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之前的模型是</a:t>
            </a:r>
            <a:r>
              <a:rPr lang="en-US" altLang="zh-CN">
                <a:sym typeface="+mn-ea"/>
              </a:rPr>
              <a:t> vert 10250 tet 44178 iter = 12</a:t>
            </a:r>
            <a:r>
              <a:rPr lang="zh-CN" altLang="en-US">
                <a:sym typeface="+mn-ea"/>
              </a:rPr>
              <a:t>，显然不可能收敛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6" Type="http://schemas.openxmlformats.org/officeDocument/2006/relationships/notesSlide" Target="../notesSlides/notesSlide1.xml"/><Relationship Id="rId25" Type="http://schemas.openxmlformats.org/officeDocument/2006/relationships/slideLayout" Target="../slideLayouts/slideLayout1.xml"/><Relationship Id="rId24" Type="http://schemas.openxmlformats.org/officeDocument/2006/relationships/image" Target="../media/image19.png"/><Relationship Id="rId23" Type="http://schemas.openxmlformats.org/officeDocument/2006/relationships/image" Target="../media/image18.png"/><Relationship Id="rId22" Type="http://schemas.openxmlformats.org/officeDocument/2006/relationships/image" Target="../media/image17.png"/><Relationship Id="rId21" Type="http://schemas.openxmlformats.org/officeDocument/2006/relationships/tags" Target="../tags/tag5.xml"/><Relationship Id="rId20" Type="http://schemas.openxmlformats.org/officeDocument/2006/relationships/image" Target="../media/image16.png"/><Relationship Id="rId2" Type="http://schemas.openxmlformats.org/officeDocument/2006/relationships/tags" Target="../tags/tag1.xml"/><Relationship Id="rId19" Type="http://schemas.openxmlformats.org/officeDocument/2006/relationships/image" Target="../media/image15.png"/><Relationship Id="rId18" Type="http://schemas.openxmlformats.org/officeDocument/2006/relationships/image" Target="../media/image14.png"/><Relationship Id="rId17" Type="http://schemas.openxmlformats.org/officeDocument/2006/relationships/tags" Target="../tags/tag4.xml"/><Relationship Id="rId16" Type="http://schemas.openxmlformats.org/officeDocument/2006/relationships/image" Target="../media/image13.png"/><Relationship Id="rId15" Type="http://schemas.openxmlformats.org/officeDocument/2006/relationships/image" Target="../media/image12.png"/><Relationship Id="rId14" Type="http://schemas.openxmlformats.org/officeDocument/2006/relationships/image" Target="../media/image11.png"/><Relationship Id="rId13" Type="http://schemas.openxmlformats.org/officeDocument/2006/relationships/image" Target="../media/image10.png"/><Relationship Id="rId12" Type="http://schemas.openxmlformats.org/officeDocument/2006/relationships/image" Target="../media/image9.png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tags" Target="../tags/tag8.xml"/><Relationship Id="rId4" Type="http://schemas.openxmlformats.org/officeDocument/2006/relationships/image" Target="../media/image11.png"/><Relationship Id="rId3" Type="http://schemas.openxmlformats.org/officeDocument/2006/relationships/tags" Target="../tags/tag7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19.xml"/><Relationship Id="rId23" Type="http://schemas.openxmlformats.org/officeDocument/2006/relationships/image" Target="../media/image26.png"/><Relationship Id="rId22" Type="http://schemas.openxmlformats.org/officeDocument/2006/relationships/tags" Target="../tags/tag18.xml"/><Relationship Id="rId21" Type="http://schemas.openxmlformats.org/officeDocument/2006/relationships/image" Target="../media/image25.png"/><Relationship Id="rId20" Type="http://schemas.openxmlformats.org/officeDocument/2006/relationships/tags" Target="../tags/tag17.xml"/><Relationship Id="rId2" Type="http://schemas.openxmlformats.org/officeDocument/2006/relationships/image" Target="../media/image10.png"/><Relationship Id="rId19" Type="http://schemas.openxmlformats.org/officeDocument/2006/relationships/image" Target="../media/image24.png"/><Relationship Id="rId18" Type="http://schemas.openxmlformats.org/officeDocument/2006/relationships/tags" Target="../tags/tag16.xml"/><Relationship Id="rId17" Type="http://schemas.openxmlformats.org/officeDocument/2006/relationships/image" Target="../media/image23.png"/><Relationship Id="rId16" Type="http://schemas.openxmlformats.org/officeDocument/2006/relationships/tags" Target="../tags/tag15.xml"/><Relationship Id="rId15" Type="http://schemas.openxmlformats.org/officeDocument/2006/relationships/image" Target="../media/image22.png"/><Relationship Id="rId14" Type="http://schemas.openxmlformats.org/officeDocument/2006/relationships/tags" Target="../tags/tag14.xml"/><Relationship Id="rId13" Type="http://schemas.openxmlformats.org/officeDocument/2006/relationships/image" Target="../media/image21.png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image" Target="../media/image20.png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矩形 35"/>
          <p:cNvSpPr/>
          <p:nvPr/>
        </p:nvSpPr>
        <p:spPr>
          <a:xfrm>
            <a:off x="1843405" y="3583940"/>
            <a:ext cx="6800850" cy="32080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837055" y="1974215"/>
            <a:ext cx="3322320" cy="4494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4470" y="3718243"/>
            <a:ext cx="2411685" cy="140271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424930" y="102870"/>
            <a:ext cx="1179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iter = 16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729230" y="102870"/>
            <a:ext cx="1179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iter = 8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9704705" y="102870"/>
            <a:ext cx="1179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iter = 32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273050" y="911860"/>
            <a:ext cx="12084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20_2_2</a:t>
            </a:r>
            <a:endParaRPr lang="en-US" altLang="zh-CN"/>
          </a:p>
          <a:p>
            <a:r>
              <a:rPr lang="en-US" altLang="zh-CN"/>
              <a:t>vert 190</a:t>
            </a:r>
            <a:endParaRPr lang="en-US" altLang="zh-CN"/>
          </a:p>
          <a:p>
            <a:r>
              <a:rPr lang="en-US" altLang="zh-CN"/>
              <a:t>tet 842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301625" y="2449195"/>
            <a:ext cx="11226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40_4_4</a:t>
            </a:r>
            <a:endParaRPr lang="en-US" altLang="zh-CN"/>
          </a:p>
          <a:p>
            <a:r>
              <a:rPr lang="en-US" altLang="zh-CN"/>
              <a:t>vert 806</a:t>
            </a:r>
            <a:endParaRPr lang="en-US" altLang="zh-CN"/>
          </a:p>
          <a:p>
            <a:r>
              <a:rPr lang="en-US" altLang="zh-CN"/>
              <a:t>tet 3884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313690" y="3986530"/>
            <a:ext cx="11042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80_8_8</a:t>
            </a:r>
            <a:endParaRPr lang="en-US" altLang="zh-CN"/>
          </a:p>
          <a:p>
            <a:r>
              <a:rPr lang="en-US" altLang="zh-CN"/>
              <a:t>vert 4020</a:t>
            </a:r>
            <a:endParaRPr lang="en-US" altLang="zh-CN"/>
          </a:p>
          <a:p>
            <a:r>
              <a:rPr lang="en-US" altLang="zh-CN"/>
              <a:t>tet 21257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1600" y="61595"/>
            <a:ext cx="1235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dt = 1/30s</a:t>
            </a:r>
            <a:endParaRPr lang="en-US" altLang="zh-CN"/>
          </a:p>
          <a:p>
            <a:r>
              <a:rPr lang="en-US" altLang="zh-CN"/>
              <a:t>300 frame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9120" y="3718243"/>
            <a:ext cx="2416653" cy="1402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5045" y="3718243"/>
            <a:ext cx="2415646" cy="140271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3200" y="471170"/>
            <a:ext cx="2412105" cy="140271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7850" y="471170"/>
            <a:ext cx="2410315" cy="1402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3775" y="471170"/>
            <a:ext cx="2410460" cy="140271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86850" y="2069783"/>
            <a:ext cx="2415551" cy="140271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51500" y="2069783"/>
            <a:ext cx="2415458" cy="1402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57425" y="2069783"/>
            <a:ext cx="2416961" cy="140271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52770" y="5304790"/>
            <a:ext cx="2410966" cy="1402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87712" y="5304790"/>
            <a:ext cx="2425202" cy="140271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65045" y="5304790"/>
            <a:ext cx="2420491" cy="140271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9" name="文本框 28"/>
          <p:cNvSpPr txBox="1"/>
          <p:nvPr/>
        </p:nvSpPr>
        <p:spPr>
          <a:xfrm>
            <a:off x="313690" y="5683250"/>
            <a:ext cx="14782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120_12_12</a:t>
            </a:r>
            <a:endParaRPr lang="en-US" altLang="zh-CN"/>
          </a:p>
          <a:p>
            <a:r>
              <a:rPr lang="en-US" altLang="zh-CN"/>
              <a:t>vert 10937</a:t>
            </a:r>
            <a:endParaRPr lang="en-US" altLang="zh-CN"/>
          </a:p>
          <a:p>
            <a:r>
              <a:rPr lang="en-US" altLang="zh-CN"/>
              <a:t>tet 60183</a:t>
            </a:r>
            <a:endParaRPr lang="en-US" altLang="zh-CN"/>
          </a:p>
        </p:txBody>
      </p:sp>
      <p:sp>
        <p:nvSpPr>
          <p:cNvPr id="30" name="五角星 29"/>
          <p:cNvSpPr/>
          <p:nvPr/>
        </p:nvSpPr>
        <p:spPr>
          <a:xfrm>
            <a:off x="4911725" y="5861050"/>
            <a:ext cx="330200" cy="311150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528550" y="5304790"/>
            <a:ext cx="2420182" cy="140271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" name="文本框 1"/>
          <p:cNvSpPr txBox="1"/>
          <p:nvPr>
            <p:custDataLst>
              <p:tags r:id="rId17"/>
            </p:custDataLst>
          </p:nvPr>
        </p:nvSpPr>
        <p:spPr>
          <a:xfrm>
            <a:off x="13045440" y="4824095"/>
            <a:ext cx="1179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iter = 40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94470" y="6965950"/>
            <a:ext cx="2677815" cy="1402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24500" y="6965950"/>
            <a:ext cx="2667868" cy="1402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032625" y="8542655"/>
            <a:ext cx="2671838" cy="1402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文本框 19"/>
          <p:cNvSpPr txBox="1"/>
          <p:nvPr>
            <p:custDataLst>
              <p:tags r:id="rId21"/>
            </p:custDataLst>
          </p:nvPr>
        </p:nvSpPr>
        <p:spPr>
          <a:xfrm>
            <a:off x="7779385" y="10119360"/>
            <a:ext cx="1179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iter = 24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632460" y="75730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60</a:t>
            </a:r>
            <a:endParaRPr lang="en-US" altLang="zh-CN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388850" y="471170"/>
            <a:ext cx="2681815" cy="140271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4359255" y="607695"/>
            <a:ext cx="58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392660" y="2070100"/>
            <a:ext cx="2677815" cy="1402715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24635" y="22631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128</a:t>
            </a:r>
            <a:endParaRPr lang="en-US" altLang="zh-CN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5953740" y="471170"/>
            <a:ext cx="2667599" cy="1402715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7802225" y="607695"/>
            <a:ext cx="58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128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1600" y="61595"/>
            <a:ext cx="1235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dt = 1/30s</a:t>
            </a:r>
            <a:endParaRPr lang="en-US" altLang="zh-CN"/>
          </a:p>
          <a:p>
            <a:r>
              <a:rPr lang="en-US" altLang="zh-CN"/>
              <a:t>300 frame</a:t>
            </a:r>
            <a:endParaRPr lang="en-US" altLang="zh-CN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52190" y="622935"/>
            <a:ext cx="1933575" cy="1125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99430" y="622935"/>
            <a:ext cx="1945005" cy="112522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28" name="图片 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497330" y="622935"/>
            <a:ext cx="1941195" cy="112522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9" name="文本框 28"/>
          <p:cNvSpPr txBox="1"/>
          <p:nvPr/>
        </p:nvSpPr>
        <p:spPr>
          <a:xfrm>
            <a:off x="101600" y="826135"/>
            <a:ext cx="14782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120_12_12</a:t>
            </a:r>
            <a:endParaRPr lang="en-US" altLang="zh-CN"/>
          </a:p>
          <a:p>
            <a:r>
              <a:rPr lang="en-US" altLang="zh-CN"/>
              <a:t>vert 10937</a:t>
            </a:r>
            <a:endParaRPr lang="en-US" altLang="zh-CN"/>
          </a:p>
          <a:p>
            <a:r>
              <a:rPr lang="en-US" altLang="zh-CN"/>
              <a:t>tet 60183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2357120" y="622935"/>
            <a:ext cx="1081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iter = 8</a:t>
            </a:r>
            <a:endParaRPr lang="en-US" altLang="zh-CN" sz="1400"/>
          </a:p>
          <a:p>
            <a:pPr algn="r"/>
            <a:r>
              <a:rPr lang="en-US" altLang="zh-CN" sz="1400"/>
              <a:t>15.34 15.25</a:t>
            </a:r>
            <a:endParaRPr lang="en-US" altLang="zh-CN" sz="1400"/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4404360" y="622935"/>
            <a:ext cx="1081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iter = 16</a:t>
            </a:r>
            <a:endParaRPr lang="en-US" altLang="zh-CN" sz="1400"/>
          </a:p>
          <a:p>
            <a:pPr algn="r"/>
            <a:r>
              <a:rPr lang="en-US" altLang="zh-CN" sz="1400"/>
              <a:t>6.99 6.79</a:t>
            </a:r>
            <a:endParaRPr lang="en-US" altLang="zh-CN" sz="1400"/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451600" y="622935"/>
            <a:ext cx="1081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iter = 32</a:t>
            </a:r>
            <a:endParaRPr lang="en-US" altLang="zh-CN" sz="1400"/>
          </a:p>
          <a:p>
            <a:pPr algn="r"/>
            <a:r>
              <a:rPr lang="en-US" altLang="zh-CN" sz="1400"/>
              <a:t>3.84 3.52</a:t>
            </a:r>
            <a:endParaRPr lang="en-US" altLang="zh-CN" sz="14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0645" y="622935"/>
            <a:ext cx="2143276" cy="1125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10546080" y="622935"/>
            <a:ext cx="1081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iter = 64</a:t>
            </a:r>
            <a:endParaRPr lang="en-US" altLang="zh-CN" sz="1400"/>
          </a:p>
          <a:p>
            <a:pPr algn="r"/>
            <a:r>
              <a:rPr lang="en-US" altLang="zh-CN" sz="1400"/>
              <a:t>3.62 3.26</a:t>
            </a:r>
            <a:endParaRPr lang="en-US" altLang="zh-CN" sz="1400"/>
          </a:p>
        </p:txBody>
      </p:sp>
      <p:sp>
        <p:nvSpPr>
          <p:cNvPr id="12" name="文本框 11"/>
          <p:cNvSpPr txBox="1"/>
          <p:nvPr>
            <p:custDataLst>
              <p:tags r:id="rId12"/>
            </p:custDataLst>
          </p:nvPr>
        </p:nvSpPr>
        <p:spPr>
          <a:xfrm>
            <a:off x="8762365" y="622935"/>
            <a:ext cx="1081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iter = 48</a:t>
            </a:r>
            <a:endParaRPr lang="en-US" altLang="zh-CN" sz="1400"/>
          </a:p>
          <a:p>
            <a:pPr algn="r"/>
            <a:r>
              <a:rPr lang="en-US" altLang="zh-CN" sz="1400"/>
              <a:t>3.46 3.10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243840" y="2320290"/>
            <a:ext cx="894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40_16</a:t>
            </a:r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37310" y="2320290"/>
            <a:ext cx="2146470" cy="1125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2402205" y="2320290"/>
            <a:ext cx="1081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iter = 8</a:t>
            </a:r>
            <a:endParaRPr lang="en-US" altLang="zh-CN" sz="1400"/>
          </a:p>
          <a:p>
            <a:pPr algn="r"/>
            <a:r>
              <a:rPr lang="en-US" altLang="zh-CN" sz="1400"/>
              <a:t>3.02 2.63</a:t>
            </a:r>
            <a:endParaRPr lang="en-US" altLang="zh-CN" sz="14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52190" y="2320290"/>
            <a:ext cx="2140091" cy="1125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文本框 18"/>
          <p:cNvSpPr txBox="1"/>
          <p:nvPr>
            <p:custDataLst>
              <p:tags r:id="rId16"/>
            </p:custDataLst>
          </p:nvPr>
        </p:nvSpPr>
        <p:spPr>
          <a:xfrm>
            <a:off x="4610735" y="2320290"/>
            <a:ext cx="1081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iter = 16</a:t>
            </a:r>
            <a:endParaRPr lang="en-US" altLang="zh-CN" sz="1400"/>
          </a:p>
          <a:p>
            <a:pPr algn="r"/>
            <a:r>
              <a:rPr lang="en-US" altLang="zh-CN" sz="1400"/>
              <a:t>3.17 2.79</a:t>
            </a:r>
            <a:endParaRPr lang="en-US" altLang="zh-CN" sz="14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60720" y="2320290"/>
            <a:ext cx="2148026" cy="1125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文本框 20"/>
          <p:cNvSpPr txBox="1"/>
          <p:nvPr>
            <p:custDataLst>
              <p:tags r:id="rId18"/>
            </p:custDataLst>
          </p:nvPr>
        </p:nvSpPr>
        <p:spPr>
          <a:xfrm>
            <a:off x="6819265" y="2320290"/>
            <a:ext cx="1081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iter = 32</a:t>
            </a:r>
            <a:endParaRPr lang="en-US" altLang="zh-CN" sz="1400"/>
          </a:p>
          <a:p>
            <a:pPr algn="r"/>
            <a:r>
              <a:rPr lang="en-US" altLang="zh-CN" sz="1400"/>
              <a:t>3.62 3.26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262255" y="3884930"/>
            <a:ext cx="876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60_24</a:t>
            </a:r>
            <a:endParaRPr lang="en-US" altLang="zh-CN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40485" y="3758565"/>
            <a:ext cx="2143276" cy="1125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文本框 23"/>
          <p:cNvSpPr txBox="1"/>
          <p:nvPr>
            <p:custDataLst>
              <p:tags r:id="rId20"/>
            </p:custDataLst>
          </p:nvPr>
        </p:nvSpPr>
        <p:spPr>
          <a:xfrm>
            <a:off x="2402205" y="3758565"/>
            <a:ext cx="1081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iter = 8</a:t>
            </a:r>
            <a:endParaRPr lang="en-US" altLang="zh-CN" sz="1400"/>
          </a:p>
          <a:p>
            <a:pPr algn="r"/>
            <a:r>
              <a:rPr lang="en-US" altLang="zh-CN" sz="1400"/>
              <a:t>3.19 2.81</a:t>
            </a:r>
            <a:endParaRPr lang="en-US" altLang="zh-CN" sz="140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545840" y="3758565"/>
            <a:ext cx="2146470" cy="1125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6" name="文本框 25"/>
          <p:cNvSpPr txBox="1"/>
          <p:nvPr>
            <p:custDataLst>
              <p:tags r:id="rId22"/>
            </p:custDataLst>
          </p:nvPr>
        </p:nvSpPr>
        <p:spPr>
          <a:xfrm>
            <a:off x="4610735" y="3758565"/>
            <a:ext cx="1081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iter = 16</a:t>
            </a:r>
            <a:endParaRPr lang="en-US" altLang="zh-CN" sz="1400"/>
          </a:p>
          <a:p>
            <a:pPr algn="r"/>
            <a:r>
              <a:rPr lang="en-US" altLang="zh-CN" sz="1400"/>
              <a:t>3.31 2.94</a:t>
            </a:r>
            <a:endParaRPr lang="en-US" altLang="zh-CN" sz="140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913620" y="3758565"/>
            <a:ext cx="2138503" cy="1125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2" name="文本框 31"/>
          <p:cNvSpPr txBox="1"/>
          <p:nvPr>
            <p:custDataLst>
              <p:tags r:id="rId24"/>
            </p:custDataLst>
          </p:nvPr>
        </p:nvSpPr>
        <p:spPr>
          <a:xfrm>
            <a:off x="10970895" y="3758565"/>
            <a:ext cx="1081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iter = 64</a:t>
            </a:r>
            <a:endParaRPr lang="en-US" altLang="zh-CN" sz="1400"/>
          </a:p>
          <a:p>
            <a:pPr algn="r"/>
            <a:r>
              <a:rPr lang="en-US" altLang="zh-CN" sz="1400"/>
              <a:t>3.73 3.39</a:t>
            </a:r>
            <a:endParaRPr lang="en-US" altLang="zh-CN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250" y="1115060"/>
            <a:ext cx="2669458" cy="1402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238760" y="1710690"/>
            <a:ext cx="1397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401820" y="308610"/>
            <a:ext cx="581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080" y="1115060"/>
            <a:ext cx="2675655" cy="1402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7415530" y="308610"/>
            <a:ext cx="61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260" y="1115060"/>
            <a:ext cx="2689850" cy="1402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10459720" y="372110"/>
            <a:ext cx="619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25" y="1115060"/>
            <a:ext cx="2667868" cy="1402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1937385" y="372110"/>
            <a:ext cx="498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83205" y="1115060"/>
            <a:ext cx="2667868" cy="1402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-1713865" y="3962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10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11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12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13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14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15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16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17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18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19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2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3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4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5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6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7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8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9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WPS 演示</Application>
  <PresentationFormat>宽屏</PresentationFormat>
  <Paragraphs>93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 Gu</dc:creator>
  <cp:lastModifiedBy>胡明博</cp:lastModifiedBy>
  <cp:revision>14</cp:revision>
  <dcterms:created xsi:type="dcterms:W3CDTF">2023-08-09T12:44:00Z</dcterms:created>
  <dcterms:modified xsi:type="dcterms:W3CDTF">2025-04-26T05:18:39Z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2052-12.1.0.19302</vt:lpwstr>
  </property>
</Properties>
</file>