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47290" y="1778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PD </a:t>
            </a:r>
            <a:r>
              <a:rPr lang="zh-CN" altLang="en-US"/>
              <a:t>下的碰撞</a:t>
            </a:r>
            <a:r>
              <a:rPr lang="zh-CN" altLang="en-US"/>
              <a:t>约束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9285" y="2838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表面顶点碰撞</a:t>
            </a:r>
            <a:r>
              <a:rPr lang="en-US" altLang="zh-CN"/>
              <a:t> vs </a:t>
            </a:r>
            <a:r>
              <a:rPr lang="zh-CN" altLang="en-US"/>
              <a:t>所有顶点</a:t>
            </a:r>
            <a:r>
              <a:rPr lang="zh-CN" altLang="en-US"/>
              <a:t>碰撞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75690" y="5459095"/>
            <a:ext cx="9372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内部顶点碰撞是有利于推动整个软体的，因为施加的推动约束（碰撞约束）更多</a:t>
            </a:r>
            <a:endParaRPr lang="zh-CN" altLang="en-US"/>
          </a:p>
          <a:p>
            <a:r>
              <a:rPr lang="zh-CN" altLang="en-US"/>
              <a:t>同时，仅仅对外部顶点施加碰撞约束，更容易造成穿模、四面体</a:t>
            </a:r>
            <a:r>
              <a:rPr lang="zh-CN" altLang="en-US"/>
              <a:t>退化反转的</a:t>
            </a:r>
            <a:r>
              <a:rPr lang="zh-CN" altLang="en-US"/>
              <a:t>现象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" y="1669415"/>
            <a:ext cx="4624070" cy="2515870"/>
          </a:xfrm>
          <a:prstGeom prst="rect">
            <a:avLst/>
          </a:prstGeom>
        </p:spPr>
      </p:pic>
      <p:pic>
        <p:nvPicPr>
          <p:cNvPr id="7" name="图片 6" descr="ae5d8bc23e27f7fffcf0baddce780d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90" y="1669415"/>
            <a:ext cx="4624070" cy="25158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6720" y="834390"/>
            <a:ext cx="543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小球以相同速度运行至相同位置，然后停止并</a:t>
            </a:r>
            <a:r>
              <a:rPr lang="zh-CN" altLang="en-US"/>
              <a:t>截图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23670" y="4345940"/>
            <a:ext cx="3441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仅用外部顶点碰撞</a:t>
            </a:r>
            <a:r>
              <a:rPr lang="en-US" altLang="zh-CN"/>
              <a:t> 102</a:t>
            </a:r>
            <a:r>
              <a:rPr lang="zh-CN" altLang="en-US"/>
              <a:t>个碰撞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73875" y="4345940"/>
            <a:ext cx="3441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</a:t>
            </a:r>
            <a:r>
              <a:rPr lang="zh-CN" altLang="en-US"/>
              <a:t>所有顶点碰撞</a:t>
            </a:r>
            <a:r>
              <a:rPr lang="en-US" altLang="zh-CN"/>
              <a:t> 150</a:t>
            </a:r>
            <a:r>
              <a:rPr lang="zh-CN" altLang="en-US"/>
              <a:t>个碰撞</a:t>
            </a:r>
            <a:r>
              <a:rPr lang="zh-CN" altLang="en-US"/>
              <a:t>点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19150" y="492125"/>
            <a:ext cx="10370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现有碰撞约束的</a:t>
            </a:r>
            <a:r>
              <a:rPr lang="zh-CN" altLang="en-US"/>
              <a:t>问题：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会把顶点往回</a:t>
            </a:r>
            <a:r>
              <a:rPr lang="en-US" altLang="zh-CN"/>
              <a:t>“</a:t>
            </a:r>
            <a:r>
              <a:rPr lang="zh-CN" altLang="en-US"/>
              <a:t>拽</a:t>
            </a:r>
            <a:r>
              <a:rPr lang="en-US" altLang="zh-CN"/>
              <a:t>”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>
                <a:sym typeface="+mn-ea"/>
              </a:rPr>
              <a:t>推导出来的</a:t>
            </a:r>
            <a:r>
              <a:rPr lang="en-US" altLang="zh-CN">
                <a:sym typeface="+mn-ea"/>
              </a:rPr>
              <a:t> Hession </a:t>
            </a:r>
            <a:r>
              <a:rPr lang="zh-CN" altLang="en-US">
                <a:sym typeface="+mn-ea"/>
              </a:rPr>
              <a:t>矩阵是不可逆的，此时牛顿法不适用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如果直接套用</a:t>
            </a:r>
            <a:r>
              <a:rPr lang="en-US" altLang="zh-CN">
                <a:sym typeface="+mn-ea"/>
              </a:rPr>
              <a:t> Jacobi Hession </a:t>
            </a:r>
            <a:r>
              <a:rPr lang="zh-CN" altLang="en-US">
                <a:sym typeface="+mn-ea"/>
              </a:rPr>
              <a:t>矩阵不是</a:t>
            </a:r>
            <a:r>
              <a:rPr lang="zh-CN" altLang="en-US">
                <a:sym typeface="+mn-ea"/>
              </a:rPr>
              <a:t>对角占优的，</a:t>
            </a:r>
            <a:r>
              <a:rPr lang="en-US" altLang="zh-CN">
                <a:sym typeface="+mn-ea"/>
              </a:rPr>
              <a:t>Jacobi </a:t>
            </a:r>
            <a:r>
              <a:rPr lang="zh-CN" altLang="en-US">
                <a:sym typeface="+mn-ea"/>
              </a:rPr>
              <a:t>发散，考虑</a:t>
            </a:r>
            <a:r>
              <a:rPr lang="en-US" altLang="zh-CN">
                <a:sym typeface="+mn-ea"/>
              </a:rPr>
              <a:t> Chebyshev 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9150" y="2023745"/>
            <a:ext cx="86023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对于双向的碰撞约束，碰撞范围之外的能量是错误的，能量的最小值无法</a:t>
            </a:r>
            <a:r>
              <a:rPr lang="zh-CN" altLang="en-US"/>
              <a:t>找到</a:t>
            </a:r>
            <a:endParaRPr lang="zh-CN" altLang="en-US"/>
          </a:p>
          <a:p>
            <a:r>
              <a:rPr lang="en-US" altLang="zh-CN"/>
              <a:t>     </a:t>
            </a:r>
            <a:r>
              <a:rPr lang="zh-CN" altLang="en-US"/>
              <a:t>考虑单项约束，但是需要考虑牛顿法是否有用（大概率是没用</a:t>
            </a:r>
            <a:r>
              <a:rPr lang="zh-CN" altLang="en-US"/>
              <a:t>的）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包括对于双向的平面能量，牛顿法是否能够工作？（</a:t>
            </a:r>
            <a:r>
              <a:rPr lang="en-US" altLang="zh-CN"/>
              <a:t>Hession </a:t>
            </a:r>
            <a:r>
              <a:rPr lang="zh-CN" altLang="en-US"/>
              <a:t>阵</a:t>
            </a:r>
            <a:r>
              <a:rPr lang="zh-CN" altLang="en-US"/>
              <a:t>不可逆）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WPS 演示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Gu</dc:creator>
  <cp:lastModifiedBy>胡明博</cp:lastModifiedBy>
  <cp:revision>5</cp:revision>
  <dcterms:created xsi:type="dcterms:W3CDTF">2023-08-09T12:44:00Z</dcterms:created>
  <dcterms:modified xsi:type="dcterms:W3CDTF">2025-05-15T15:00:47Z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