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bdd7060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bdd7060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cfbdd7060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cfbdd7060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fbdd7060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cfbdd7060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fbdd7060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fbdd7060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cfbdd7060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cfbdd7060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cfbdd7060_0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cfbdd7060_0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fbdd7060_0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cfbdd7060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cfbdd7060_0_2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cfbdd7060_0_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cfbdd7060_0_2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cfbdd7060_0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fbdd7060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fbdd706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fbdd706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fbdd706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fbdd706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fbdd706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fbdd706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fbdd706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fbdd706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fbdd706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cfbdd7060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cfbdd7060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cfbdd7060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cfbdd7060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cfbdd7060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cfbdd7060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11325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chemeClr val="dk1"/>
                </a:solidFill>
              </a:rPr>
              <a:t>FPGA DEVICES SURVEY AND </a:t>
            </a:r>
            <a:r>
              <a:rPr lang="en" sz="3200">
                <a:solidFill>
                  <a:schemeClr val="dk1"/>
                </a:solidFill>
              </a:rPr>
              <a:t>ANALYSIS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11325" y="403326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Ravindu Athukorala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3487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Markets and Product Range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Microsemi serve three main markets: Aerospace and Defense, Communications, and Industrial.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Their product range included high-performance and radiation-hardened analog mixed-signal ICs, FPGAs, SoCs, ASICs, and power management products.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Aerospace and Defense Solutions: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In the Aerospace and Defense market, Microsemi's products played a crucial role in avionics systems, providing precision timing, data conversion, and signal processing.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company's radar solutions, including RF front-ends, ADCs, and DSPs, were utilized in applications like air traffic control, weather radar, and military radar.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Microsemi's security solutions, featuring FPGAs, SoCs, and ASICs, met the stringent security requirements of aerospace and defense applications, being applied in secure communications, encryption, and authentication.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Communication Solutions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Microsemi's communication solutions found applications in various areas, including Wireless Communication (WiFi, LTE, 5G), Industrial Communication (industrial networking protocols, remote I/Os), and Data Center.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ARCHITECTURE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Configurable Logic Blocks (CLBs)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Core elements of FPGA architecture.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Consist of look-up tables, multiplexers, flip-flops, and other elements.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Look-up tables provide the ability to implement combinational logic, allowing users to define specific functions.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Programmable Interconnect (PIN)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Utilizes a grid of programmable interconnects for routing signals between CLBs.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Interconnects are dynamically configurable, enhancing flexibility in signal routing.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39975"/>
            <a:ext cx="85206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3.    Input/Output Blocks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</a:t>
            </a:r>
            <a:r>
              <a:rPr lang="en" sz="1200">
                <a:solidFill>
                  <a:schemeClr val="dk1"/>
                </a:solidFill>
              </a:rPr>
              <a:t>Facilitate interfacing with the external world by connecting FPGA to input and output devices.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        Configurable to adapt to specific interface requirements.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4.    Clock Management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</a:t>
            </a:r>
            <a:r>
              <a:rPr lang="en" sz="1200">
                <a:solidFill>
                  <a:schemeClr val="dk1"/>
                </a:solidFill>
              </a:rPr>
              <a:t>Includes resources for clock management, such as phase-locked loops (PLLs) and delay-locked loops (DLLs).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Enables control over clock signals, crucial for synchronization and timing.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5.    Embedded Memory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</a:t>
            </a:r>
            <a:r>
              <a:rPr lang="en" sz="1200">
                <a:solidFill>
                  <a:schemeClr val="dk1"/>
                </a:solidFill>
              </a:rPr>
              <a:t>Many FPGAs incorporate embedded memory blocks, including Block RAM and Distributed RAM.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 Used for data storage, memory-intensive tasks, and buffering, contributing to overall FPGA performance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 enhancement.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DESIGN METHODOLOGY AND TOOLS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029"/>
              <a:t>Design Specifications</a:t>
            </a:r>
            <a:r>
              <a:rPr b="1" lang="en" sz="2029"/>
              <a:t> </a:t>
            </a:r>
            <a:endParaRPr b="1" sz="20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35"/>
              <a:t>Begin with defining the desired functionality and performance requirements of the digital circuit.</a:t>
            </a:r>
            <a:endParaRPr sz="1435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029"/>
              <a:t>High-Level Hardware Description Languages (HDLs)</a:t>
            </a:r>
            <a:endParaRPr b="1" sz="20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5"/>
              <a:t>Use high-level hardware description languages such as Verilog or VHDL to create a register transfer level (RTL) representation of the design.</a:t>
            </a:r>
            <a:endParaRPr sz="1425"/>
          </a:p>
          <a:p>
            <a:pPr indent="-32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954"/>
              <a:t>Synthesis</a:t>
            </a:r>
            <a:endParaRPr b="1" sz="195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5"/>
              <a:t>Utilize synthesis tools to map the HDL representation into a netlist, a description of the logical connections between the elements in the design.</a:t>
            </a:r>
            <a:endParaRPr sz="1425"/>
          </a:p>
          <a:p>
            <a:pPr indent="-32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954"/>
              <a:t>Place and Route</a:t>
            </a:r>
            <a:endParaRPr b="1" sz="195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85"/>
              <a:t>Employ place and route tools to determine the optimal physical placement of different parts of the design on the FPGA chip and establish the connections between them.</a:t>
            </a:r>
            <a:endParaRPr sz="2035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369000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/>
              <a:t>      5.     Timing Verification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</a:t>
            </a:r>
            <a:r>
              <a:rPr lang="en" sz="1200"/>
              <a:t>Check the timing of the design to ensure that it meets the required specifications for speed and performance.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6.     Bitstream Generation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</a:t>
            </a:r>
            <a:r>
              <a:rPr lang="en" sz="1200"/>
              <a:t>Generate a bitstream file, which contains instructions for configuring the FPGA. This file will be uploaded to the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       FPGA to define its functionality.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b="1" lang="en" sz="1200"/>
              <a:t>Synthesis tools - </a:t>
            </a:r>
            <a:r>
              <a:rPr lang="en" sz="1200"/>
              <a:t>Xilinx Vivado: For Xilinx FPGAs</a:t>
            </a:r>
            <a:r>
              <a:rPr b="1" lang="en" sz="1200"/>
              <a:t>./</a:t>
            </a:r>
            <a:r>
              <a:rPr lang="en" sz="1200"/>
              <a:t>Intel Quartus Prime/Synopsys Design Compiler, Cadence Genus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b="1" lang="en" sz="1200"/>
              <a:t>Simulation tools</a:t>
            </a:r>
            <a:r>
              <a:rPr lang="en" sz="1200"/>
              <a:t> - ModelSim/VCS (Verilog Compiler Simulator): A simulator from Synopsys./Questasim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b="1" lang="en" sz="1200"/>
              <a:t>Place and Route Tools</a:t>
            </a:r>
            <a:r>
              <a:rPr lang="en" sz="1200"/>
              <a:t> - Vivado Implementation/Synopsys IC Compiler II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b="1" lang="en" sz="1200"/>
              <a:t>Timing Analysis Tools</a:t>
            </a:r>
            <a:r>
              <a:rPr lang="en" sz="1200"/>
              <a:t> - TimeQuest Timing Analyzer (Quartus Prime)/Vivado Timing Analyzer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b="1" lang="en" sz="1200"/>
              <a:t>Programming Tools</a:t>
            </a:r>
            <a:r>
              <a:rPr lang="en" sz="1200"/>
              <a:t> - Xilinx Impact, Vivado Hardware Manager/Quartus Prime Programmer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b="1" lang="en" sz="1200"/>
              <a:t>Debugging Tools</a:t>
            </a:r>
            <a:r>
              <a:rPr lang="en" sz="1200"/>
              <a:t> - Integrated Logic Analyzer (ILA)/SignalTap (Quartus Prime) </a:t>
            </a:r>
            <a:endParaRPr sz="1200"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FPGA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Intelligence (AI)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High-end AI devices, particularly those relying on deep neural networks, benefit from powerful and energy-efficient tools provided by FPGAs.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Energy-efficient accelerators like P-Neuro showcase the efficiency of FPGAs, outperforming regular chips (GPUs) in terms of both speed and energy consumption.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Space Technology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 Satellite Systems, FPGAs enhance communication system performance by enabling onboard processing activities such as data compression, encryption, and signal processing.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Reconfigurable nature allows FPGAs to be updated and modified in-flight, adapting to changing mission needs.</a:t>
            </a:r>
            <a:endParaRPr sz="12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3487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Defence Systems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FPGAs are utilized in defense systems for their fast data processing capabilities, providing safety, high performance, and integration.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Anti-tamper technology reduces the risk, and FPGAs play a crucial role in electronic warfare systems, where ECCM (Electronic Counter-</a:t>
            </a:r>
            <a:r>
              <a:rPr lang="en" sz="1200"/>
              <a:t>Countermeasures</a:t>
            </a:r>
            <a:r>
              <a:rPr lang="en" sz="1200"/>
              <a:t>) is essential.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Renewable Energy Systems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 solar charging systems, FPGAs play a vital role in adjusting and rotating solar panels to face sunlight perpendicularly, ensuring optimal energy absorption.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Used in systems utilizing electromagnetic waves to break down limescale deposits in pipes, preventing oxidation.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Sensor-based FPGA systems detect toxic gases, showcasing versatility in various applications in renewable energy systems.</a:t>
            </a:r>
            <a:endParaRPr sz="1200"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CHALLENGERS AND </a:t>
            </a:r>
            <a:r>
              <a:rPr lang="en"/>
              <a:t>OPPORTUNITIES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Challengers 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Complexity of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Resource constraints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High development cost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Opportunities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Hardware Acceleration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Reconfigurability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Parallel</a:t>
            </a:r>
            <a:r>
              <a:rPr lang="en" sz="1600"/>
              <a:t> processing</a:t>
            </a:r>
            <a:endParaRPr sz="1600"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50875" y="2036950"/>
            <a:ext cx="85206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Conclusion</a:t>
            </a:r>
            <a:endParaRPr sz="6100"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ALL MANUFACTURERS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AMD Xilinx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Intel Altera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Lattice Semiconductor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Microsemi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50" y="1344100"/>
            <a:ext cx="4346950" cy="30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XILINX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presence and </a:t>
            </a:r>
            <a:r>
              <a:rPr b="1" lang="en"/>
              <a:t>headquarters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Xilinx, founded in Silicon Valley in 1984, has a global presence with primary headquarters in San Jose, USA.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The company maintains offices in various locations worldwide, including the USA, Ireland, Singapore, India, China, Australia, Japan, and Armenia.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Name Origin and Programmable Logic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According to former CTO Bill Carter, the name Xilinx symbolizes the chemical symbol of silicon and the links that connect programmable logic blocks.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The focus on programmable logic has been a key aspect of Xilinx's identity and technology development.</a:t>
            </a:r>
            <a:endParaRPr sz="1200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76350" y="633450"/>
            <a:ext cx="7038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Advancements in Defense-Grade Products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In 2018, Xilinx upgraded its XQ UltraScale+ defense-grade products using TSMC’s advanced 16nm FinFET manufacturing process.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These products, including XQ Zynq UltraScale+ MPSoCs, RFSoCs, Kintex, and Virtex FPGAs, were the industry’s first defense-grade heterogeneous multi-processor SoC devices.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AMD-Xilinx Merger and Market Leadership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AMD-Xilinx merger, finalized in February 2022, valued Xilinx at 35 billion USD.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Post-acquisition, all Xilinx products are co-branded as AMD Xilinx, marking a consolidation under AMD's branding since June 2023.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AMD Xilinx has emerged as the leader in the FPGA market, controlling over 50 percent of the world’s FPGA market share.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Future strategies involve targeting the high-performance computing market with Xilinx FPGAs.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ALTERA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Long-Standing Collaboration and Acquisition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Intel's involvement in programmable logic dates back to its collaboration with Altera before the acquisition in 2015.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two companies had a history of collaboration, with Intel licensing Altera's technology for use in its programmable products until Altera acquired Intel's PLD division in 1994.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Altera's Innovative Approach and FDSOI Technology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From December 2012, Altera adopted the fully depleted silicon-on-insulator (FDSOI) chip manufacturing technique to create system-on-a-chip FPGA devices.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These devices integrated FPGAs and ARM-based hard processor systems into a single unit, showcasing a forward-looking approach.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60250"/>
            <a:ext cx="85206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Evolution of </a:t>
            </a:r>
            <a:r>
              <a:rPr b="1" lang="en"/>
              <a:t>Intel</a:t>
            </a:r>
            <a:r>
              <a:rPr b="1" lang="en">
                <a:solidFill>
                  <a:schemeClr val="dk1"/>
                </a:solidFill>
              </a:rPr>
              <a:t> FPGA and SoC Offerings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Intel's FPGAs and SoCs have evolved significantly from their early EP300 days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Today, developers can choose from a range of options suitable for diverse applications, including low-power consumer devices, industrial and automotive solutions, and high-performance data centers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Market Leadership and Product Range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Intel Altera is currently the second leader in the global FPGA market, holding approximately thirty-three percent of the worldwide FPGA market share.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product range covers the low-end, mid-end, and high-end markets with complex programmable logic devices and high-end field programmable gate arrays.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Highlight specific FPGA series, including Arria, Stratix, Max, Cyclone, and Agilex, which cater to different market segments.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LATTICE SEMICONDUCTOR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Founding and Resilience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Founded in 1983 by Norm Winningstad in Hillsboro, United States, Lattice Semiconductor faced early struggles and declared bankruptcy in July 1987.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Remarkably, the company emerged from bankruptcy after sixty-two days, restructured, and relocated its headquarters to an unincorporated area.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Focus on Low-Power FPGAs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Lattice Semiconductor is recognized as the world's low-power FPGA leader.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company specializes in small, low-power FPGAs and offers programmable mixed-signal and interconnect products, along with associated software and intellectual property (IP).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60250"/>
            <a:ext cx="85206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Product Lines and Applications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Lattice Semiconductor's key product lines include general-purpose FPGAs in the ECP and Certus-NX series, video bridging and processing-focused CrossLink FPGAs, low-power ICE FPGAs, and control and security-focused MachXO FPGAs.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These products find applications in various scenarios, including cloud computing and edge computing.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Global Presence and Employee Count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With over 700 employees worldwide, Lattice Semiconductor is headquartered in Hillsboro, United States, situated in the Silicon Forest high-tech area.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Despite a reduction in the workforce, the company managed to post record revenue after restructuring.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Independence After AMD's Acquisition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Following AMD's acquisition of Xilinx in 2022, Lattice Semiconductor became the only fully independent large-scale FPGA manufacturer in the world.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As of today, the company controls around 10 percent of the world's FPGA market share.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MICROSEMI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Founding and Company Overview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Founded in 1959 in the United States by Arthur Feldon and Steve Manning, Microsemi was an American semiconductor company.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played a significant role in providing a diverse range of semiconductors and system solutions for the aerospace, defense, communication, and industrial markets.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Focus on High-Performance Technologies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Microsemi primarily focused on producing high-performance and radiation-hardened analog mixed-signal integrated circuits (ICs), FPGAs, SoCs (system-on-chips), ASICs (application-specific integrated circuits), and power management products.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