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6c043da4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6c043da4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6c043da4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6c043da4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6c043da4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6c043da4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c043da4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6c043da4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6c043da4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6c043da4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6c043da4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6c043da4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6c701b9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6c701b9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6c701b9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6c701b9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6c043da4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6c043da4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6c043da4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6c043da4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Pipelined Circuits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Ravindu Athukorala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052550" y="393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50" y="1541850"/>
            <a:ext cx="6572200" cy="30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8169650" y="4443525"/>
            <a:ext cx="3639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[5]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 </a:t>
            </a:r>
            <a:endParaRPr sz="3000"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TechinPost, T. (2020)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[guide] how do Analog &amp; digital circuits shape the electronics industry?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TechinPost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Available at: https://www.techinpost.com/how-analog-digital-circuits-shape-electronics-industry/ (Accessed: 02 July 2023). 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Zhao, H. (2021)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A comprehensive guide to building digital circuits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WellPCB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Available at: https://www.wellpcb.com/digital-circuits.html (Accessed: 02 July 2023).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Scheduling for synthesis of embedded hardware - PPT video online download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(no date)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SlidePlayer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Available at: https://slideplayer.com/slide/5334946/ (Accessed: 02 July 2023). 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Hindawi (no date)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Figure 2: A high-level synthesis scheduling and binding heuristic for FPGA fault tolerance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Figure 2 | A High-Level Synthesis Scheduling and Binding Heuristic for FPGA Fault Tolerance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Available at: https://www.hindawi.com/journals/ijrc/2017/5419767/fig2/ (Accessed: 02 July 2023).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Pipelined architecture with its diagram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(2020)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GeeksforGeeks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Available at: https://www.geeksforgeeks.org/pipelined-architecture-with-its-diagram/.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311700" y="337800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Motivation!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75" y="1747400"/>
            <a:ext cx="3969899" cy="264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300" y="1747400"/>
            <a:ext cx="3810000" cy="26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3886725" y="3983100"/>
            <a:ext cx="53700" cy="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4325725" y="4133000"/>
            <a:ext cx="353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[1]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8715700" y="4047350"/>
            <a:ext cx="428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[2]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Concept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Benefit</a:t>
            </a:r>
            <a:r>
              <a:rPr lang="en" sz="2500"/>
              <a:t> in circuit design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Importance of efficient Scheduling</a:t>
            </a:r>
            <a:endParaRPr sz="2500"/>
          </a:p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 Of Pipelining</a:t>
            </a:r>
            <a:endParaRPr sz="3000"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Pipelining and its purpose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Breaking complex tasks into smaller stages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Advantages of </a:t>
            </a:r>
            <a:r>
              <a:rPr lang="en" sz="2500"/>
              <a:t>pipelining </a:t>
            </a:r>
            <a:endParaRPr sz="2500"/>
          </a:p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Various Scheduling Techniques</a:t>
            </a:r>
            <a:endParaRPr sz="3000"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ASAP Scheduling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ALAP Scheduling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List Scheduling with ILP</a:t>
            </a:r>
            <a:endParaRPr sz="2500"/>
          </a:p>
        </p:txBody>
      </p:sp>
      <p:sp>
        <p:nvSpPr>
          <p:cNvPr id="168" name="Google Shape;1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ASAP Scheduling</a:t>
            </a:r>
            <a:endParaRPr sz="3000"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100" y="1307850"/>
            <a:ext cx="4707799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7040400" y="4505125"/>
            <a:ext cx="392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[3]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ALAP Scheduling</a:t>
            </a:r>
            <a:endParaRPr sz="3000"/>
          </a:p>
        </p:txBody>
      </p:sp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00" y="1216550"/>
            <a:ext cx="6037205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/>
        </p:nvSpPr>
        <p:spPr>
          <a:xfrm>
            <a:off x="7724375" y="4496000"/>
            <a:ext cx="4194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[4]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Scheduling Trade Offs </a:t>
            </a:r>
            <a:endParaRPr sz="3000"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Performance vs r</a:t>
            </a:r>
            <a:r>
              <a:rPr lang="en" sz="2500"/>
              <a:t>esource</a:t>
            </a:r>
            <a:r>
              <a:rPr lang="en" sz="2500"/>
              <a:t> utilization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Schedule </a:t>
            </a:r>
            <a:r>
              <a:rPr lang="en" sz="2500"/>
              <a:t>length</a:t>
            </a:r>
            <a:r>
              <a:rPr lang="en" sz="2500"/>
              <a:t> vs  </a:t>
            </a:r>
            <a:r>
              <a:rPr lang="en" sz="2500"/>
              <a:t>latency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Complexity and optimality</a:t>
            </a:r>
            <a:endParaRPr sz="2500"/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Tools/Software Support/Applications</a:t>
            </a:r>
            <a:endParaRPr sz="2900"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35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25"/>
              <a:buChar char="●"/>
            </a:pPr>
            <a:r>
              <a:rPr lang="en" sz="2125"/>
              <a:t>Popular Scheduling Tools</a:t>
            </a:r>
            <a:endParaRPr sz="2125"/>
          </a:p>
          <a:p>
            <a:pPr indent="-3635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25"/>
              <a:buChar char="●"/>
            </a:pPr>
            <a:r>
              <a:rPr lang="en" sz="2125"/>
              <a:t>Applications - Digital Signal Processing</a:t>
            </a:r>
            <a:endParaRPr sz="21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125"/>
              <a:t>                                       </a:t>
            </a:r>
            <a:r>
              <a:rPr lang="en" sz="2125"/>
              <a:t>Microprocessors</a:t>
            </a:r>
            <a:endParaRPr sz="21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125"/>
              <a:t>                                       High Performance Computing</a:t>
            </a:r>
            <a:endParaRPr sz="21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125"/>
              <a:t>                                       Network And Communication Systems</a:t>
            </a:r>
            <a:endParaRPr sz="212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2125"/>
              <a:t> </a:t>
            </a:r>
            <a:endParaRPr sz="2125"/>
          </a:p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