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</p:sldIdLst>
  <p:sldSz cx="12192000" cy="6902450"/>
  <p:notesSz cx="12192000" cy="6902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679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679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679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679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2251" y="414019"/>
            <a:ext cx="5367496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679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01138" y="6424878"/>
            <a:ext cx="119887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799" y="16382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600" spc="-10" dirty="0"/>
              <a:t>Civic</a:t>
            </a:r>
            <a:r>
              <a:rPr lang="en-US" sz="3600" spc="-10" dirty="0"/>
              <a:t> </a:t>
            </a:r>
            <a:r>
              <a:rPr sz="3600" spc="-10" dirty="0"/>
              <a:t>Connect</a:t>
            </a:r>
            <a:endParaRPr sz="3600" dirty="0"/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b="0" dirty="0">
                <a:latin typeface="Segoe UI Semibold"/>
                <a:cs typeface="Segoe UI Semibold"/>
              </a:rPr>
              <a:t>Bridging</a:t>
            </a:r>
            <a:r>
              <a:rPr b="0" spc="-20" dirty="0">
                <a:latin typeface="Segoe UI Semibold"/>
                <a:cs typeface="Segoe UI Semibold"/>
              </a:rPr>
              <a:t> </a:t>
            </a:r>
            <a:r>
              <a:rPr b="0" dirty="0">
                <a:latin typeface="Segoe UI Semibold"/>
                <a:cs typeface="Segoe UI Semibold"/>
              </a:rPr>
              <a:t>Citizens</a:t>
            </a:r>
            <a:r>
              <a:rPr b="0" spc="-15" dirty="0">
                <a:latin typeface="Segoe UI Semibold"/>
                <a:cs typeface="Segoe UI Semibold"/>
              </a:rPr>
              <a:t> </a:t>
            </a:r>
            <a:r>
              <a:rPr b="0" dirty="0">
                <a:latin typeface="Segoe UI Semibold"/>
                <a:cs typeface="Segoe UI Semibold"/>
              </a:rPr>
              <a:t>and</a:t>
            </a:r>
            <a:r>
              <a:rPr b="0" spc="-15" dirty="0">
                <a:latin typeface="Segoe UI Semibold"/>
                <a:cs typeface="Segoe UI Semibold"/>
              </a:rPr>
              <a:t> </a:t>
            </a:r>
            <a:r>
              <a:rPr b="0" spc="-10" dirty="0">
                <a:latin typeface="Segoe UI Semibold"/>
                <a:cs typeface="Segoe UI Semibold"/>
              </a:rPr>
              <a:t>Government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6400" y="1816107"/>
            <a:ext cx="6784975" cy="3962400"/>
            <a:chOff x="2703575" y="1981199"/>
            <a:chExt cx="6784975" cy="3962400"/>
          </a:xfrm>
        </p:grpSpPr>
        <p:sp>
          <p:nvSpPr>
            <p:cNvPr id="5" name="object 5"/>
            <p:cNvSpPr/>
            <p:nvPr/>
          </p:nvSpPr>
          <p:spPr>
            <a:xfrm>
              <a:off x="2813303" y="2033015"/>
              <a:ext cx="6565900" cy="3746500"/>
            </a:xfrm>
            <a:custGeom>
              <a:avLst/>
              <a:gdLst/>
              <a:ahLst/>
              <a:cxnLst/>
              <a:rect l="l" t="t" r="r" b="b"/>
              <a:pathLst>
                <a:path w="6565900" h="3746500">
                  <a:moveTo>
                    <a:pt x="6565391" y="3745991"/>
                  </a:moveTo>
                  <a:lnTo>
                    <a:pt x="0" y="3745991"/>
                  </a:lnTo>
                  <a:lnTo>
                    <a:pt x="0" y="0"/>
                  </a:lnTo>
                  <a:lnTo>
                    <a:pt x="6565391" y="0"/>
                  </a:lnTo>
                  <a:lnTo>
                    <a:pt x="6565391" y="24383"/>
                  </a:lnTo>
                  <a:lnTo>
                    <a:pt x="139445" y="24383"/>
                  </a:lnTo>
                  <a:lnTo>
                    <a:pt x="131939" y="24746"/>
                  </a:lnTo>
                  <a:lnTo>
                    <a:pt x="91128" y="41650"/>
                  </a:lnTo>
                  <a:lnTo>
                    <a:pt x="66508" y="78497"/>
                  </a:lnTo>
                  <a:lnTo>
                    <a:pt x="63245" y="100583"/>
                  </a:lnTo>
                  <a:lnTo>
                    <a:pt x="63245" y="3567683"/>
                  </a:lnTo>
                  <a:lnTo>
                    <a:pt x="76075" y="3610025"/>
                  </a:lnTo>
                  <a:lnTo>
                    <a:pt x="110285" y="3638082"/>
                  </a:lnTo>
                  <a:lnTo>
                    <a:pt x="139445" y="3643883"/>
                  </a:lnTo>
                  <a:lnTo>
                    <a:pt x="6565391" y="3643883"/>
                  </a:lnTo>
                  <a:lnTo>
                    <a:pt x="6565391" y="3745991"/>
                  </a:lnTo>
                  <a:close/>
                </a:path>
                <a:path w="6565900" h="3746500">
                  <a:moveTo>
                    <a:pt x="6565391" y="3643883"/>
                  </a:moveTo>
                  <a:lnTo>
                    <a:pt x="6425945" y="3643883"/>
                  </a:lnTo>
                  <a:lnTo>
                    <a:pt x="6433451" y="3643521"/>
                  </a:lnTo>
                  <a:lnTo>
                    <a:pt x="6440813" y="3642433"/>
                  </a:lnTo>
                  <a:lnTo>
                    <a:pt x="6479825" y="3621564"/>
                  </a:lnTo>
                  <a:lnTo>
                    <a:pt x="6500694" y="3582552"/>
                  </a:lnTo>
                  <a:lnTo>
                    <a:pt x="6502145" y="3567683"/>
                  </a:lnTo>
                  <a:lnTo>
                    <a:pt x="6502145" y="100583"/>
                  </a:lnTo>
                  <a:lnTo>
                    <a:pt x="6489313" y="58241"/>
                  </a:lnTo>
                  <a:lnTo>
                    <a:pt x="6455104" y="30184"/>
                  </a:lnTo>
                  <a:lnTo>
                    <a:pt x="6425945" y="24383"/>
                  </a:lnTo>
                  <a:lnTo>
                    <a:pt x="6565391" y="24383"/>
                  </a:lnTo>
                  <a:lnTo>
                    <a:pt x="6565391" y="364388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3575" y="1981199"/>
              <a:ext cx="6784975" cy="3962400"/>
            </a:xfrm>
            <a:custGeom>
              <a:avLst/>
              <a:gdLst/>
              <a:ahLst/>
              <a:cxnLst/>
              <a:rect l="l" t="t" r="r" b="b"/>
              <a:pathLst>
                <a:path w="6784975" h="3962400">
                  <a:moveTo>
                    <a:pt x="6784847" y="3962399"/>
                  </a:moveTo>
                  <a:lnTo>
                    <a:pt x="0" y="3962399"/>
                  </a:lnTo>
                  <a:lnTo>
                    <a:pt x="0" y="0"/>
                  </a:lnTo>
                  <a:lnTo>
                    <a:pt x="6784847" y="0"/>
                  </a:lnTo>
                  <a:lnTo>
                    <a:pt x="6784847" y="76199"/>
                  </a:lnTo>
                  <a:lnTo>
                    <a:pt x="249173" y="76199"/>
                  </a:lnTo>
                  <a:lnTo>
                    <a:pt x="241667" y="76562"/>
                  </a:lnTo>
                  <a:lnTo>
                    <a:pt x="200856" y="93466"/>
                  </a:lnTo>
                  <a:lnTo>
                    <a:pt x="176236" y="130313"/>
                  </a:lnTo>
                  <a:lnTo>
                    <a:pt x="172973" y="152399"/>
                  </a:lnTo>
                  <a:lnTo>
                    <a:pt x="172973" y="3619499"/>
                  </a:lnTo>
                  <a:lnTo>
                    <a:pt x="185803" y="3661841"/>
                  </a:lnTo>
                  <a:lnTo>
                    <a:pt x="220013" y="3689898"/>
                  </a:lnTo>
                  <a:lnTo>
                    <a:pt x="249173" y="3695699"/>
                  </a:lnTo>
                  <a:lnTo>
                    <a:pt x="6784847" y="3695699"/>
                  </a:lnTo>
                  <a:lnTo>
                    <a:pt x="6784847" y="3962399"/>
                  </a:lnTo>
                  <a:close/>
                </a:path>
                <a:path w="6784975" h="3962400">
                  <a:moveTo>
                    <a:pt x="6784847" y="3695699"/>
                  </a:moveTo>
                  <a:lnTo>
                    <a:pt x="6535673" y="3695699"/>
                  </a:lnTo>
                  <a:lnTo>
                    <a:pt x="6543179" y="3695337"/>
                  </a:lnTo>
                  <a:lnTo>
                    <a:pt x="6550541" y="3694249"/>
                  </a:lnTo>
                  <a:lnTo>
                    <a:pt x="6589553" y="3673380"/>
                  </a:lnTo>
                  <a:lnTo>
                    <a:pt x="6610422" y="3634368"/>
                  </a:lnTo>
                  <a:lnTo>
                    <a:pt x="6611873" y="3619499"/>
                  </a:lnTo>
                  <a:lnTo>
                    <a:pt x="6611873" y="152399"/>
                  </a:lnTo>
                  <a:lnTo>
                    <a:pt x="6599041" y="110057"/>
                  </a:lnTo>
                  <a:lnTo>
                    <a:pt x="6564832" y="82000"/>
                  </a:lnTo>
                  <a:lnTo>
                    <a:pt x="6535673" y="76199"/>
                  </a:lnTo>
                  <a:lnTo>
                    <a:pt x="6784847" y="76199"/>
                  </a:lnTo>
                  <a:lnTo>
                    <a:pt x="6784847" y="369569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6549" y="2057399"/>
              <a:ext cx="6438899" cy="36194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70209" y="6187762"/>
            <a:ext cx="525145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dirty="0">
                <a:solidFill>
                  <a:srgbClr val="3F7D44"/>
                </a:solidFill>
                <a:latin typeface="Segoe UI"/>
                <a:cs typeface="Segoe UI"/>
              </a:rPr>
              <a:t>A</a:t>
            </a:r>
            <a:r>
              <a:rPr sz="1850" i="1" spc="-25" dirty="0">
                <a:solidFill>
                  <a:srgbClr val="3F7D44"/>
                </a:solidFill>
                <a:latin typeface="Segoe UI"/>
                <a:cs typeface="Segoe UI"/>
              </a:rPr>
              <a:t> Digital</a:t>
            </a:r>
            <a:r>
              <a:rPr sz="1850" i="1" spc="-20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850" i="1" dirty="0">
                <a:solidFill>
                  <a:srgbClr val="3F7D44"/>
                </a:solidFill>
                <a:latin typeface="Segoe UI"/>
                <a:cs typeface="Segoe UI"/>
              </a:rPr>
              <a:t>Bridge</a:t>
            </a:r>
            <a:r>
              <a:rPr sz="1850" i="1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850" i="1" dirty="0">
                <a:solidFill>
                  <a:srgbClr val="3F7D44"/>
                </a:solidFill>
                <a:latin typeface="Segoe UI"/>
                <a:cs typeface="Segoe UI"/>
              </a:rPr>
              <a:t>for</a:t>
            </a:r>
            <a:r>
              <a:rPr sz="1850" i="1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850" i="1" dirty="0">
                <a:solidFill>
                  <a:srgbClr val="3F7D44"/>
                </a:solidFill>
                <a:latin typeface="Segoe UI"/>
                <a:cs typeface="Segoe UI"/>
              </a:rPr>
              <a:t>Action,</a:t>
            </a:r>
            <a:r>
              <a:rPr sz="1850" i="1" spc="-20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850" i="1" spc="-10" dirty="0">
                <a:solidFill>
                  <a:srgbClr val="3F7D44"/>
                </a:solidFill>
                <a:latin typeface="Segoe UI"/>
                <a:cs typeface="Segoe UI"/>
              </a:rPr>
              <a:t>Accountability,</a:t>
            </a:r>
            <a:r>
              <a:rPr sz="1850" i="1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850" i="1" dirty="0">
                <a:solidFill>
                  <a:srgbClr val="3F7D44"/>
                </a:solidFill>
                <a:latin typeface="Segoe UI"/>
                <a:cs typeface="Segoe UI"/>
              </a:rPr>
              <a:t>and</a:t>
            </a:r>
            <a:r>
              <a:rPr sz="1850" i="1" spc="-20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850" i="1" spc="-10" dirty="0">
                <a:solidFill>
                  <a:srgbClr val="3F7D44"/>
                </a:solidFill>
                <a:latin typeface="Segoe UI"/>
                <a:cs typeface="Segoe UI"/>
              </a:rPr>
              <a:t>Trust</a:t>
            </a:r>
            <a:endParaRPr sz="1850" dirty="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2731" y="1486533"/>
            <a:ext cx="683492" cy="657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4582" y="2264314"/>
            <a:ext cx="683491" cy="657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4583" y="3050415"/>
            <a:ext cx="683490" cy="647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7313" y="3826753"/>
            <a:ext cx="690760" cy="6416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43891" y="4580390"/>
            <a:ext cx="690759" cy="6560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49118" y="5356728"/>
            <a:ext cx="683490" cy="604692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0701138" y="6424878"/>
            <a:ext cx="1198879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80" dirty="0"/>
              <a:t>Team Delta</a:t>
            </a:r>
            <a:endParaRPr spc="5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D0598-415F-68DF-C22B-FDCCE91EAA76}"/>
              </a:ext>
            </a:extLst>
          </p:cNvPr>
          <p:cNvSpPr txBox="1"/>
          <p:nvPr/>
        </p:nvSpPr>
        <p:spPr>
          <a:xfrm>
            <a:off x="8890381" y="2546619"/>
            <a:ext cx="524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b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b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b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en-IN" sz="3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AFDC23-7C04-8A40-B83D-331DCF16659B}"/>
              </a:ext>
            </a:extLst>
          </p:cNvPr>
          <p:cNvSpPr/>
          <p:nvPr/>
        </p:nvSpPr>
        <p:spPr>
          <a:xfrm>
            <a:off x="7021513" y="3797307"/>
            <a:ext cx="1219200" cy="280059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05C55-9E23-CD02-1C86-B04587609B65}"/>
              </a:ext>
            </a:extLst>
          </p:cNvPr>
          <p:cNvSpPr/>
          <p:nvPr/>
        </p:nvSpPr>
        <p:spPr>
          <a:xfrm>
            <a:off x="7238999" y="5192967"/>
            <a:ext cx="1001713" cy="280059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E1E5-229E-AB25-BCA9-F852F40C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CE2E32-4F28-1A88-15AA-6CCF1B3E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83476"/>
            <a:ext cx="5181600" cy="518160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02706835-0D82-27AD-B1F5-DF8A68694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800" y="784225"/>
            <a:ext cx="53674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243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/>
              <a:t>Copyright</a:t>
            </a:r>
            <a:endParaRPr sz="3600" spc="-1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4310FF0-8D4F-E519-D399-5F62DD5D4C37}"/>
              </a:ext>
            </a:extLst>
          </p:cNvPr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D31E6AED-F4D3-098B-2306-133F78A285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97AE2-C505-8C39-381E-A0ECFA8F89B1}"/>
              </a:ext>
            </a:extLst>
          </p:cNvPr>
          <p:cNvSpPr txBox="1"/>
          <p:nvPr/>
        </p:nvSpPr>
        <p:spPr>
          <a:xfrm>
            <a:off x="2667000" y="1983476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© 2025 Team Delta – Civic Connect. All Rights Reserved.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Team Members: Buvan | </a:t>
            </a:r>
            <a:r>
              <a:rPr lang="en-US" sz="2000" b="1" dirty="0" err="1"/>
              <a:t>Nivedith</a:t>
            </a:r>
            <a:r>
              <a:rPr lang="en-US" sz="2000" b="1" dirty="0"/>
              <a:t> | Giriprasad | Arthi</a:t>
            </a:r>
            <a:endParaRPr lang="en-US" sz="2000" dirty="0"/>
          </a:p>
          <a:p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9" y="1657985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251" y="941737"/>
            <a:ext cx="53674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50" dirty="0"/>
              <a:t> </a:t>
            </a:r>
            <a:r>
              <a:rPr sz="3600" spc="-10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3400" y="2308225"/>
            <a:ext cx="5480685" cy="1402080"/>
            <a:chOff x="536447" y="1414271"/>
            <a:chExt cx="5480685" cy="1402080"/>
          </a:xfrm>
        </p:grpSpPr>
        <p:sp>
          <p:nvSpPr>
            <p:cNvPr id="5" name="object 5"/>
            <p:cNvSpPr/>
            <p:nvPr/>
          </p:nvSpPr>
          <p:spPr>
            <a:xfrm>
              <a:off x="563879" y="1420367"/>
              <a:ext cx="5425440" cy="1350645"/>
            </a:xfrm>
            <a:custGeom>
              <a:avLst/>
              <a:gdLst/>
              <a:ahLst/>
              <a:cxnLst/>
              <a:rect l="l" t="t" r="r" b="b"/>
              <a:pathLst>
                <a:path w="5425440" h="1350645">
                  <a:moveTo>
                    <a:pt x="5425439" y="1350263"/>
                  </a:moveTo>
                  <a:lnTo>
                    <a:pt x="0" y="1350263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6956"/>
                  </a:lnTo>
                  <a:lnTo>
                    <a:pt x="121919" y="36956"/>
                  </a:lnTo>
                  <a:lnTo>
                    <a:pt x="115351" y="37274"/>
                  </a:lnTo>
                  <a:lnTo>
                    <a:pt x="79642" y="52065"/>
                  </a:lnTo>
                  <a:lnTo>
                    <a:pt x="58099" y="84306"/>
                  </a:lnTo>
                  <a:lnTo>
                    <a:pt x="55244" y="103631"/>
                  </a:lnTo>
                  <a:lnTo>
                    <a:pt x="55244" y="1208531"/>
                  </a:lnTo>
                  <a:lnTo>
                    <a:pt x="66471" y="1245581"/>
                  </a:lnTo>
                  <a:lnTo>
                    <a:pt x="96404" y="1270131"/>
                  </a:lnTo>
                  <a:lnTo>
                    <a:pt x="121919" y="1275206"/>
                  </a:lnTo>
                  <a:lnTo>
                    <a:pt x="5425439" y="1275206"/>
                  </a:lnTo>
                  <a:lnTo>
                    <a:pt x="5425439" y="1350263"/>
                  </a:lnTo>
                  <a:close/>
                </a:path>
                <a:path w="5425440" h="1350645">
                  <a:moveTo>
                    <a:pt x="5425439" y="1275206"/>
                  </a:moveTo>
                  <a:lnTo>
                    <a:pt x="5303519" y="1275206"/>
                  </a:lnTo>
                  <a:lnTo>
                    <a:pt x="5310087" y="1274889"/>
                  </a:lnTo>
                  <a:lnTo>
                    <a:pt x="5316529" y="1273937"/>
                  </a:lnTo>
                  <a:lnTo>
                    <a:pt x="5350665" y="1255678"/>
                  </a:lnTo>
                  <a:lnTo>
                    <a:pt x="5368925" y="1221541"/>
                  </a:lnTo>
                  <a:lnTo>
                    <a:pt x="5370194" y="1208531"/>
                  </a:lnTo>
                  <a:lnTo>
                    <a:pt x="5370194" y="103631"/>
                  </a:lnTo>
                  <a:lnTo>
                    <a:pt x="5358967" y="66582"/>
                  </a:lnTo>
                  <a:lnTo>
                    <a:pt x="5329034" y="42032"/>
                  </a:lnTo>
                  <a:lnTo>
                    <a:pt x="5303519" y="36956"/>
                  </a:lnTo>
                  <a:lnTo>
                    <a:pt x="5425439" y="36956"/>
                  </a:lnTo>
                  <a:lnTo>
                    <a:pt x="5425439" y="1275206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7" y="1414271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5" h="1402080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3052"/>
                  </a:lnTo>
                  <a:lnTo>
                    <a:pt x="149351" y="43052"/>
                  </a:lnTo>
                  <a:lnTo>
                    <a:pt x="142783" y="43370"/>
                  </a:lnTo>
                  <a:lnTo>
                    <a:pt x="107074" y="58161"/>
                  </a:lnTo>
                  <a:lnTo>
                    <a:pt x="85531" y="90402"/>
                  </a:lnTo>
                  <a:lnTo>
                    <a:pt x="82676" y="109727"/>
                  </a:lnTo>
                  <a:lnTo>
                    <a:pt x="82676" y="1214627"/>
                  </a:lnTo>
                  <a:lnTo>
                    <a:pt x="93903" y="1251677"/>
                  </a:lnTo>
                  <a:lnTo>
                    <a:pt x="123836" y="1276227"/>
                  </a:lnTo>
                  <a:lnTo>
                    <a:pt x="149351" y="1281302"/>
                  </a:lnTo>
                  <a:lnTo>
                    <a:pt x="5480303" y="1281302"/>
                  </a:lnTo>
                  <a:lnTo>
                    <a:pt x="5480303" y="1402079"/>
                  </a:lnTo>
                  <a:close/>
                </a:path>
                <a:path w="5480685" h="1402080">
                  <a:moveTo>
                    <a:pt x="5480303" y="1281302"/>
                  </a:moveTo>
                  <a:lnTo>
                    <a:pt x="5330951" y="1281302"/>
                  </a:lnTo>
                  <a:lnTo>
                    <a:pt x="5337519" y="1280985"/>
                  </a:lnTo>
                  <a:lnTo>
                    <a:pt x="5343961" y="1280033"/>
                  </a:lnTo>
                  <a:lnTo>
                    <a:pt x="5378097" y="1261774"/>
                  </a:lnTo>
                  <a:lnTo>
                    <a:pt x="5396357" y="1227637"/>
                  </a:lnTo>
                  <a:lnTo>
                    <a:pt x="5397626" y="1214627"/>
                  </a:lnTo>
                  <a:lnTo>
                    <a:pt x="5397626" y="109727"/>
                  </a:lnTo>
                  <a:lnTo>
                    <a:pt x="5386399" y="72678"/>
                  </a:lnTo>
                  <a:lnTo>
                    <a:pt x="5356466" y="48128"/>
                  </a:lnTo>
                  <a:lnTo>
                    <a:pt x="5330951" y="43052"/>
                  </a:lnTo>
                  <a:lnTo>
                    <a:pt x="5480303" y="43052"/>
                  </a:lnTo>
                  <a:lnTo>
                    <a:pt x="5480303" y="128130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412" y="14477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80" y="15621"/>
                  </a:lnTo>
                  <a:lnTo>
                    <a:pt x="5306300" y="51661"/>
                  </a:lnTo>
                  <a:lnTo>
                    <a:pt x="5310186" y="71196"/>
                  </a:lnTo>
                  <a:lnTo>
                    <a:pt x="5310186" y="1186103"/>
                  </a:lnTo>
                  <a:lnTo>
                    <a:pt x="5294564" y="1227594"/>
                  </a:lnTo>
                  <a:lnTo>
                    <a:pt x="5258524" y="1253414"/>
                  </a:lnTo>
                  <a:lnTo>
                    <a:pt x="5243945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4480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90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30" y="33656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2"/>
                  </a:lnTo>
                  <a:lnTo>
                    <a:pt x="61763" y="9465"/>
                  </a:lnTo>
                  <a:lnTo>
                    <a:pt x="49800" y="46838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006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4" y="1698624"/>
              <a:ext cx="428625" cy="3365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51102" y="2576704"/>
            <a:ext cx="354647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679D"/>
                </a:solidFill>
                <a:latin typeface="Segoe UI Semibold"/>
                <a:cs typeface="Segoe UI Semibold"/>
              </a:rPr>
              <a:t>Reporting</a:t>
            </a: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 Challenges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Citizens face difficulties reporting local issues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(roads,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sanitation,</a:t>
            </a:r>
            <a:r>
              <a:rPr sz="12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safety,</a:t>
            </a:r>
            <a:r>
              <a:rPr sz="12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infrastructure)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72200" y="2308225"/>
            <a:ext cx="5480685" cy="1402080"/>
            <a:chOff x="6175247" y="1414271"/>
            <a:chExt cx="5480685" cy="1402080"/>
          </a:xfrm>
        </p:grpSpPr>
        <p:sp>
          <p:nvSpPr>
            <p:cNvPr id="12" name="object 12"/>
            <p:cNvSpPr/>
            <p:nvPr/>
          </p:nvSpPr>
          <p:spPr>
            <a:xfrm>
              <a:off x="6202679" y="1420367"/>
              <a:ext cx="5425440" cy="1350645"/>
            </a:xfrm>
            <a:custGeom>
              <a:avLst/>
              <a:gdLst/>
              <a:ahLst/>
              <a:cxnLst/>
              <a:rect l="l" t="t" r="r" b="b"/>
              <a:pathLst>
                <a:path w="5425440" h="1350645">
                  <a:moveTo>
                    <a:pt x="5425439" y="1350263"/>
                  </a:moveTo>
                  <a:lnTo>
                    <a:pt x="0" y="1350263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6956"/>
                  </a:lnTo>
                  <a:lnTo>
                    <a:pt x="121919" y="36956"/>
                  </a:lnTo>
                  <a:lnTo>
                    <a:pt x="115351" y="37274"/>
                  </a:lnTo>
                  <a:lnTo>
                    <a:pt x="79641" y="52065"/>
                  </a:lnTo>
                  <a:lnTo>
                    <a:pt x="58098" y="84306"/>
                  </a:lnTo>
                  <a:lnTo>
                    <a:pt x="55244" y="103631"/>
                  </a:lnTo>
                  <a:lnTo>
                    <a:pt x="55244" y="1208531"/>
                  </a:lnTo>
                  <a:lnTo>
                    <a:pt x="66470" y="1245581"/>
                  </a:lnTo>
                  <a:lnTo>
                    <a:pt x="96404" y="1270131"/>
                  </a:lnTo>
                  <a:lnTo>
                    <a:pt x="121919" y="1275206"/>
                  </a:lnTo>
                  <a:lnTo>
                    <a:pt x="5425439" y="1275206"/>
                  </a:lnTo>
                  <a:lnTo>
                    <a:pt x="5425439" y="1350263"/>
                  </a:lnTo>
                  <a:close/>
                </a:path>
                <a:path w="5425440" h="1350645">
                  <a:moveTo>
                    <a:pt x="5425439" y="1275206"/>
                  </a:moveTo>
                  <a:lnTo>
                    <a:pt x="5303519" y="1275206"/>
                  </a:lnTo>
                  <a:lnTo>
                    <a:pt x="5310087" y="1274889"/>
                  </a:lnTo>
                  <a:lnTo>
                    <a:pt x="5316528" y="1273937"/>
                  </a:lnTo>
                  <a:lnTo>
                    <a:pt x="5350664" y="1255678"/>
                  </a:lnTo>
                  <a:lnTo>
                    <a:pt x="5368925" y="1221541"/>
                  </a:lnTo>
                  <a:lnTo>
                    <a:pt x="5370194" y="1208531"/>
                  </a:lnTo>
                  <a:lnTo>
                    <a:pt x="5370194" y="103631"/>
                  </a:lnTo>
                  <a:lnTo>
                    <a:pt x="5358966" y="66582"/>
                  </a:lnTo>
                  <a:lnTo>
                    <a:pt x="5329033" y="42032"/>
                  </a:lnTo>
                  <a:lnTo>
                    <a:pt x="5303519" y="36956"/>
                  </a:lnTo>
                  <a:lnTo>
                    <a:pt x="5425439" y="36956"/>
                  </a:lnTo>
                  <a:lnTo>
                    <a:pt x="5425439" y="1275206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247" y="1414271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4" h="1402080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3052"/>
                  </a:lnTo>
                  <a:lnTo>
                    <a:pt x="149351" y="43052"/>
                  </a:lnTo>
                  <a:lnTo>
                    <a:pt x="142783" y="43370"/>
                  </a:lnTo>
                  <a:lnTo>
                    <a:pt x="107073" y="58161"/>
                  </a:lnTo>
                  <a:lnTo>
                    <a:pt x="85530" y="90402"/>
                  </a:lnTo>
                  <a:lnTo>
                    <a:pt x="82676" y="109727"/>
                  </a:lnTo>
                  <a:lnTo>
                    <a:pt x="82676" y="1214627"/>
                  </a:lnTo>
                  <a:lnTo>
                    <a:pt x="93902" y="1251677"/>
                  </a:lnTo>
                  <a:lnTo>
                    <a:pt x="123836" y="1276227"/>
                  </a:lnTo>
                  <a:lnTo>
                    <a:pt x="149351" y="1281302"/>
                  </a:lnTo>
                  <a:lnTo>
                    <a:pt x="5480303" y="1281302"/>
                  </a:lnTo>
                  <a:lnTo>
                    <a:pt x="5480303" y="1402079"/>
                  </a:lnTo>
                  <a:close/>
                </a:path>
                <a:path w="5480684" h="1402080">
                  <a:moveTo>
                    <a:pt x="5480303" y="1281302"/>
                  </a:moveTo>
                  <a:lnTo>
                    <a:pt x="5330951" y="1281302"/>
                  </a:lnTo>
                  <a:lnTo>
                    <a:pt x="5337519" y="1280985"/>
                  </a:lnTo>
                  <a:lnTo>
                    <a:pt x="5343960" y="1280033"/>
                  </a:lnTo>
                  <a:lnTo>
                    <a:pt x="5378096" y="1261774"/>
                  </a:lnTo>
                  <a:lnTo>
                    <a:pt x="5396357" y="1227637"/>
                  </a:lnTo>
                  <a:lnTo>
                    <a:pt x="5397626" y="1214627"/>
                  </a:lnTo>
                  <a:lnTo>
                    <a:pt x="5397626" y="109727"/>
                  </a:lnTo>
                  <a:lnTo>
                    <a:pt x="5386398" y="72678"/>
                  </a:lnTo>
                  <a:lnTo>
                    <a:pt x="5356465" y="48128"/>
                  </a:lnTo>
                  <a:lnTo>
                    <a:pt x="5330951" y="43052"/>
                  </a:lnTo>
                  <a:lnTo>
                    <a:pt x="5480303" y="43052"/>
                  </a:lnTo>
                  <a:lnTo>
                    <a:pt x="5480303" y="128130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72212" y="14477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79" y="15621"/>
                  </a:lnTo>
                  <a:lnTo>
                    <a:pt x="5306298" y="51661"/>
                  </a:lnTo>
                  <a:lnTo>
                    <a:pt x="5310185" y="71196"/>
                  </a:lnTo>
                  <a:lnTo>
                    <a:pt x="5310185" y="1186103"/>
                  </a:lnTo>
                  <a:lnTo>
                    <a:pt x="5294563" y="1227594"/>
                  </a:lnTo>
                  <a:lnTo>
                    <a:pt x="5258523" y="1253414"/>
                  </a:lnTo>
                  <a:lnTo>
                    <a:pt x="5243944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399" y="14480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89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29" y="33656"/>
                  </a:lnTo>
                  <a:lnTo>
                    <a:pt x="47038" y="5598"/>
                  </a:lnTo>
                  <a:lnTo>
                    <a:pt x="72030" y="0"/>
                  </a:lnTo>
                  <a:lnTo>
                    <a:pt x="68765" y="1732"/>
                  </a:lnTo>
                  <a:lnTo>
                    <a:pt x="61764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006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624" y="1670049"/>
              <a:ext cx="476250" cy="3873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37528" y="2576704"/>
            <a:ext cx="392430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679D"/>
                </a:solidFill>
                <a:latin typeface="Segoe UI Semibold"/>
                <a:cs typeface="Segoe UI Semibold"/>
              </a:rPr>
              <a:t>Lack</a:t>
            </a:r>
            <a:r>
              <a:rPr sz="1500" spc="-35" dirty="0">
                <a:solidFill>
                  <a:srgbClr val="00679D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00679D"/>
                </a:solidFill>
                <a:latin typeface="Segoe UI Semibold"/>
                <a:cs typeface="Segoe UI Semibold"/>
              </a:rPr>
              <a:t>of</a:t>
            </a:r>
            <a:r>
              <a:rPr sz="1500" spc="-30" dirty="0">
                <a:solidFill>
                  <a:srgbClr val="00679D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Structure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Schools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 communities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notice problems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daily but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lack </a:t>
            </a:r>
            <a:r>
              <a:rPr sz="1200" spc="-50" dirty="0">
                <a:solidFill>
                  <a:srgbClr val="374050"/>
                </a:solidFill>
                <a:latin typeface="Segoe UI"/>
                <a:cs typeface="Segoe UI"/>
              </a:rPr>
              <a:t>a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structured reporting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3400" y="3868801"/>
            <a:ext cx="5480685" cy="1402080"/>
            <a:chOff x="536447" y="2974847"/>
            <a:chExt cx="5480685" cy="1402080"/>
          </a:xfrm>
        </p:grpSpPr>
        <p:sp>
          <p:nvSpPr>
            <p:cNvPr id="19" name="object 19"/>
            <p:cNvSpPr/>
            <p:nvPr/>
          </p:nvSpPr>
          <p:spPr>
            <a:xfrm>
              <a:off x="563879" y="2983991"/>
              <a:ext cx="5425440" cy="1347470"/>
            </a:xfrm>
            <a:custGeom>
              <a:avLst/>
              <a:gdLst/>
              <a:ahLst/>
              <a:cxnLst/>
              <a:rect l="l" t="t" r="r" b="b"/>
              <a:pathLst>
                <a:path w="5425440" h="1347470">
                  <a:moveTo>
                    <a:pt x="5425439" y="1347215"/>
                  </a:moveTo>
                  <a:lnTo>
                    <a:pt x="0" y="1347215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5432"/>
                  </a:lnTo>
                  <a:lnTo>
                    <a:pt x="121919" y="35432"/>
                  </a:lnTo>
                  <a:lnTo>
                    <a:pt x="115351" y="35750"/>
                  </a:lnTo>
                  <a:lnTo>
                    <a:pt x="79642" y="50541"/>
                  </a:lnTo>
                  <a:lnTo>
                    <a:pt x="58099" y="82781"/>
                  </a:lnTo>
                  <a:lnTo>
                    <a:pt x="55244" y="102107"/>
                  </a:lnTo>
                  <a:lnTo>
                    <a:pt x="55244" y="1207007"/>
                  </a:lnTo>
                  <a:lnTo>
                    <a:pt x="66471" y="1244057"/>
                  </a:lnTo>
                  <a:lnTo>
                    <a:pt x="96404" y="1268607"/>
                  </a:lnTo>
                  <a:lnTo>
                    <a:pt x="121919" y="1273682"/>
                  </a:lnTo>
                  <a:lnTo>
                    <a:pt x="5425439" y="1273682"/>
                  </a:lnTo>
                  <a:lnTo>
                    <a:pt x="5425439" y="1347215"/>
                  </a:lnTo>
                  <a:close/>
                </a:path>
                <a:path w="5425440" h="1347470">
                  <a:moveTo>
                    <a:pt x="5425439" y="1273682"/>
                  </a:moveTo>
                  <a:lnTo>
                    <a:pt x="5303519" y="1273682"/>
                  </a:lnTo>
                  <a:lnTo>
                    <a:pt x="5310087" y="1273365"/>
                  </a:lnTo>
                  <a:lnTo>
                    <a:pt x="5316529" y="1272413"/>
                  </a:lnTo>
                  <a:lnTo>
                    <a:pt x="5350665" y="1254154"/>
                  </a:lnTo>
                  <a:lnTo>
                    <a:pt x="5368925" y="1220017"/>
                  </a:lnTo>
                  <a:lnTo>
                    <a:pt x="5370194" y="1207007"/>
                  </a:lnTo>
                  <a:lnTo>
                    <a:pt x="5370194" y="102107"/>
                  </a:lnTo>
                  <a:lnTo>
                    <a:pt x="5358967" y="65058"/>
                  </a:lnTo>
                  <a:lnTo>
                    <a:pt x="5329035" y="40508"/>
                  </a:lnTo>
                  <a:lnTo>
                    <a:pt x="5303519" y="35432"/>
                  </a:lnTo>
                  <a:lnTo>
                    <a:pt x="5425439" y="35432"/>
                  </a:lnTo>
                  <a:lnTo>
                    <a:pt x="5425439" y="12736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447" y="2974847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5" h="1402079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4576"/>
                  </a:lnTo>
                  <a:lnTo>
                    <a:pt x="149351" y="44576"/>
                  </a:lnTo>
                  <a:lnTo>
                    <a:pt x="142783" y="44894"/>
                  </a:lnTo>
                  <a:lnTo>
                    <a:pt x="107074" y="59685"/>
                  </a:lnTo>
                  <a:lnTo>
                    <a:pt x="85531" y="91925"/>
                  </a:lnTo>
                  <a:lnTo>
                    <a:pt x="82676" y="111251"/>
                  </a:lnTo>
                  <a:lnTo>
                    <a:pt x="82676" y="1216151"/>
                  </a:lnTo>
                  <a:lnTo>
                    <a:pt x="93903" y="1253201"/>
                  </a:lnTo>
                  <a:lnTo>
                    <a:pt x="123836" y="1277751"/>
                  </a:lnTo>
                  <a:lnTo>
                    <a:pt x="149351" y="1282826"/>
                  </a:lnTo>
                  <a:lnTo>
                    <a:pt x="5480303" y="1282826"/>
                  </a:lnTo>
                  <a:lnTo>
                    <a:pt x="5480303" y="1402079"/>
                  </a:lnTo>
                  <a:close/>
                </a:path>
                <a:path w="5480685" h="1402079">
                  <a:moveTo>
                    <a:pt x="5480303" y="1282826"/>
                  </a:moveTo>
                  <a:lnTo>
                    <a:pt x="5330951" y="1282826"/>
                  </a:lnTo>
                  <a:lnTo>
                    <a:pt x="5337519" y="1282509"/>
                  </a:lnTo>
                  <a:lnTo>
                    <a:pt x="5343961" y="1281557"/>
                  </a:lnTo>
                  <a:lnTo>
                    <a:pt x="5378097" y="1263298"/>
                  </a:lnTo>
                  <a:lnTo>
                    <a:pt x="5396357" y="1229161"/>
                  </a:lnTo>
                  <a:lnTo>
                    <a:pt x="5397626" y="1216151"/>
                  </a:lnTo>
                  <a:lnTo>
                    <a:pt x="5397626" y="111251"/>
                  </a:lnTo>
                  <a:lnTo>
                    <a:pt x="5386399" y="74202"/>
                  </a:lnTo>
                  <a:lnTo>
                    <a:pt x="5356467" y="49652"/>
                  </a:lnTo>
                  <a:lnTo>
                    <a:pt x="5330951" y="44576"/>
                  </a:lnTo>
                  <a:lnTo>
                    <a:pt x="5480303" y="44576"/>
                  </a:lnTo>
                  <a:lnTo>
                    <a:pt x="5480303" y="12828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3412" y="30098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80" y="15621"/>
                  </a:lnTo>
                  <a:lnTo>
                    <a:pt x="5306300" y="51661"/>
                  </a:lnTo>
                  <a:lnTo>
                    <a:pt x="5310186" y="71196"/>
                  </a:lnTo>
                  <a:lnTo>
                    <a:pt x="5310186" y="1186103"/>
                  </a:lnTo>
                  <a:lnTo>
                    <a:pt x="5294564" y="1227593"/>
                  </a:lnTo>
                  <a:lnTo>
                    <a:pt x="5258524" y="1253413"/>
                  </a:lnTo>
                  <a:lnTo>
                    <a:pt x="5243945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99" y="30101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90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1"/>
                  </a:lnTo>
                  <a:lnTo>
                    <a:pt x="61763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006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4" y="3238499"/>
              <a:ext cx="285750" cy="3810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08227" y="4138804"/>
            <a:ext cx="431482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679D"/>
                </a:solidFill>
                <a:latin typeface="Segoe UI Semibold"/>
                <a:cs typeface="Segoe UI Semibold"/>
              </a:rPr>
              <a:t>Feedback</a:t>
            </a:r>
            <a:r>
              <a:rPr sz="1500" spc="-20" dirty="0">
                <a:solidFill>
                  <a:srgbClr val="00679D"/>
                </a:solidFill>
                <a:latin typeface="Segoe UI Semibold"/>
                <a:cs typeface="Segoe UI Semibold"/>
              </a:rPr>
              <a:t> </a:t>
            </a:r>
            <a:r>
              <a:rPr sz="1500" spc="-25" dirty="0">
                <a:solidFill>
                  <a:srgbClr val="00679D"/>
                </a:solidFill>
                <a:latin typeface="Segoe UI Semibold"/>
                <a:cs typeface="Segoe UI Semibold"/>
              </a:rPr>
              <a:t>Gap</a:t>
            </a:r>
            <a:endParaRPr sz="1500" dirty="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Government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authorities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often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don't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get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verified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transparent feedback</a:t>
            </a:r>
            <a:endParaRPr sz="1200" dirty="0"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72200" y="3868801"/>
            <a:ext cx="5480685" cy="1402080"/>
            <a:chOff x="6175247" y="2974847"/>
            <a:chExt cx="5480685" cy="1402080"/>
          </a:xfrm>
        </p:grpSpPr>
        <p:sp>
          <p:nvSpPr>
            <p:cNvPr id="26" name="object 26"/>
            <p:cNvSpPr/>
            <p:nvPr/>
          </p:nvSpPr>
          <p:spPr>
            <a:xfrm>
              <a:off x="6202679" y="2983991"/>
              <a:ext cx="5425440" cy="1347470"/>
            </a:xfrm>
            <a:custGeom>
              <a:avLst/>
              <a:gdLst/>
              <a:ahLst/>
              <a:cxnLst/>
              <a:rect l="l" t="t" r="r" b="b"/>
              <a:pathLst>
                <a:path w="5425440" h="1347470">
                  <a:moveTo>
                    <a:pt x="5425439" y="1347215"/>
                  </a:moveTo>
                  <a:lnTo>
                    <a:pt x="0" y="1347215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5432"/>
                  </a:lnTo>
                  <a:lnTo>
                    <a:pt x="121919" y="35432"/>
                  </a:lnTo>
                  <a:lnTo>
                    <a:pt x="115351" y="35750"/>
                  </a:lnTo>
                  <a:lnTo>
                    <a:pt x="79641" y="50541"/>
                  </a:lnTo>
                  <a:lnTo>
                    <a:pt x="58098" y="82781"/>
                  </a:lnTo>
                  <a:lnTo>
                    <a:pt x="55244" y="102107"/>
                  </a:lnTo>
                  <a:lnTo>
                    <a:pt x="55244" y="1207007"/>
                  </a:lnTo>
                  <a:lnTo>
                    <a:pt x="66470" y="1244057"/>
                  </a:lnTo>
                  <a:lnTo>
                    <a:pt x="96404" y="1268607"/>
                  </a:lnTo>
                  <a:lnTo>
                    <a:pt x="121919" y="1273682"/>
                  </a:lnTo>
                  <a:lnTo>
                    <a:pt x="5425439" y="1273682"/>
                  </a:lnTo>
                  <a:lnTo>
                    <a:pt x="5425439" y="1347215"/>
                  </a:lnTo>
                  <a:close/>
                </a:path>
                <a:path w="5425440" h="1347470">
                  <a:moveTo>
                    <a:pt x="5425439" y="1273682"/>
                  </a:moveTo>
                  <a:lnTo>
                    <a:pt x="5303519" y="1273682"/>
                  </a:lnTo>
                  <a:lnTo>
                    <a:pt x="5310087" y="1273365"/>
                  </a:lnTo>
                  <a:lnTo>
                    <a:pt x="5316528" y="1272413"/>
                  </a:lnTo>
                  <a:lnTo>
                    <a:pt x="5350664" y="1254154"/>
                  </a:lnTo>
                  <a:lnTo>
                    <a:pt x="5368925" y="1220017"/>
                  </a:lnTo>
                  <a:lnTo>
                    <a:pt x="5370194" y="1207007"/>
                  </a:lnTo>
                  <a:lnTo>
                    <a:pt x="5370194" y="102107"/>
                  </a:lnTo>
                  <a:lnTo>
                    <a:pt x="5358966" y="65058"/>
                  </a:lnTo>
                  <a:lnTo>
                    <a:pt x="5329033" y="40508"/>
                  </a:lnTo>
                  <a:lnTo>
                    <a:pt x="5303519" y="35432"/>
                  </a:lnTo>
                  <a:lnTo>
                    <a:pt x="5425439" y="35432"/>
                  </a:lnTo>
                  <a:lnTo>
                    <a:pt x="5425439" y="12736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5247" y="2974847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4" h="1402079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4576"/>
                  </a:lnTo>
                  <a:lnTo>
                    <a:pt x="149351" y="44576"/>
                  </a:lnTo>
                  <a:lnTo>
                    <a:pt x="142783" y="44894"/>
                  </a:lnTo>
                  <a:lnTo>
                    <a:pt x="107073" y="59685"/>
                  </a:lnTo>
                  <a:lnTo>
                    <a:pt x="85530" y="91925"/>
                  </a:lnTo>
                  <a:lnTo>
                    <a:pt x="82676" y="111251"/>
                  </a:lnTo>
                  <a:lnTo>
                    <a:pt x="82676" y="1216151"/>
                  </a:lnTo>
                  <a:lnTo>
                    <a:pt x="93902" y="1253201"/>
                  </a:lnTo>
                  <a:lnTo>
                    <a:pt x="123836" y="1277751"/>
                  </a:lnTo>
                  <a:lnTo>
                    <a:pt x="149351" y="1282826"/>
                  </a:lnTo>
                  <a:lnTo>
                    <a:pt x="5480303" y="1282826"/>
                  </a:lnTo>
                  <a:lnTo>
                    <a:pt x="5480303" y="1402079"/>
                  </a:lnTo>
                  <a:close/>
                </a:path>
                <a:path w="5480684" h="1402079">
                  <a:moveTo>
                    <a:pt x="5480303" y="1282826"/>
                  </a:moveTo>
                  <a:lnTo>
                    <a:pt x="5330951" y="1282826"/>
                  </a:lnTo>
                  <a:lnTo>
                    <a:pt x="5337519" y="1282509"/>
                  </a:lnTo>
                  <a:lnTo>
                    <a:pt x="5343960" y="1281557"/>
                  </a:lnTo>
                  <a:lnTo>
                    <a:pt x="5378096" y="1263298"/>
                  </a:lnTo>
                  <a:lnTo>
                    <a:pt x="5396357" y="1229161"/>
                  </a:lnTo>
                  <a:lnTo>
                    <a:pt x="5397626" y="1216151"/>
                  </a:lnTo>
                  <a:lnTo>
                    <a:pt x="5397626" y="111251"/>
                  </a:lnTo>
                  <a:lnTo>
                    <a:pt x="5386398" y="74202"/>
                  </a:lnTo>
                  <a:lnTo>
                    <a:pt x="5356465" y="49652"/>
                  </a:lnTo>
                  <a:lnTo>
                    <a:pt x="5330951" y="44576"/>
                  </a:lnTo>
                  <a:lnTo>
                    <a:pt x="5480303" y="44576"/>
                  </a:lnTo>
                  <a:lnTo>
                    <a:pt x="5480303" y="12828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72212" y="30098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79" y="15621"/>
                  </a:lnTo>
                  <a:lnTo>
                    <a:pt x="5306298" y="51661"/>
                  </a:lnTo>
                  <a:lnTo>
                    <a:pt x="5310185" y="71196"/>
                  </a:lnTo>
                  <a:lnTo>
                    <a:pt x="5310185" y="1186103"/>
                  </a:lnTo>
                  <a:lnTo>
                    <a:pt x="5294563" y="1227593"/>
                  </a:lnTo>
                  <a:lnTo>
                    <a:pt x="5258523" y="1253413"/>
                  </a:lnTo>
                  <a:lnTo>
                    <a:pt x="5243944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8399" y="30101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89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29" y="33655"/>
                  </a:lnTo>
                  <a:lnTo>
                    <a:pt x="47038" y="5598"/>
                  </a:lnTo>
                  <a:lnTo>
                    <a:pt x="72030" y="0"/>
                  </a:lnTo>
                  <a:lnTo>
                    <a:pt x="68765" y="1731"/>
                  </a:lnTo>
                  <a:lnTo>
                    <a:pt x="61764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006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8274" y="3232149"/>
              <a:ext cx="488950" cy="39370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137528" y="4138804"/>
            <a:ext cx="401447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Trust</a:t>
            </a:r>
            <a:r>
              <a:rPr sz="1500" spc="-75" dirty="0">
                <a:solidFill>
                  <a:srgbClr val="00679D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Deficit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Public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trust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low because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issues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are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unresolved or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delayed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without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accountability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9" y="1219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9663" y="358775"/>
            <a:ext cx="24930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Matching</a:t>
            </a:r>
            <a:r>
              <a:rPr spc="-95" dirty="0"/>
              <a:t> </a:t>
            </a:r>
            <a:r>
              <a:rPr spc="-20" dirty="0"/>
              <a:t>SDGs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0298" y="854075"/>
            <a:ext cx="47117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F7D44"/>
                </a:solidFill>
                <a:latin typeface="Segoe UI"/>
                <a:cs typeface="Segoe UI"/>
              </a:rPr>
              <a:t>UN</a:t>
            </a:r>
            <a:r>
              <a:rPr sz="1350" spc="-1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F7D44"/>
                </a:solidFill>
                <a:latin typeface="Segoe UI"/>
                <a:cs typeface="Segoe UI"/>
              </a:rPr>
              <a:t>Sustainable</a:t>
            </a:r>
            <a:r>
              <a:rPr sz="1350" spc="-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F7D44"/>
                </a:solidFill>
                <a:latin typeface="Segoe UI"/>
                <a:cs typeface="Segoe UI"/>
              </a:rPr>
              <a:t>Development</a:t>
            </a:r>
            <a:r>
              <a:rPr sz="1350" spc="-10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F7D44"/>
                </a:solidFill>
                <a:latin typeface="Segoe UI"/>
                <a:cs typeface="Segoe UI"/>
              </a:rPr>
              <a:t>Goals</a:t>
            </a:r>
            <a:r>
              <a:rPr sz="1350" spc="-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F7D44"/>
                </a:solidFill>
                <a:latin typeface="Segoe UI"/>
                <a:cs typeface="Segoe UI"/>
              </a:rPr>
              <a:t>aligned</a:t>
            </a:r>
            <a:r>
              <a:rPr sz="1350" spc="-10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F7D44"/>
                </a:solidFill>
                <a:latin typeface="Segoe UI"/>
                <a:cs typeface="Segoe UI"/>
              </a:rPr>
              <a:t>with</a:t>
            </a:r>
            <a:r>
              <a:rPr sz="1350" spc="-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F7D44"/>
                </a:solidFill>
                <a:latin typeface="Segoe UI"/>
                <a:cs typeface="Segoe UI"/>
              </a:rPr>
              <a:t>CivicConnect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047" y="1603247"/>
            <a:ext cx="3755390" cy="2204085"/>
            <a:chOff x="384047" y="1603247"/>
            <a:chExt cx="3755390" cy="2204085"/>
          </a:xfrm>
        </p:grpSpPr>
        <p:sp>
          <p:nvSpPr>
            <p:cNvPr id="6" name="object 6"/>
            <p:cNvSpPr/>
            <p:nvPr/>
          </p:nvSpPr>
          <p:spPr>
            <a:xfrm>
              <a:off x="411479" y="1612391"/>
              <a:ext cx="3700779" cy="2148840"/>
            </a:xfrm>
            <a:custGeom>
              <a:avLst/>
              <a:gdLst/>
              <a:ahLst/>
              <a:cxnLst/>
              <a:rect l="l" t="t" r="r" b="b"/>
              <a:pathLst>
                <a:path w="3700779" h="2148840">
                  <a:moveTo>
                    <a:pt x="3700271" y="2148839"/>
                  </a:moveTo>
                  <a:lnTo>
                    <a:pt x="0" y="2148839"/>
                  </a:lnTo>
                  <a:lnTo>
                    <a:pt x="0" y="0"/>
                  </a:lnTo>
                  <a:lnTo>
                    <a:pt x="3700271" y="0"/>
                  </a:lnTo>
                  <a:lnTo>
                    <a:pt x="3700271" y="35432"/>
                  </a:lnTo>
                  <a:lnTo>
                    <a:pt x="121919" y="35432"/>
                  </a:lnTo>
                  <a:lnTo>
                    <a:pt x="115351" y="35750"/>
                  </a:lnTo>
                  <a:lnTo>
                    <a:pt x="79642" y="50541"/>
                  </a:lnTo>
                  <a:lnTo>
                    <a:pt x="58099" y="82781"/>
                  </a:lnTo>
                  <a:lnTo>
                    <a:pt x="55244" y="102107"/>
                  </a:lnTo>
                  <a:lnTo>
                    <a:pt x="55244" y="2007107"/>
                  </a:lnTo>
                  <a:lnTo>
                    <a:pt x="66471" y="2044156"/>
                  </a:lnTo>
                  <a:lnTo>
                    <a:pt x="96404" y="2068707"/>
                  </a:lnTo>
                  <a:lnTo>
                    <a:pt x="121919" y="2073782"/>
                  </a:lnTo>
                  <a:lnTo>
                    <a:pt x="3700271" y="2073782"/>
                  </a:lnTo>
                  <a:lnTo>
                    <a:pt x="3700271" y="2148839"/>
                  </a:lnTo>
                  <a:close/>
                </a:path>
                <a:path w="3700779" h="2148840">
                  <a:moveTo>
                    <a:pt x="3700271" y="2073782"/>
                  </a:moveTo>
                  <a:lnTo>
                    <a:pt x="3579494" y="2073782"/>
                  </a:lnTo>
                  <a:lnTo>
                    <a:pt x="3586062" y="2073465"/>
                  </a:lnTo>
                  <a:lnTo>
                    <a:pt x="3592504" y="2072514"/>
                  </a:lnTo>
                  <a:lnTo>
                    <a:pt x="3626641" y="2054254"/>
                  </a:lnTo>
                  <a:lnTo>
                    <a:pt x="3644900" y="2020117"/>
                  </a:lnTo>
                  <a:lnTo>
                    <a:pt x="3646169" y="2007107"/>
                  </a:lnTo>
                  <a:lnTo>
                    <a:pt x="3646169" y="102107"/>
                  </a:lnTo>
                  <a:lnTo>
                    <a:pt x="3634943" y="65058"/>
                  </a:lnTo>
                  <a:lnTo>
                    <a:pt x="3605009" y="40508"/>
                  </a:lnTo>
                  <a:lnTo>
                    <a:pt x="3579494" y="35432"/>
                  </a:lnTo>
                  <a:lnTo>
                    <a:pt x="3700271" y="35432"/>
                  </a:lnTo>
                  <a:lnTo>
                    <a:pt x="3700271" y="20737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047" y="1603247"/>
              <a:ext cx="3755390" cy="2204085"/>
            </a:xfrm>
            <a:custGeom>
              <a:avLst/>
              <a:gdLst/>
              <a:ahLst/>
              <a:cxnLst/>
              <a:rect l="l" t="t" r="r" b="b"/>
              <a:pathLst>
                <a:path w="3755390" h="2204085">
                  <a:moveTo>
                    <a:pt x="3755135" y="2203703"/>
                  </a:moveTo>
                  <a:lnTo>
                    <a:pt x="0" y="2203703"/>
                  </a:lnTo>
                  <a:lnTo>
                    <a:pt x="0" y="0"/>
                  </a:lnTo>
                  <a:lnTo>
                    <a:pt x="3755135" y="0"/>
                  </a:lnTo>
                  <a:lnTo>
                    <a:pt x="3755135" y="44576"/>
                  </a:lnTo>
                  <a:lnTo>
                    <a:pt x="149351" y="44576"/>
                  </a:lnTo>
                  <a:lnTo>
                    <a:pt x="142783" y="44894"/>
                  </a:lnTo>
                  <a:lnTo>
                    <a:pt x="107074" y="59685"/>
                  </a:lnTo>
                  <a:lnTo>
                    <a:pt x="85531" y="91925"/>
                  </a:lnTo>
                  <a:lnTo>
                    <a:pt x="82676" y="111251"/>
                  </a:lnTo>
                  <a:lnTo>
                    <a:pt x="82676" y="2016251"/>
                  </a:lnTo>
                  <a:lnTo>
                    <a:pt x="93903" y="2053300"/>
                  </a:lnTo>
                  <a:lnTo>
                    <a:pt x="123836" y="2077851"/>
                  </a:lnTo>
                  <a:lnTo>
                    <a:pt x="149351" y="2082926"/>
                  </a:lnTo>
                  <a:lnTo>
                    <a:pt x="3755135" y="2082926"/>
                  </a:lnTo>
                  <a:lnTo>
                    <a:pt x="3755135" y="2203703"/>
                  </a:lnTo>
                  <a:close/>
                </a:path>
                <a:path w="3755390" h="2204085">
                  <a:moveTo>
                    <a:pt x="3755135" y="2082926"/>
                  </a:moveTo>
                  <a:lnTo>
                    <a:pt x="3606926" y="2082926"/>
                  </a:lnTo>
                  <a:lnTo>
                    <a:pt x="3613494" y="2082609"/>
                  </a:lnTo>
                  <a:lnTo>
                    <a:pt x="3619936" y="2081658"/>
                  </a:lnTo>
                  <a:lnTo>
                    <a:pt x="3654073" y="2063398"/>
                  </a:lnTo>
                  <a:lnTo>
                    <a:pt x="3672332" y="2029261"/>
                  </a:lnTo>
                  <a:lnTo>
                    <a:pt x="3673601" y="2016251"/>
                  </a:lnTo>
                  <a:lnTo>
                    <a:pt x="3673601" y="111251"/>
                  </a:lnTo>
                  <a:lnTo>
                    <a:pt x="3662375" y="74202"/>
                  </a:lnTo>
                  <a:lnTo>
                    <a:pt x="3632441" y="49652"/>
                  </a:lnTo>
                  <a:lnTo>
                    <a:pt x="3606926" y="44576"/>
                  </a:lnTo>
                  <a:lnTo>
                    <a:pt x="3755135" y="44576"/>
                  </a:lnTo>
                  <a:lnTo>
                    <a:pt x="3755135" y="20829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012" y="1638299"/>
              <a:ext cx="3586479" cy="2057400"/>
            </a:xfrm>
            <a:custGeom>
              <a:avLst/>
              <a:gdLst/>
              <a:ahLst/>
              <a:cxnLst/>
              <a:rect l="l" t="t" r="r" b="b"/>
              <a:pathLst>
                <a:path w="3586479" h="2057400">
                  <a:moveTo>
                    <a:pt x="3514965" y="2057399"/>
                  </a:moveTo>
                  <a:lnTo>
                    <a:pt x="48947" y="2057399"/>
                  </a:lnTo>
                  <a:lnTo>
                    <a:pt x="45540" y="2056911"/>
                  </a:lnTo>
                  <a:lnTo>
                    <a:pt x="12911" y="2031543"/>
                  </a:lnTo>
                  <a:lnTo>
                    <a:pt x="335" y="1991158"/>
                  </a:lnTo>
                  <a:lnTo>
                    <a:pt x="0" y="1986203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3514965" y="0"/>
                  </a:lnTo>
                  <a:lnTo>
                    <a:pt x="3556455" y="15621"/>
                  </a:lnTo>
                  <a:lnTo>
                    <a:pt x="3582276" y="51661"/>
                  </a:lnTo>
                  <a:lnTo>
                    <a:pt x="3586161" y="71196"/>
                  </a:lnTo>
                  <a:lnTo>
                    <a:pt x="3586161" y="1986203"/>
                  </a:lnTo>
                  <a:lnTo>
                    <a:pt x="3570539" y="2027694"/>
                  </a:lnTo>
                  <a:lnTo>
                    <a:pt x="3534499" y="2053513"/>
                  </a:lnTo>
                  <a:lnTo>
                    <a:pt x="3519920" y="2056911"/>
                  </a:lnTo>
                  <a:lnTo>
                    <a:pt x="3514965" y="2057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" y="1638501"/>
              <a:ext cx="72390" cy="2057400"/>
            </a:xfrm>
            <a:custGeom>
              <a:avLst/>
              <a:gdLst/>
              <a:ahLst/>
              <a:cxnLst/>
              <a:rect l="l" t="t" r="r" b="b"/>
              <a:pathLst>
                <a:path w="72390" h="2057400">
                  <a:moveTo>
                    <a:pt x="72031" y="2056997"/>
                  </a:moveTo>
                  <a:lnTo>
                    <a:pt x="33857" y="2044367"/>
                  </a:lnTo>
                  <a:lnTo>
                    <a:pt x="5800" y="2010158"/>
                  </a:lnTo>
                  <a:lnTo>
                    <a:pt x="0" y="19809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2"/>
                  </a:lnTo>
                  <a:lnTo>
                    <a:pt x="61763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980998"/>
                  </a:lnTo>
                  <a:lnTo>
                    <a:pt x="52436" y="2023340"/>
                  </a:lnTo>
                  <a:lnTo>
                    <a:pt x="68765" y="2055264"/>
                  </a:lnTo>
                  <a:lnTo>
                    <a:pt x="72031" y="2056997"/>
                  </a:lnTo>
                  <a:close/>
                </a:path>
              </a:pathLst>
            </a:custGeom>
            <a:solidFill>
              <a:srgbClr val="4B9E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49" y="1828799"/>
              <a:ext cx="571500" cy="5715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81620" y="2468033"/>
            <a:ext cx="2605405" cy="10293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500" b="1" dirty="0">
                <a:solidFill>
                  <a:srgbClr val="00679D"/>
                </a:solidFill>
                <a:latin typeface="Segoe UI"/>
                <a:cs typeface="Segoe UI"/>
              </a:rPr>
              <a:t>SDG </a:t>
            </a:r>
            <a:r>
              <a:rPr sz="1500" b="1" spc="-50" dirty="0">
                <a:solidFill>
                  <a:srgbClr val="00679D"/>
                </a:solidFill>
                <a:latin typeface="Segoe UI"/>
                <a:cs typeface="Segoe UI"/>
              </a:rPr>
              <a:t>3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Good</a:t>
            </a:r>
            <a:r>
              <a:rPr sz="1350" spc="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Health</a:t>
            </a:r>
            <a:r>
              <a:rPr sz="1350" spc="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&amp;</a:t>
            </a:r>
            <a:r>
              <a:rPr sz="1350" spc="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 Semibold"/>
                <a:cs typeface="Segoe UI Semibold"/>
              </a:rPr>
              <a:t>Well-Being</a:t>
            </a:r>
            <a:endParaRPr sz="1350">
              <a:latin typeface="Segoe UI Semibold"/>
              <a:cs typeface="Segoe UI Semibold"/>
            </a:endParaRPr>
          </a:p>
          <a:p>
            <a:pPr marL="12700" marR="5080" algn="ctr">
              <a:lnSpc>
                <a:spcPct val="119000"/>
              </a:lnSpc>
              <a:spcBef>
                <a:spcPts val="69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Addressing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community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health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concerns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sanitation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issues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24527" y="1603247"/>
            <a:ext cx="3743325" cy="2204085"/>
            <a:chOff x="4224527" y="1603247"/>
            <a:chExt cx="3743325" cy="2204085"/>
          </a:xfrm>
        </p:grpSpPr>
        <p:sp>
          <p:nvSpPr>
            <p:cNvPr id="13" name="object 13"/>
            <p:cNvSpPr/>
            <p:nvPr/>
          </p:nvSpPr>
          <p:spPr>
            <a:xfrm>
              <a:off x="4251959" y="1612391"/>
              <a:ext cx="3688079" cy="2148840"/>
            </a:xfrm>
            <a:custGeom>
              <a:avLst/>
              <a:gdLst/>
              <a:ahLst/>
              <a:cxnLst/>
              <a:rect l="l" t="t" r="r" b="b"/>
              <a:pathLst>
                <a:path w="3688079" h="2148840">
                  <a:moveTo>
                    <a:pt x="3688079" y="2148839"/>
                  </a:moveTo>
                  <a:lnTo>
                    <a:pt x="0" y="2148839"/>
                  </a:lnTo>
                  <a:lnTo>
                    <a:pt x="0" y="0"/>
                  </a:lnTo>
                  <a:lnTo>
                    <a:pt x="3688079" y="0"/>
                  </a:lnTo>
                  <a:lnTo>
                    <a:pt x="3688079" y="35432"/>
                  </a:lnTo>
                  <a:lnTo>
                    <a:pt x="120014" y="35432"/>
                  </a:lnTo>
                  <a:lnTo>
                    <a:pt x="113446" y="35750"/>
                  </a:lnTo>
                  <a:lnTo>
                    <a:pt x="77737" y="50541"/>
                  </a:lnTo>
                  <a:lnTo>
                    <a:pt x="56194" y="82781"/>
                  </a:lnTo>
                  <a:lnTo>
                    <a:pt x="53339" y="102107"/>
                  </a:lnTo>
                  <a:lnTo>
                    <a:pt x="53339" y="2007107"/>
                  </a:lnTo>
                  <a:lnTo>
                    <a:pt x="64565" y="2044156"/>
                  </a:lnTo>
                  <a:lnTo>
                    <a:pt x="94499" y="2068707"/>
                  </a:lnTo>
                  <a:lnTo>
                    <a:pt x="120014" y="2073782"/>
                  </a:lnTo>
                  <a:lnTo>
                    <a:pt x="3688079" y="2073782"/>
                  </a:lnTo>
                  <a:lnTo>
                    <a:pt x="3688079" y="2148839"/>
                  </a:lnTo>
                  <a:close/>
                </a:path>
                <a:path w="3688079" h="2148840">
                  <a:moveTo>
                    <a:pt x="3688079" y="2073782"/>
                  </a:moveTo>
                  <a:lnTo>
                    <a:pt x="3568064" y="2073782"/>
                  </a:lnTo>
                  <a:lnTo>
                    <a:pt x="3574632" y="2073465"/>
                  </a:lnTo>
                  <a:lnTo>
                    <a:pt x="3581074" y="2072514"/>
                  </a:lnTo>
                  <a:lnTo>
                    <a:pt x="3615210" y="2054254"/>
                  </a:lnTo>
                  <a:lnTo>
                    <a:pt x="3633470" y="2020117"/>
                  </a:lnTo>
                  <a:lnTo>
                    <a:pt x="3634739" y="2007107"/>
                  </a:lnTo>
                  <a:lnTo>
                    <a:pt x="3634739" y="102107"/>
                  </a:lnTo>
                  <a:lnTo>
                    <a:pt x="3623512" y="65058"/>
                  </a:lnTo>
                  <a:lnTo>
                    <a:pt x="3593579" y="40508"/>
                  </a:lnTo>
                  <a:lnTo>
                    <a:pt x="3568064" y="35432"/>
                  </a:lnTo>
                  <a:lnTo>
                    <a:pt x="3688079" y="35432"/>
                  </a:lnTo>
                  <a:lnTo>
                    <a:pt x="3688079" y="20737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24527" y="1603247"/>
              <a:ext cx="3743325" cy="2204085"/>
            </a:xfrm>
            <a:custGeom>
              <a:avLst/>
              <a:gdLst/>
              <a:ahLst/>
              <a:cxnLst/>
              <a:rect l="l" t="t" r="r" b="b"/>
              <a:pathLst>
                <a:path w="3743325" h="2204085">
                  <a:moveTo>
                    <a:pt x="3742943" y="2203703"/>
                  </a:moveTo>
                  <a:lnTo>
                    <a:pt x="0" y="2203703"/>
                  </a:lnTo>
                  <a:lnTo>
                    <a:pt x="0" y="0"/>
                  </a:lnTo>
                  <a:lnTo>
                    <a:pt x="3742943" y="0"/>
                  </a:lnTo>
                  <a:lnTo>
                    <a:pt x="3742943" y="44576"/>
                  </a:lnTo>
                  <a:lnTo>
                    <a:pt x="147446" y="44576"/>
                  </a:lnTo>
                  <a:lnTo>
                    <a:pt x="140878" y="44894"/>
                  </a:lnTo>
                  <a:lnTo>
                    <a:pt x="105169" y="59685"/>
                  </a:lnTo>
                  <a:lnTo>
                    <a:pt x="83626" y="91925"/>
                  </a:lnTo>
                  <a:lnTo>
                    <a:pt x="80771" y="111251"/>
                  </a:lnTo>
                  <a:lnTo>
                    <a:pt x="80771" y="2016251"/>
                  </a:lnTo>
                  <a:lnTo>
                    <a:pt x="91997" y="2053300"/>
                  </a:lnTo>
                  <a:lnTo>
                    <a:pt x="121931" y="2077851"/>
                  </a:lnTo>
                  <a:lnTo>
                    <a:pt x="147446" y="2082926"/>
                  </a:lnTo>
                  <a:lnTo>
                    <a:pt x="3742943" y="2082926"/>
                  </a:lnTo>
                  <a:lnTo>
                    <a:pt x="3742943" y="2203703"/>
                  </a:lnTo>
                  <a:close/>
                </a:path>
                <a:path w="3743325" h="2204085">
                  <a:moveTo>
                    <a:pt x="3742943" y="2082926"/>
                  </a:moveTo>
                  <a:lnTo>
                    <a:pt x="3595496" y="2082926"/>
                  </a:lnTo>
                  <a:lnTo>
                    <a:pt x="3602064" y="2082609"/>
                  </a:lnTo>
                  <a:lnTo>
                    <a:pt x="3608506" y="2081658"/>
                  </a:lnTo>
                  <a:lnTo>
                    <a:pt x="3642642" y="2063398"/>
                  </a:lnTo>
                  <a:lnTo>
                    <a:pt x="3660902" y="2029261"/>
                  </a:lnTo>
                  <a:lnTo>
                    <a:pt x="3662171" y="2016251"/>
                  </a:lnTo>
                  <a:lnTo>
                    <a:pt x="3662171" y="111251"/>
                  </a:lnTo>
                  <a:lnTo>
                    <a:pt x="3650944" y="74202"/>
                  </a:lnTo>
                  <a:lnTo>
                    <a:pt x="3621011" y="49652"/>
                  </a:lnTo>
                  <a:lnTo>
                    <a:pt x="3595496" y="44576"/>
                  </a:lnTo>
                  <a:lnTo>
                    <a:pt x="3742943" y="44576"/>
                  </a:lnTo>
                  <a:lnTo>
                    <a:pt x="3742943" y="20829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19587" y="1638299"/>
              <a:ext cx="3576954" cy="2057400"/>
            </a:xfrm>
            <a:custGeom>
              <a:avLst/>
              <a:gdLst/>
              <a:ahLst/>
              <a:cxnLst/>
              <a:rect l="l" t="t" r="r" b="b"/>
              <a:pathLst>
                <a:path w="3576954" h="2057400">
                  <a:moveTo>
                    <a:pt x="3505440" y="2057399"/>
                  </a:moveTo>
                  <a:lnTo>
                    <a:pt x="48947" y="2057399"/>
                  </a:lnTo>
                  <a:lnTo>
                    <a:pt x="45540" y="2056911"/>
                  </a:lnTo>
                  <a:lnTo>
                    <a:pt x="12910" y="2031543"/>
                  </a:lnTo>
                  <a:lnTo>
                    <a:pt x="335" y="1991158"/>
                  </a:lnTo>
                  <a:lnTo>
                    <a:pt x="0" y="1986203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3505440" y="0"/>
                  </a:lnTo>
                  <a:lnTo>
                    <a:pt x="3546931" y="15621"/>
                  </a:lnTo>
                  <a:lnTo>
                    <a:pt x="3572750" y="51661"/>
                  </a:lnTo>
                  <a:lnTo>
                    <a:pt x="3576637" y="71196"/>
                  </a:lnTo>
                  <a:lnTo>
                    <a:pt x="3576637" y="1986203"/>
                  </a:lnTo>
                  <a:lnTo>
                    <a:pt x="3561014" y="2027694"/>
                  </a:lnTo>
                  <a:lnTo>
                    <a:pt x="3524974" y="2053513"/>
                  </a:lnTo>
                  <a:lnTo>
                    <a:pt x="3510395" y="2056911"/>
                  </a:lnTo>
                  <a:lnTo>
                    <a:pt x="3505440" y="2057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5774" y="1638501"/>
              <a:ext cx="72390" cy="2057400"/>
            </a:xfrm>
            <a:custGeom>
              <a:avLst/>
              <a:gdLst/>
              <a:ahLst/>
              <a:cxnLst/>
              <a:rect l="l" t="t" r="r" b="b"/>
              <a:pathLst>
                <a:path w="72389" h="2057400">
                  <a:moveTo>
                    <a:pt x="72031" y="2056997"/>
                  </a:moveTo>
                  <a:lnTo>
                    <a:pt x="33857" y="2044367"/>
                  </a:lnTo>
                  <a:lnTo>
                    <a:pt x="5800" y="2010158"/>
                  </a:lnTo>
                  <a:lnTo>
                    <a:pt x="0" y="19809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2"/>
                  </a:lnTo>
                  <a:lnTo>
                    <a:pt x="61763" y="9465"/>
                  </a:lnTo>
                  <a:lnTo>
                    <a:pt x="49799" y="46837"/>
                  </a:lnTo>
                  <a:lnTo>
                    <a:pt x="47625" y="75998"/>
                  </a:lnTo>
                  <a:lnTo>
                    <a:pt x="47625" y="1980998"/>
                  </a:lnTo>
                  <a:lnTo>
                    <a:pt x="52436" y="2023340"/>
                  </a:lnTo>
                  <a:lnTo>
                    <a:pt x="68765" y="2055264"/>
                  </a:lnTo>
                  <a:lnTo>
                    <a:pt x="72031" y="2056997"/>
                  </a:lnTo>
                  <a:close/>
                </a:path>
              </a:pathLst>
            </a:custGeom>
            <a:solidFill>
              <a:srgbClr val="C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299" y="1828799"/>
              <a:ext cx="571500" cy="5715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649489" y="2468033"/>
            <a:ext cx="2940685" cy="10293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500" b="1" dirty="0">
                <a:solidFill>
                  <a:srgbClr val="00679D"/>
                </a:solidFill>
                <a:latin typeface="Segoe UI"/>
                <a:cs typeface="Segoe UI"/>
              </a:rPr>
              <a:t>SDG </a:t>
            </a:r>
            <a:r>
              <a:rPr sz="1500" b="1" spc="-50" dirty="0">
                <a:solidFill>
                  <a:srgbClr val="00679D"/>
                </a:solidFill>
                <a:latin typeface="Segoe UI"/>
                <a:cs typeface="Segoe UI"/>
              </a:rPr>
              <a:t>4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Quality </a:t>
            </a:r>
            <a:r>
              <a:rPr sz="1350" spc="-10" dirty="0">
                <a:solidFill>
                  <a:srgbClr val="374050"/>
                </a:solidFill>
                <a:latin typeface="Segoe UI Semibold"/>
                <a:cs typeface="Segoe UI Semibold"/>
              </a:rPr>
              <a:t>Education</a:t>
            </a:r>
            <a:endParaRPr sz="1350">
              <a:latin typeface="Segoe UI Semibold"/>
              <a:cs typeface="Segoe UI Semibold"/>
            </a:endParaRPr>
          </a:p>
          <a:p>
            <a:pPr marL="12700" marR="5080" algn="ctr">
              <a:lnSpc>
                <a:spcPct val="119000"/>
              </a:lnSpc>
              <a:spcBef>
                <a:spcPts val="69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Involving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schools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in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civic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learning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 community development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52815" y="1603247"/>
            <a:ext cx="3755390" cy="2204085"/>
            <a:chOff x="8052815" y="1603247"/>
            <a:chExt cx="3755390" cy="2204085"/>
          </a:xfrm>
        </p:grpSpPr>
        <p:sp>
          <p:nvSpPr>
            <p:cNvPr id="20" name="object 20"/>
            <p:cNvSpPr/>
            <p:nvPr/>
          </p:nvSpPr>
          <p:spPr>
            <a:xfrm>
              <a:off x="8080247" y="1612391"/>
              <a:ext cx="3700779" cy="2148840"/>
            </a:xfrm>
            <a:custGeom>
              <a:avLst/>
              <a:gdLst/>
              <a:ahLst/>
              <a:cxnLst/>
              <a:rect l="l" t="t" r="r" b="b"/>
              <a:pathLst>
                <a:path w="3700779" h="2148840">
                  <a:moveTo>
                    <a:pt x="3700271" y="2148839"/>
                  </a:moveTo>
                  <a:lnTo>
                    <a:pt x="0" y="2148839"/>
                  </a:lnTo>
                  <a:lnTo>
                    <a:pt x="0" y="0"/>
                  </a:lnTo>
                  <a:lnTo>
                    <a:pt x="3700271" y="0"/>
                  </a:lnTo>
                  <a:lnTo>
                    <a:pt x="3700271" y="35432"/>
                  </a:lnTo>
                  <a:lnTo>
                    <a:pt x="120776" y="35432"/>
                  </a:lnTo>
                  <a:lnTo>
                    <a:pt x="114208" y="35750"/>
                  </a:lnTo>
                  <a:lnTo>
                    <a:pt x="78498" y="50541"/>
                  </a:lnTo>
                  <a:lnTo>
                    <a:pt x="56956" y="82781"/>
                  </a:lnTo>
                  <a:lnTo>
                    <a:pt x="54101" y="102107"/>
                  </a:lnTo>
                  <a:lnTo>
                    <a:pt x="54101" y="2007107"/>
                  </a:lnTo>
                  <a:lnTo>
                    <a:pt x="65327" y="2044156"/>
                  </a:lnTo>
                  <a:lnTo>
                    <a:pt x="95260" y="2068707"/>
                  </a:lnTo>
                  <a:lnTo>
                    <a:pt x="120776" y="2073782"/>
                  </a:lnTo>
                  <a:lnTo>
                    <a:pt x="3700271" y="2073782"/>
                  </a:lnTo>
                  <a:lnTo>
                    <a:pt x="3700271" y="2148839"/>
                  </a:lnTo>
                  <a:close/>
                </a:path>
                <a:path w="3700779" h="2148840">
                  <a:moveTo>
                    <a:pt x="3700271" y="2073782"/>
                  </a:moveTo>
                  <a:lnTo>
                    <a:pt x="3578351" y="2073782"/>
                  </a:lnTo>
                  <a:lnTo>
                    <a:pt x="3584919" y="2073465"/>
                  </a:lnTo>
                  <a:lnTo>
                    <a:pt x="3591361" y="2072514"/>
                  </a:lnTo>
                  <a:lnTo>
                    <a:pt x="3625497" y="2054254"/>
                  </a:lnTo>
                  <a:lnTo>
                    <a:pt x="3643757" y="2020117"/>
                  </a:lnTo>
                  <a:lnTo>
                    <a:pt x="3645026" y="2007107"/>
                  </a:lnTo>
                  <a:lnTo>
                    <a:pt x="3645026" y="102107"/>
                  </a:lnTo>
                  <a:lnTo>
                    <a:pt x="3633799" y="65058"/>
                  </a:lnTo>
                  <a:lnTo>
                    <a:pt x="3603866" y="40508"/>
                  </a:lnTo>
                  <a:lnTo>
                    <a:pt x="3578351" y="35432"/>
                  </a:lnTo>
                  <a:lnTo>
                    <a:pt x="3700271" y="35432"/>
                  </a:lnTo>
                  <a:lnTo>
                    <a:pt x="3700271" y="20737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2815" y="1603247"/>
              <a:ext cx="3755390" cy="2204085"/>
            </a:xfrm>
            <a:custGeom>
              <a:avLst/>
              <a:gdLst/>
              <a:ahLst/>
              <a:cxnLst/>
              <a:rect l="l" t="t" r="r" b="b"/>
              <a:pathLst>
                <a:path w="3755390" h="2204085">
                  <a:moveTo>
                    <a:pt x="3755135" y="2203703"/>
                  </a:moveTo>
                  <a:lnTo>
                    <a:pt x="0" y="2203703"/>
                  </a:lnTo>
                  <a:lnTo>
                    <a:pt x="0" y="0"/>
                  </a:lnTo>
                  <a:lnTo>
                    <a:pt x="3755135" y="0"/>
                  </a:lnTo>
                  <a:lnTo>
                    <a:pt x="3755135" y="44576"/>
                  </a:lnTo>
                  <a:lnTo>
                    <a:pt x="148208" y="44576"/>
                  </a:lnTo>
                  <a:lnTo>
                    <a:pt x="141640" y="44894"/>
                  </a:lnTo>
                  <a:lnTo>
                    <a:pt x="105930" y="59685"/>
                  </a:lnTo>
                  <a:lnTo>
                    <a:pt x="84388" y="91925"/>
                  </a:lnTo>
                  <a:lnTo>
                    <a:pt x="81533" y="111251"/>
                  </a:lnTo>
                  <a:lnTo>
                    <a:pt x="81533" y="2016251"/>
                  </a:lnTo>
                  <a:lnTo>
                    <a:pt x="92759" y="2053300"/>
                  </a:lnTo>
                  <a:lnTo>
                    <a:pt x="122692" y="2077851"/>
                  </a:lnTo>
                  <a:lnTo>
                    <a:pt x="148208" y="2082926"/>
                  </a:lnTo>
                  <a:lnTo>
                    <a:pt x="3755135" y="2082926"/>
                  </a:lnTo>
                  <a:lnTo>
                    <a:pt x="3755135" y="2203703"/>
                  </a:lnTo>
                  <a:close/>
                </a:path>
                <a:path w="3755390" h="2204085">
                  <a:moveTo>
                    <a:pt x="3755135" y="2082926"/>
                  </a:moveTo>
                  <a:lnTo>
                    <a:pt x="3605783" y="2082926"/>
                  </a:lnTo>
                  <a:lnTo>
                    <a:pt x="3612351" y="2082609"/>
                  </a:lnTo>
                  <a:lnTo>
                    <a:pt x="3618793" y="2081658"/>
                  </a:lnTo>
                  <a:lnTo>
                    <a:pt x="3652929" y="2063398"/>
                  </a:lnTo>
                  <a:lnTo>
                    <a:pt x="3671189" y="2029261"/>
                  </a:lnTo>
                  <a:lnTo>
                    <a:pt x="3672458" y="2016251"/>
                  </a:lnTo>
                  <a:lnTo>
                    <a:pt x="3672458" y="111251"/>
                  </a:lnTo>
                  <a:lnTo>
                    <a:pt x="3661231" y="74202"/>
                  </a:lnTo>
                  <a:lnTo>
                    <a:pt x="3631298" y="49652"/>
                  </a:lnTo>
                  <a:lnTo>
                    <a:pt x="3605783" y="44576"/>
                  </a:lnTo>
                  <a:lnTo>
                    <a:pt x="3755135" y="44576"/>
                  </a:lnTo>
                  <a:lnTo>
                    <a:pt x="3755135" y="20829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48635" y="1638299"/>
              <a:ext cx="3586479" cy="2057400"/>
            </a:xfrm>
            <a:custGeom>
              <a:avLst/>
              <a:gdLst/>
              <a:ahLst/>
              <a:cxnLst/>
              <a:rect l="l" t="t" r="r" b="b"/>
              <a:pathLst>
                <a:path w="3586479" h="2057400">
                  <a:moveTo>
                    <a:pt x="3514965" y="2057399"/>
                  </a:moveTo>
                  <a:lnTo>
                    <a:pt x="48948" y="2057399"/>
                  </a:lnTo>
                  <a:lnTo>
                    <a:pt x="45540" y="2056911"/>
                  </a:lnTo>
                  <a:lnTo>
                    <a:pt x="12911" y="2031543"/>
                  </a:lnTo>
                  <a:lnTo>
                    <a:pt x="335" y="1991158"/>
                  </a:lnTo>
                  <a:lnTo>
                    <a:pt x="0" y="1986203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3" y="2440"/>
                  </a:lnTo>
                  <a:lnTo>
                    <a:pt x="48948" y="0"/>
                  </a:lnTo>
                  <a:lnTo>
                    <a:pt x="3514965" y="0"/>
                  </a:lnTo>
                  <a:lnTo>
                    <a:pt x="3556455" y="15621"/>
                  </a:lnTo>
                  <a:lnTo>
                    <a:pt x="3582275" y="51661"/>
                  </a:lnTo>
                  <a:lnTo>
                    <a:pt x="3586162" y="71196"/>
                  </a:lnTo>
                  <a:lnTo>
                    <a:pt x="3586162" y="1986203"/>
                  </a:lnTo>
                  <a:lnTo>
                    <a:pt x="3570539" y="2027694"/>
                  </a:lnTo>
                  <a:lnTo>
                    <a:pt x="3534499" y="2053513"/>
                  </a:lnTo>
                  <a:lnTo>
                    <a:pt x="3519921" y="2056911"/>
                  </a:lnTo>
                  <a:lnTo>
                    <a:pt x="3514965" y="2057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24823" y="1638501"/>
              <a:ext cx="72390" cy="2057400"/>
            </a:xfrm>
            <a:custGeom>
              <a:avLst/>
              <a:gdLst/>
              <a:ahLst/>
              <a:cxnLst/>
              <a:rect l="l" t="t" r="r" b="b"/>
              <a:pathLst>
                <a:path w="72390" h="2057400">
                  <a:moveTo>
                    <a:pt x="72031" y="2056997"/>
                  </a:moveTo>
                  <a:lnTo>
                    <a:pt x="33857" y="2044367"/>
                  </a:lnTo>
                  <a:lnTo>
                    <a:pt x="5800" y="2010158"/>
                  </a:lnTo>
                  <a:lnTo>
                    <a:pt x="0" y="1980998"/>
                  </a:lnTo>
                  <a:lnTo>
                    <a:pt x="0" y="75998"/>
                  </a:lnTo>
                  <a:lnTo>
                    <a:pt x="12828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2"/>
                  </a:lnTo>
                  <a:lnTo>
                    <a:pt x="61763" y="9465"/>
                  </a:lnTo>
                  <a:lnTo>
                    <a:pt x="49799" y="46837"/>
                  </a:lnTo>
                  <a:lnTo>
                    <a:pt x="47625" y="75998"/>
                  </a:lnTo>
                  <a:lnTo>
                    <a:pt x="47625" y="1980998"/>
                  </a:lnTo>
                  <a:lnTo>
                    <a:pt x="52436" y="2023340"/>
                  </a:lnTo>
                  <a:lnTo>
                    <a:pt x="68765" y="2055264"/>
                  </a:lnTo>
                  <a:lnTo>
                    <a:pt x="72031" y="2056997"/>
                  </a:lnTo>
                  <a:close/>
                </a:path>
              </a:pathLst>
            </a:custGeom>
            <a:solidFill>
              <a:srgbClr val="25BD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7874" y="1828799"/>
              <a:ext cx="571500" cy="5715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621712" y="2468033"/>
            <a:ext cx="2667000" cy="10293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500" b="1" dirty="0">
                <a:solidFill>
                  <a:srgbClr val="00679D"/>
                </a:solidFill>
                <a:latin typeface="Segoe UI"/>
                <a:cs typeface="Segoe UI"/>
              </a:rPr>
              <a:t>SDG </a:t>
            </a:r>
            <a:r>
              <a:rPr sz="1500" b="1" spc="-50" dirty="0">
                <a:solidFill>
                  <a:srgbClr val="00679D"/>
                </a:solidFill>
                <a:latin typeface="Segoe UI"/>
                <a:cs typeface="Segoe UI"/>
              </a:rPr>
              <a:t>6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Clean</a:t>
            </a:r>
            <a:r>
              <a:rPr sz="1350" spc="-2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Water</a:t>
            </a:r>
            <a:r>
              <a:rPr sz="1350" spc="-2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&amp;</a:t>
            </a:r>
            <a:r>
              <a:rPr sz="1350" spc="-2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 Semibold"/>
                <a:cs typeface="Segoe UI Semibold"/>
              </a:rPr>
              <a:t>Sanitation</a:t>
            </a:r>
            <a:endParaRPr sz="1350">
              <a:latin typeface="Segoe UI Semibold"/>
              <a:cs typeface="Segoe UI Semibold"/>
            </a:endParaRPr>
          </a:p>
          <a:p>
            <a:pPr marL="12065" marR="5080" algn="ctr">
              <a:lnSpc>
                <a:spcPct val="119000"/>
              </a:lnSpc>
              <a:spcBef>
                <a:spcPts val="69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Reporting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resolving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water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 sanitation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infrastructure</a:t>
            </a:r>
            <a:r>
              <a:rPr sz="1050" spc="-6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issues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4047" y="3889247"/>
            <a:ext cx="3755390" cy="2204085"/>
            <a:chOff x="384047" y="3889247"/>
            <a:chExt cx="3755390" cy="2204085"/>
          </a:xfrm>
        </p:grpSpPr>
        <p:sp>
          <p:nvSpPr>
            <p:cNvPr id="27" name="object 27"/>
            <p:cNvSpPr/>
            <p:nvPr/>
          </p:nvSpPr>
          <p:spPr>
            <a:xfrm>
              <a:off x="411479" y="3898391"/>
              <a:ext cx="3700779" cy="2148840"/>
            </a:xfrm>
            <a:custGeom>
              <a:avLst/>
              <a:gdLst/>
              <a:ahLst/>
              <a:cxnLst/>
              <a:rect l="l" t="t" r="r" b="b"/>
              <a:pathLst>
                <a:path w="3700779" h="2148840">
                  <a:moveTo>
                    <a:pt x="3700271" y="2148839"/>
                  </a:moveTo>
                  <a:lnTo>
                    <a:pt x="0" y="2148839"/>
                  </a:lnTo>
                  <a:lnTo>
                    <a:pt x="0" y="0"/>
                  </a:lnTo>
                  <a:lnTo>
                    <a:pt x="3700271" y="0"/>
                  </a:lnTo>
                  <a:lnTo>
                    <a:pt x="3700271" y="35432"/>
                  </a:lnTo>
                  <a:lnTo>
                    <a:pt x="121919" y="35432"/>
                  </a:lnTo>
                  <a:lnTo>
                    <a:pt x="115351" y="35750"/>
                  </a:lnTo>
                  <a:lnTo>
                    <a:pt x="79642" y="50541"/>
                  </a:lnTo>
                  <a:lnTo>
                    <a:pt x="58099" y="82781"/>
                  </a:lnTo>
                  <a:lnTo>
                    <a:pt x="55244" y="102107"/>
                  </a:lnTo>
                  <a:lnTo>
                    <a:pt x="55244" y="2007107"/>
                  </a:lnTo>
                  <a:lnTo>
                    <a:pt x="66471" y="2044156"/>
                  </a:lnTo>
                  <a:lnTo>
                    <a:pt x="96404" y="2068707"/>
                  </a:lnTo>
                  <a:lnTo>
                    <a:pt x="121919" y="2073782"/>
                  </a:lnTo>
                  <a:lnTo>
                    <a:pt x="3700271" y="2073782"/>
                  </a:lnTo>
                  <a:lnTo>
                    <a:pt x="3700271" y="2148839"/>
                  </a:lnTo>
                  <a:close/>
                </a:path>
                <a:path w="3700779" h="2148840">
                  <a:moveTo>
                    <a:pt x="3700271" y="2073782"/>
                  </a:moveTo>
                  <a:lnTo>
                    <a:pt x="3579494" y="2073782"/>
                  </a:lnTo>
                  <a:lnTo>
                    <a:pt x="3586062" y="2073465"/>
                  </a:lnTo>
                  <a:lnTo>
                    <a:pt x="3592504" y="2072513"/>
                  </a:lnTo>
                  <a:lnTo>
                    <a:pt x="3626641" y="2054253"/>
                  </a:lnTo>
                  <a:lnTo>
                    <a:pt x="3644900" y="2020117"/>
                  </a:lnTo>
                  <a:lnTo>
                    <a:pt x="3646169" y="2007107"/>
                  </a:lnTo>
                  <a:lnTo>
                    <a:pt x="3646169" y="102107"/>
                  </a:lnTo>
                  <a:lnTo>
                    <a:pt x="3634943" y="65057"/>
                  </a:lnTo>
                  <a:lnTo>
                    <a:pt x="3605009" y="40507"/>
                  </a:lnTo>
                  <a:lnTo>
                    <a:pt x="3579494" y="35432"/>
                  </a:lnTo>
                  <a:lnTo>
                    <a:pt x="3700271" y="35432"/>
                  </a:lnTo>
                  <a:lnTo>
                    <a:pt x="3700271" y="20737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4047" y="3889247"/>
              <a:ext cx="3755390" cy="2204085"/>
            </a:xfrm>
            <a:custGeom>
              <a:avLst/>
              <a:gdLst/>
              <a:ahLst/>
              <a:cxnLst/>
              <a:rect l="l" t="t" r="r" b="b"/>
              <a:pathLst>
                <a:path w="3755390" h="2204085">
                  <a:moveTo>
                    <a:pt x="3755135" y="2203703"/>
                  </a:moveTo>
                  <a:lnTo>
                    <a:pt x="0" y="2203703"/>
                  </a:lnTo>
                  <a:lnTo>
                    <a:pt x="0" y="0"/>
                  </a:lnTo>
                  <a:lnTo>
                    <a:pt x="3755135" y="0"/>
                  </a:lnTo>
                  <a:lnTo>
                    <a:pt x="3755135" y="44576"/>
                  </a:lnTo>
                  <a:lnTo>
                    <a:pt x="149351" y="44576"/>
                  </a:lnTo>
                  <a:lnTo>
                    <a:pt x="142783" y="44894"/>
                  </a:lnTo>
                  <a:lnTo>
                    <a:pt x="107074" y="59685"/>
                  </a:lnTo>
                  <a:lnTo>
                    <a:pt x="85531" y="91925"/>
                  </a:lnTo>
                  <a:lnTo>
                    <a:pt x="82676" y="111251"/>
                  </a:lnTo>
                  <a:lnTo>
                    <a:pt x="82676" y="2016251"/>
                  </a:lnTo>
                  <a:lnTo>
                    <a:pt x="93903" y="2053300"/>
                  </a:lnTo>
                  <a:lnTo>
                    <a:pt x="123836" y="2077851"/>
                  </a:lnTo>
                  <a:lnTo>
                    <a:pt x="149351" y="2082926"/>
                  </a:lnTo>
                  <a:lnTo>
                    <a:pt x="3755135" y="2082926"/>
                  </a:lnTo>
                  <a:lnTo>
                    <a:pt x="3755135" y="2203703"/>
                  </a:lnTo>
                  <a:close/>
                </a:path>
                <a:path w="3755390" h="2204085">
                  <a:moveTo>
                    <a:pt x="3755135" y="2082926"/>
                  </a:moveTo>
                  <a:lnTo>
                    <a:pt x="3606926" y="2082926"/>
                  </a:lnTo>
                  <a:lnTo>
                    <a:pt x="3613494" y="2082609"/>
                  </a:lnTo>
                  <a:lnTo>
                    <a:pt x="3619936" y="2081657"/>
                  </a:lnTo>
                  <a:lnTo>
                    <a:pt x="3654073" y="2063397"/>
                  </a:lnTo>
                  <a:lnTo>
                    <a:pt x="3672332" y="2029261"/>
                  </a:lnTo>
                  <a:lnTo>
                    <a:pt x="3673601" y="2016251"/>
                  </a:lnTo>
                  <a:lnTo>
                    <a:pt x="3673601" y="111251"/>
                  </a:lnTo>
                  <a:lnTo>
                    <a:pt x="3662375" y="74201"/>
                  </a:lnTo>
                  <a:lnTo>
                    <a:pt x="3632441" y="49651"/>
                  </a:lnTo>
                  <a:lnTo>
                    <a:pt x="3606926" y="44576"/>
                  </a:lnTo>
                  <a:lnTo>
                    <a:pt x="3755135" y="44576"/>
                  </a:lnTo>
                  <a:lnTo>
                    <a:pt x="3755135" y="20829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012" y="3924299"/>
              <a:ext cx="3586479" cy="2057400"/>
            </a:xfrm>
            <a:custGeom>
              <a:avLst/>
              <a:gdLst/>
              <a:ahLst/>
              <a:cxnLst/>
              <a:rect l="l" t="t" r="r" b="b"/>
              <a:pathLst>
                <a:path w="3586479" h="2057400">
                  <a:moveTo>
                    <a:pt x="3514965" y="2057399"/>
                  </a:moveTo>
                  <a:lnTo>
                    <a:pt x="48947" y="2057399"/>
                  </a:lnTo>
                  <a:lnTo>
                    <a:pt x="45540" y="2056910"/>
                  </a:lnTo>
                  <a:lnTo>
                    <a:pt x="12911" y="2031543"/>
                  </a:lnTo>
                  <a:lnTo>
                    <a:pt x="335" y="1991157"/>
                  </a:lnTo>
                  <a:lnTo>
                    <a:pt x="0" y="1986202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3514965" y="0"/>
                  </a:lnTo>
                  <a:lnTo>
                    <a:pt x="3556455" y="15621"/>
                  </a:lnTo>
                  <a:lnTo>
                    <a:pt x="3582276" y="51661"/>
                  </a:lnTo>
                  <a:lnTo>
                    <a:pt x="3586161" y="71196"/>
                  </a:lnTo>
                  <a:lnTo>
                    <a:pt x="3586161" y="1986202"/>
                  </a:lnTo>
                  <a:lnTo>
                    <a:pt x="3570539" y="2027694"/>
                  </a:lnTo>
                  <a:lnTo>
                    <a:pt x="3534499" y="2053512"/>
                  </a:lnTo>
                  <a:lnTo>
                    <a:pt x="3519920" y="2056910"/>
                  </a:lnTo>
                  <a:lnTo>
                    <a:pt x="3514965" y="2057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199" y="3924501"/>
              <a:ext cx="72390" cy="2057400"/>
            </a:xfrm>
            <a:custGeom>
              <a:avLst/>
              <a:gdLst/>
              <a:ahLst/>
              <a:cxnLst/>
              <a:rect l="l" t="t" r="r" b="b"/>
              <a:pathLst>
                <a:path w="72390" h="2057400">
                  <a:moveTo>
                    <a:pt x="72031" y="2056997"/>
                  </a:moveTo>
                  <a:lnTo>
                    <a:pt x="33857" y="2044367"/>
                  </a:lnTo>
                  <a:lnTo>
                    <a:pt x="5800" y="2010158"/>
                  </a:lnTo>
                  <a:lnTo>
                    <a:pt x="0" y="19809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1"/>
                  </a:lnTo>
                  <a:lnTo>
                    <a:pt x="61763" y="9465"/>
                  </a:lnTo>
                  <a:lnTo>
                    <a:pt x="49800" y="46838"/>
                  </a:lnTo>
                  <a:lnTo>
                    <a:pt x="47625" y="75998"/>
                  </a:lnTo>
                  <a:lnTo>
                    <a:pt x="47625" y="1980998"/>
                  </a:lnTo>
                  <a:lnTo>
                    <a:pt x="52436" y="2023340"/>
                  </a:lnTo>
                  <a:lnTo>
                    <a:pt x="68765" y="2055264"/>
                  </a:lnTo>
                  <a:lnTo>
                    <a:pt x="72031" y="2056997"/>
                  </a:lnTo>
                  <a:close/>
                </a:path>
              </a:pathLst>
            </a:custGeom>
            <a:solidFill>
              <a:srgbClr val="FD9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0249" y="4114799"/>
              <a:ext cx="571500" cy="5715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33834" y="4754033"/>
            <a:ext cx="2901315" cy="10293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500" b="1" dirty="0">
                <a:solidFill>
                  <a:srgbClr val="00679D"/>
                </a:solidFill>
                <a:latin typeface="Segoe UI"/>
                <a:cs typeface="Segoe UI"/>
              </a:rPr>
              <a:t>SDG </a:t>
            </a:r>
            <a:r>
              <a:rPr sz="1500" b="1" spc="-25" dirty="0">
                <a:solidFill>
                  <a:srgbClr val="00679D"/>
                </a:solidFill>
                <a:latin typeface="Segoe UI"/>
                <a:cs typeface="Segoe UI"/>
              </a:rPr>
              <a:t>11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Sustainable Cities &amp; </a:t>
            </a:r>
            <a:r>
              <a:rPr sz="1350" spc="-10" dirty="0">
                <a:solidFill>
                  <a:srgbClr val="374050"/>
                </a:solidFill>
                <a:latin typeface="Segoe UI Semibold"/>
                <a:cs typeface="Segoe UI Semibold"/>
              </a:rPr>
              <a:t>Communities</a:t>
            </a:r>
            <a:endParaRPr sz="1350">
              <a:latin typeface="Segoe UI Semibold"/>
              <a:cs typeface="Segoe UI Semibold"/>
            </a:endParaRPr>
          </a:p>
          <a:p>
            <a:pPr marL="12700" marR="5080" algn="ctr">
              <a:lnSpc>
                <a:spcPct val="119000"/>
              </a:lnSpc>
              <a:spcBef>
                <a:spcPts val="69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Building</a:t>
            </a:r>
            <a:r>
              <a:rPr sz="105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resilient,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inclusive</a:t>
            </a:r>
            <a:r>
              <a:rPr sz="105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sustainable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urban environments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24527" y="3889247"/>
            <a:ext cx="3743325" cy="2204085"/>
            <a:chOff x="4224527" y="3889247"/>
            <a:chExt cx="3743325" cy="2204085"/>
          </a:xfrm>
        </p:grpSpPr>
        <p:sp>
          <p:nvSpPr>
            <p:cNvPr id="34" name="object 34"/>
            <p:cNvSpPr/>
            <p:nvPr/>
          </p:nvSpPr>
          <p:spPr>
            <a:xfrm>
              <a:off x="4251959" y="3898391"/>
              <a:ext cx="3688079" cy="2148840"/>
            </a:xfrm>
            <a:custGeom>
              <a:avLst/>
              <a:gdLst/>
              <a:ahLst/>
              <a:cxnLst/>
              <a:rect l="l" t="t" r="r" b="b"/>
              <a:pathLst>
                <a:path w="3688079" h="2148840">
                  <a:moveTo>
                    <a:pt x="3688079" y="2148839"/>
                  </a:moveTo>
                  <a:lnTo>
                    <a:pt x="0" y="2148839"/>
                  </a:lnTo>
                  <a:lnTo>
                    <a:pt x="0" y="0"/>
                  </a:lnTo>
                  <a:lnTo>
                    <a:pt x="3688079" y="0"/>
                  </a:lnTo>
                  <a:lnTo>
                    <a:pt x="3688079" y="35432"/>
                  </a:lnTo>
                  <a:lnTo>
                    <a:pt x="120014" y="35432"/>
                  </a:lnTo>
                  <a:lnTo>
                    <a:pt x="113446" y="35750"/>
                  </a:lnTo>
                  <a:lnTo>
                    <a:pt x="77737" y="50541"/>
                  </a:lnTo>
                  <a:lnTo>
                    <a:pt x="56194" y="82781"/>
                  </a:lnTo>
                  <a:lnTo>
                    <a:pt x="53339" y="102107"/>
                  </a:lnTo>
                  <a:lnTo>
                    <a:pt x="53339" y="2007107"/>
                  </a:lnTo>
                  <a:lnTo>
                    <a:pt x="64565" y="2044156"/>
                  </a:lnTo>
                  <a:lnTo>
                    <a:pt x="94499" y="2068707"/>
                  </a:lnTo>
                  <a:lnTo>
                    <a:pt x="120014" y="2073782"/>
                  </a:lnTo>
                  <a:lnTo>
                    <a:pt x="3688079" y="2073782"/>
                  </a:lnTo>
                  <a:lnTo>
                    <a:pt x="3688079" y="2148839"/>
                  </a:lnTo>
                  <a:close/>
                </a:path>
                <a:path w="3688079" h="2148840">
                  <a:moveTo>
                    <a:pt x="3688079" y="2073782"/>
                  </a:moveTo>
                  <a:lnTo>
                    <a:pt x="3568064" y="2073782"/>
                  </a:lnTo>
                  <a:lnTo>
                    <a:pt x="3574632" y="2073465"/>
                  </a:lnTo>
                  <a:lnTo>
                    <a:pt x="3581074" y="2072513"/>
                  </a:lnTo>
                  <a:lnTo>
                    <a:pt x="3615210" y="2054253"/>
                  </a:lnTo>
                  <a:lnTo>
                    <a:pt x="3633470" y="2020117"/>
                  </a:lnTo>
                  <a:lnTo>
                    <a:pt x="3634739" y="2007107"/>
                  </a:lnTo>
                  <a:lnTo>
                    <a:pt x="3634739" y="102107"/>
                  </a:lnTo>
                  <a:lnTo>
                    <a:pt x="3623512" y="65057"/>
                  </a:lnTo>
                  <a:lnTo>
                    <a:pt x="3593579" y="40507"/>
                  </a:lnTo>
                  <a:lnTo>
                    <a:pt x="3568064" y="35432"/>
                  </a:lnTo>
                  <a:lnTo>
                    <a:pt x="3688079" y="35432"/>
                  </a:lnTo>
                  <a:lnTo>
                    <a:pt x="3688079" y="20737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24527" y="3889247"/>
              <a:ext cx="3743325" cy="2204085"/>
            </a:xfrm>
            <a:custGeom>
              <a:avLst/>
              <a:gdLst/>
              <a:ahLst/>
              <a:cxnLst/>
              <a:rect l="l" t="t" r="r" b="b"/>
              <a:pathLst>
                <a:path w="3743325" h="2204085">
                  <a:moveTo>
                    <a:pt x="3742943" y="2203703"/>
                  </a:moveTo>
                  <a:lnTo>
                    <a:pt x="0" y="2203703"/>
                  </a:lnTo>
                  <a:lnTo>
                    <a:pt x="0" y="0"/>
                  </a:lnTo>
                  <a:lnTo>
                    <a:pt x="3742943" y="0"/>
                  </a:lnTo>
                  <a:lnTo>
                    <a:pt x="3742943" y="44576"/>
                  </a:lnTo>
                  <a:lnTo>
                    <a:pt x="147446" y="44576"/>
                  </a:lnTo>
                  <a:lnTo>
                    <a:pt x="140878" y="44894"/>
                  </a:lnTo>
                  <a:lnTo>
                    <a:pt x="105169" y="59685"/>
                  </a:lnTo>
                  <a:lnTo>
                    <a:pt x="83626" y="91925"/>
                  </a:lnTo>
                  <a:lnTo>
                    <a:pt x="80771" y="111251"/>
                  </a:lnTo>
                  <a:lnTo>
                    <a:pt x="80771" y="2016251"/>
                  </a:lnTo>
                  <a:lnTo>
                    <a:pt x="91997" y="2053300"/>
                  </a:lnTo>
                  <a:lnTo>
                    <a:pt x="121931" y="2077851"/>
                  </a:lnTo>
                  <a:lnTo>
                    <a:pt x="147446" y="2082926"/>
                  </a:lnTo>
                  <a:lnTo>
                    <a:pt x="3742943" y="2082926"/>
                  </a:lnTo>
                  <a:lnTo>
                    <a:pt x="3742943" y="2203703"/>
                  </a:lnTo>
                  <a:close/>
                </a:path>
                <a:path w="3743325" h="2204085">
                  <a:moveTo>
                    <a:pt x="3742943" y="2082926"/>
                  </a:moveTo>
                  <a:lnTo>
                    <a:pt x="3595496" y="2082926"/>
                  </a:lnTo>
                  <a:lnTo>
                    <a:pt x="3602064" y="2082609"/>
                  </a:lnTo>
                  <a:lnTo>
                    <a:pt x="3608506" y="2081657"/>
                  </a:lnTo>
                  <a:lnTo>
                    <a:pt x="3642642" y="2063397"/>
                  </a:lnTo>
                  <a:lnTo>
                    <a:pt x="3660902" y="2029261"/>
                  </a:lnTo>
                  <a:lnTo>
                    <a:pt x="3662171" y="2016251"/>
                  </a:lnTo>
                  <a:lnTo>
                    <a:pt x="3662171" y="111251"/>
                  </a:lnTo>
                  <a:lnTo>
                    <a:pt x="3650944" y="74201"/>
                  </a:lnTo>
                  <a:lnTo>
                    <a:pt x="3621011" y="49651"/>
                  </a:lnTo>
                  <a:lnTo>
                    <a:pt x="3595496" y="44576"/>
                  </a:lnTo>
                  <a:lnTo>
                    <a:pt x="3742943" y="44576"/>
                  </a:lnTo>
                  <a:lnTo>
                    <a:pt x="3742943" y="20829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19587" y="3924299"/>
              <a:ext cx="3576954" cy="2057400"/>
            </a:xfrm>
            <a:custGeom>
              <a:avLst/>
              <a:gdLst/>
              <a:ahLst/>
              <a:cxnLst/>
              <a:rect l="l" t="t" r="r" b="b"/>
              <a:pathLst>
                <a:path w="3576954" h="2057400">
                  <a:moveTo>
                    <a:pt x="3505440" y="2057399"/>
                  </a:moveTo>
                  <a:lnTo>
                    <a:pt x="48947" y="2057399"/>
                  </a:lnTo>
                  <a:lnTo>
                    <a:pt x="45540" y="2056910"/>
                  </a:lnTo>
                  <a:lnTo>
                    <a:pt x="12910" y="2031543"/>
                  </a:lnTo>
                  <a:lnTo>
                    <a:pt x="335" y="1991157"/>
                  </a:lnTo>
                  <a:lnTo>
                    <a:pt x="0" y="1986202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3505440" y="0"/>
                  </a:lnTo>
                  <a:lnTo>
                    <a:pt x="3546931" y="15621"/>
                  </a:lnTo>
                  <a:lnTo>
                    <a:pt x="3572750" y="51661"/>
                  </a:lnTo>
                  <a:lnTo>
                    <a:pt x="3576637" y="71196"/>
                  </a:lnTo>
                  <a:lnTo>
                    <a:pt x="3576637" y="1986202"/>
                  </a:lnTo>
                  <a:lnTo>
                    <a:pt x="3561014" y="2027694"/>
                  </a:lnTo>
                  <a:lnTo>
                    <a:pt x="3524974" y="2053512"/>
                  </a:lnTo>
                  <a:lnTo>
                    <a:pt x="3510395" y="2056910"/>
                  </a:lnTo>
                  <a:lnTo>
                    <a:pt x="3505440" y="2057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95774" y="3924501"/>
              <a:ext cx="72390" cy="2057400"/>
            </a:xfrm>
            <a:custGeom>
              <a:avLst/>
              <a:gdLst/>
              <a:ahLst/>
              <a:cxnLst/>
              <a:rect l="l" t="t" r="r" b="b"/>
              <a:pathLst>
                <a:path w="72389" h="2057400">
                  <a:moveTo>
                    <a:pt x="72031" y="2056997"/>
                  </a:moveTo>
                  <a:lnTo>
                    <a:pt x="33857" y="2044367"/>
                  </a:lnTo>
                  <a:lnTo>
                    <a:pt x="5800" y="2010158"/>
                  </a:lnTo>
                  <a:lnTo>
                    <a:pt x="0" y="19809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1"/>
                  </a:lnTo>
                  <a:lnTo>
                    <a:pt x="61763" y="9465"/>
                  </a:lnTo>
                  <a:lnTo>
                    <a:pt x="49799" y="46838"/>
                  </a:lnTo>
                  <a:lnTo>
                    <a:pt x="47625" y="75998"/>
                  </a:lnTo>
                  <a:lnTo>
                    <a:pt x="47625" y="1980998"/>
                  </a:lnTo>
                  <a:lnTo>
                    <a:pt x="52436" y="2023340"/>
                  </a:lnTo>
                  <a:lnTo>
                    <a:pt x="68765" y="2055264"/>
                  </a:lnTo>
                  <a:lnTo>
                    <a:pt x="72031" y="2056997"/>
                  </a:lnTo>
                  <a:close/>
                </a:path>
              </a:pathLst>
            </a:custGeom>
            <a:solidFill>
              <a:srgbClr val="006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9299" y="4114799"/>
              <a:ext cx="571500" cy="57150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562127" y="4754033"/>
            <a:ext cx="3115310" cy="10293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500" b="1" dirty="0">
                <a:solidFill>
                  <a:srgbClr val="00679D"/>
                </a:solidFill>
                <a:latin typeface="Segoe UI"/>
                <a:cs typeface="Segoe UI"/>
              </a:rPr>
              <a:t>SDG </a:t>
            </a:r>
            <a:r>
              <a:rPr sz="1500" b="1" spc="-25" dirty="0">
                <a:solidFill>
                  <a:srgbClr val="00679D"/>
                </a:solidFill>
                <a:latin typeface="Segoe UI"/>
                <a:cs typeface="Segoe UI"/>
              </a:rPr>
              <a:t>16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Peace,</a:t>
            </a:r>
            <a:r>
              <a:rPr sz="1350" spc="-4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Justice</a:t>
            </a:r>
            <a:r>
              <a:rPr sz="1350" spc="-4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&amp;</a:t>
            </a:r>
            <a:r>
              <a:rPr sz="1350" spc="-4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Strong</a:t>
            </a:r>
            <a:r>
              <a:rPr sz="1350" spc="-4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 Semibold"/>
                <a:cs typeface="Segoe UI Semibold"/>
              </a:rPr>
              <a:t>Institutions</a:t>
            </a:r>
            <a:endParaRPr sz="1350">
              <a:latin typeface="Segoe UI Semibold"/>
              <a:cs typeface="Segoe UI Semibold"/>
            </a:endParaRPr>
          </a:p>
          <a:p>
            <a:pPr marL="12065" marR="5080" algn="ctr">
              <a:lnSpc>
                <a:spcPct val="119000"/>
              </a:lnSpc>
              <a:spcBef>
                <a:spcPts val="69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Promoting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accountability,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transparency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effective governance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052815" y="3889247"/>
            <a:ext cx="3755390" cy="2204085"/>
            <a:chOff x="8052815" y="3889247"/>
            <a:chExt cx="3755390" cy="2204085"/>
          </a:xfrm>
        </p:grpSpPr>
        <p:sp>
          <p:nvSpPr>
            <p:cNvPr id="41" name="object 41"/>
            <p:cNvSpPr/>
            <p:nvPr/>
          </p:nvSpPr>
          <p:spPr>
            <a:xfrm>
              <a:off x="8080247" y="3898391"/>
              <a:ext cx="3700779" cy="2148840"/>
            </a:xfrm>
            <a:custGeom>
              <a:avLst/>
              <a:gdLst/>
              <a:ahLst/>
              <a:cxnLst/>
              <a:rect l="l" t="t" r="r" b="b"/>
              <a:pathLst>
                <a:path w="3700779" h="2148840">
                  <a:moveTo>
                    <a:pt x="3700271" y="2148839"/>
                  </a:moveTo>
                  <a:lnTo>
                    <a:pt x="0" y="2148839"/>
                  </a:lnTo>
                  <a:lnTo>
                    <a:pt x="0" y="0"/>
                  </a:lnTo>
                  <a:lnTo>
                    <a:pt x="3700271" y="0"/>
                  </a:lnTo>
                  <a:lnTo>
                    <a:pt x="3700271" y="35432"/>
                  </a:lnTo>
                  <a:lnTo>
                    <a:pt x="120776" y="35432"/>
                  </a:lnTo>
                  <a:lnTo>
                    <a:pt x="114208" y="35750"/>
                  </a:lnTo>
                  <a:lnTo>
                    <a:pt x="78498" y="50541"/>
                  </a:lnTo>
                  <a:lnTo>
                    <a:pt x="56956" y="82781"/>
                  </a:lnTo>
                  <a:lnTo>
                    <a:pt x="54101" y="102107"/>
                  </a:lnTo>
                  <a:lnTo>
                    <a:pt x="54101" y="2007107"/>
                  </a:lnTo>
                  <a:lnTo>
                    <a:pt x="65327" y="2044156"/>
                  </a:lnTo>
                  <a:lnTo>
                    <a:pt x="95260" y="2068707"/>
                  </a:lnTo>
                  <a:lnTo>
                    <a:pt x="120776" y="2073782"/>
                  </a:lnTo>
                  <a:lnTo>
                    <a:pt x="3700271" y="2073782"/>
                  </a:lnTo>
                  <a:lnTo>
                    <a:pt x="3700271" y="2148839"/>
                  </a:lnTo>
                  <a:close/>
                </a:path>
                <a:path w="3700779" h="2148840">
                  <a:moveTo>
                    <a:pt x="3700271" y="2073782"/>
                  </a:moveTo>
                  <a:lnTo>
                    <a:pt x="3578351" y="2073782"/>
                  </a:lnTo>
                  <a:lnTo>
                    <a:pt x="3584919" y="2073465"/>
                  </a:lnTo>
                  <a:lnTo>
                    <a:pt x="3591361" y="2072513"/>
                  </a:lnTo>
                  <a:lnTo>
                    <a:pt x="3625497" y="2054253"/>
                  </a:lnTo>
                  <a:lnTo>
                    <a:pt x="3643757" y="2020117"/>
                  </a:lnTo>
                  <a:lnTo>
                    <a:pt x="3645026" y="2007107"/>
                  </a:lnTo>
                  <a:lnTo>
                    <a:pt x="3645026" y="102107"/>
                  </a:lnTo>
                  <a:lnTo>
                    <a:pt x="3633799" y="65057"/>
                  </a:lnTo>
                  <a:lnTo>
                    <a:pt x="3603866" y="40507"/>
                  </a:lnTo>
                  <a:lnTo>
                    <a:pt x="3578351" y="35432"/>
                  </a:lnTo>
                  <a:lnTo>
                    <a:pt x="3700271" y="35432"/>
                  </a:lnTo>
                  <a:lnTo>
                    <a:pt x="3700271" y="20737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52815" y="3889247"/>
              <a:ext cx="3755390" cy="2204085"/>
            </a:xfrm>
            <a:custGeom>
              <a:avLst/>
              <a:gdLst/>
              <a:ahLst/>
              <a:cxnLst/>
              <a:rect l="l" t="t" r="r" b="b"/>
              <a:pathLst>
                <a:path w="3755390" h="2204085">
                  <a:moveTo>
                    <a:pt x="3755135" y="2203703"/>
                  </a:moveTo>
                  <a:lnTo>
                    <a:pt x="0" y="2203703"/>
                  </a:lnTo>
                  <a:lnTo>
                    <a:pt x="0" y="0"/>
                  </a:lnTo>
                  <a:lnTo>
                    <a:pt x="3755135" y="0"/>
                  </a:lnTo>
                  <a:lnTo>
                    <a:pt x="3755135" y="44576"/>
                  </a:lnTo>
                  <a:lnTo>
                    <a:pt x="148208" y="44576"/>
                  </a:lnTo>
                  <a:lnTo>
                    <a:pt x="141640" y="44894"/>
                  </a:lnTo>
                  <a:lnTo>
                    <a:pt x="105930" y="59685"/>
                  </a:lnTo>
                  <a:lnTo>
                    <a:pt x="84388" y="91925"/>
                  </a:lnTo>
                  <a:lnTo>
                    <a:pt x="81533" y="111251"/>
                  </a:lnTo>
                  <a:lnTo>
                    <a:pt x="81533" y="2016251"/>
                  </a:lnTo>
                  <a:lnTo>
                    <a:pt x="92759" y="2053300"/>
                  </a:lnTo>
                  <a:lnTo>
                    <a:pt x="122692" y="2077851"/>
                  </a:lnTo>
                  <a:lnTo>
                    <a:pt x="148208" y="2082926"/>
                  </a:lnTo>
                  <a:lnTo>
                    <a:pt x="3755135" y="2082926"/>
                  </a:lnTo>
                  <a:lnTo>
                    <a:pt x="3755135" y="2203703"/>
                  </a:lnTo>
                  <a:close/>
                </a:path>
                <a:path w="3755390" h="2204085">
                  <a:moveTo>
                    <a:pt x="3755135" y="2082926"/>
                  </a:moveTo>
                  <a:lnTo>
                    <a:pt x="3605783" y="2082926"/>
                  </a:lnTo>
                  <a:lnTo>
                    <a:pt x="3612351" y="2082609"/>
                  </a:lnTo>
                  <a:lnTo>
                    <a:pt x="3618793" y="2081657"/>
                  </a:lnTo>
                  <a:lnTo>
                    <a:pt x="3652929" y="2063397"/>
                  </a:lnTo>
                  <a:lnTo>
                    <a:pt x="3671189" y="2029261"/>
                  </a:lnTo>
                  <a:lnTo>
                    <a:pt x="3672458" y="2016251"/>
                  </a:lnTo>
                  <a:lnTo>
                    <a:pt x="3672458" y="111251"/>
                  </a:lnTo>
                  <a:lnTo>
                    <a:pt x="3661231" y="74201"/>
                  </a:lnTo>
                  <a:lnTo>
                    <a:pt x="3631298" y="49651"/>
                  </a:lnTo>
                  <a:lnTo>
                    <a:pt x="3605783" y="44576"/>
                  </a:lnTo>
                  <a:lnTo>
                    <a:pt x="3755135" y="44576"/>
                  </a:lnTo>
                  <a:lnTo>
                    <a:pt x="3755135" y="20829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8635" y="3924299"/>
              <a:ext cx="3586479" cy="2057400"/>
            </a:xfrm>
            <a:custGeom>
              <a:avLst/>
              <a:gdLst/>
              <a:ahLst/>
              <a:cxnLst/>
              <a:rect l="l" t="t" r="r" b="b"/>
              <a:pathLst>
                <a:path w="3586479" h="2057400">
                  <a:moveTo>
                    <a:pt x="3514965" y="2057399"/>
                  </a:moveTo>
                  <a:lnTo>
                    <a:pt x="48948" y="2057399"/>
                  </a:lnTo>
                  <a:lnTo>
                    <a:pt x="45540" y="2056910"/>
                  </a:lnTo>
                  <a:lnTo>
                    <a:pt x="12911" y="2031543"/>
                  </a:lnTo>
                  <a:lnTo>
                    <a:pt x="335" y="1991157"/>
                  </a:lnTo>
                  <a:lnTo>
                    <a:pt x="0" y="1986202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3" y="2440"/>
                  </a:lnTo>
                  <a:lnTo>
                    <a:pt x="48948" y="0"/>
                  </a:lnTo>
                  <a:lnTo>
                    <a:pt x="3514965" y="0"/>
                  </a:lnTo>
                  <a:lnTo>
                    <a:pt x="3556455" y="15621"/>
                  </a:lnTo>
                  <a:lnTo>
                    <a:pt x="3582275" y="51661"/>
                  </a:lnTo>
                  <a:lnTo>
                    <a:pt x="3586162" y="71196"/>
                  </a:lnTo>
                  <a:lnTo>
                    <a:pt x="3586162" y="1986202"/>
                  </a:lnTo>
                  <a:lnTo>
                    <a:pt x="3570539" y="2027694"/>
                  </a:lnTo>
                  <a:lnTo>
                    <a:pt x="3534499" y="2053512"/>
                  </a:lnTo>
                  <a:lnTo>
                    <a:pt x="3519921" y="2056910"/>
                  </a:lnTo>
                  <a:lnTo>
                    <a:pt x="3514965" y="2057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24823" y="3924501"/>
              <a:ext cx="72390" cy="2057400"/>
            </a:xfrm>
            <a:custGeom>
              <a:avLst/>
              <a:gdLst/>
              <a:ahLst/>
              <a:cxnLst/>
              <a:rect l="l" t="t" r="r" b="b"/>
              <a:pathLst>
                <a:path w="72390" h="2057400">
                  <a:moveTo>
                    <a:pt x="72031" y="2056997"/>
                  </a:moveTo>
                  <a:lnTo>
                    <a:pt x="33857" y="2044367"/>
                  </a:lnTo>
                  <a:lnTo>
                    <a:pt x="5800" y="2010158"/>
                  </a:lnTo>
                  <a:lnTo>
                    <a:pt x="0" y="1980998"/>
                  </a:lnTo>
                  <a:lnTo>
                    <a:pt x="0" y="75998"/>
                  </a:lnTo>
                  <a:lnTo>
                    <a:pt x="12828" y="33655"/>
                  </a:lnTo>
                  <a:lnTo>
                    <a:pt x="47039" y="5598"/>
                  </a:lnTo>
                  <a:lnTo>
                    <a:pt x="72030" y="0"/>
                  </a:lnTo>
                  <a:lnTo>
                    <a:pt x="68765" y="1731"/>
                  </a:lnTo>
                  <a:lnTo>
                    <a:pt x="61763" y="9465"/>
                  </a:lnTo>
                  <a:lnTo>
                    <a:pt x="49799" y="46838"/>
                  </a:lnTo>
                  <a:lnTo>
                    <a:pt x="47625" y="75998"/>
                  </a:lnTo>
                  <a:lnTo>
                    <a:pt x="47625" y="1980998"/>
                  </a:lnTo>
                  <a:lnTo>
                    <a:pt x="52436" y="2023340"/>
                  </a:lnTo>
                  <a:lnTo>
                    <a:pt x="68765" y="2055264"/>
                  </a:lnTo>
                  <a:lnTo>
                    <a:pt x="72031" y="2056997"/>
                  </a:lnTo>
                  <a:close/>
                </a:path>
              </a:pathLst>
            </a:custGeom>
            <a:solidFill>
              <a:srgbClr val="18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67874" y="4114799"/>
              <a:ext cx="571500" cy="57150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8376592" y="4754033"/>
            <a:ext cx="3157220" cy="10293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500" b="1" dirty="0">
                <a:solidFill>
                  <a:srgbClr val="00679D"/>
                </a:solidFill>
                <a:latin typeface="Segoe UI"/>
                <a:cs typeface="Segoe UI"/>
              </a:rPr>
              <a:t>SDG </a:t>
            </a:r>
            <a:r>
              <a:rPr sz="1500" b="1" spc="-25" dirty="0">
                <a:solidFill>
                  <a:srgbClr val="00679D"/>
                </a:solidFill>
                <a:latin typeface="Segoe UI"/>
                <a:cs typeface="Segoe UI"/>
              </a:rPr>
              <a:t>17</a:t>
            </a:r>
            <a:endParaRPr sz="15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Partnerships</a:t>
            </a:r>
            <a:r>
              <a:rPr sz="1350" spc="-1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for</a:t>
            </a:r>
            <a:r>
              <a:rPr sz="1350" spc="-1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 Semibold"/>
                <a:cs typeface="Segoe UI Semibold"/>
              </a:rPr>
              <a:t>the</a:t>
            </a:r>
            <a:r>
              <a:rPr sz="1350" spc="-10" dirty="0">
                <a:solidFill>
                  <a:srgbClr val="374050"/>
                </a:solidFill>
                <a:latin typeface="Segoe UI Semibold"/>
                <a:cs typeface="Segoe UI Semibold"/>
              </a:rPr>
              <a:t> Goals</a:t>
            </a:r>
            <a:endParaRPr sz="1350">
              <a:latin typeface="Segoe UI Semibold"/>
              <a:cs typeface="Segoe UI Semibold"/>
            </a:endParaRPr>
          </a:p>
          <a:p>
            <a:pPr marL="12700" marR="5080" algn="ctr">
              <a:lnSpc>
                <a:spcPct val="119000"/>
              </a:lnSpc>
              <a:spcBef>
                <a:spcPts val="69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Fostering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collaboration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between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citizens,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schools</a:t>
            </a:r>
            <a:r>
              <a:rPr sz="105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government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19846" y="6292849"/>
            <a:ext cx="5752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CivicConnect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aligns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with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key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SDGs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to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create</a:t>
            </a:r>
            <a:r>
              <a:rPr sz="1500" spc="-20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sustainable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F7D44"/>
                </a:solidFill>
                <a:latin typeface="Segoe UI"/>
                <a:cs typeface="Segoe UI"/>
              </a:rPr>
              <a:t>local</a:t>
            </a:r>
            <a:r>
              <a:rPr sz="1500" spc="-25" dirty="0">
                <a:solidFill>
                  <a:srgbClr val="3F7D44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3F7D44"/>
                </a:solidFill>
                <a:latin typeface="Segoe UI"/>
                <a:cs typeface="Segoe UI"/>
              </a:rPr>
              <a:t>impact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701138" y="6416674"/>
            <a:ext cx="1198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80" dirty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sz="9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9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FFFFFF"/>
                </a:solidFill>
                <a:latin typeface="Trebuchet MS"/>
                <a:cs typeface="Trebuchet MS"/>
              </a:rPr>
              <a:t>Genspark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243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6447" y="1414271"/>
            <a:ext cx="5480685" cy="1402080"/>
            <a:chOff x="536447" y="1414271"/>
            <a:chExt cx="5480685" cy="1402080"/>
          </a:xfrm>
        </p:grpSpPr>
        <p:sp>
          <p:nvSpPr>
            <p:cNvPr id="5" name="object 5"/>
            <p:cNvSpPr/>
            <p:nvPr/>
          </p:nvSpPr>
          <p:spPr>
            <a:xfrm>
              <a:off x="563879" y="1420367"/>
              <a:ext cx="5425440" cy="1350645"/>
            </a:xfrm>
            <a:custGeom>
              <a:avLst/>
              <a:gdLst/>
              <a:ahLst/>
              <a:cxnLst/>
              <a:rect l="l" t="t" r="r" b="b"/>
              <a:pathLst>
                <a:path w="5425440" h="1350645">
                  <a:moveTo>
                    <a:pt x="5425439" y="1350263"/>
                  </a:moveTo>
                  <a:lnTo>
                    <a:pt x="0" y="1350263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6956"/>
                  </a:lnTo>
                  <a:lnTo>
                    <a:pt x="121919" y="36956"/>
                  </a:lnTo>
                  <a:lnTo>
                    <a:pt x="115351" y="37274"/>
                  </a:lnTo>
                  <a:lnTo>
                    <a:pt x="79642" y="52065"/>
                  </a:lnTo>
                  <a:lnTo>
                    <a:pt x="58099" y="84306"/>
                  </a:lnTo>
                  <a:lnTo>
                    <a:pt x="55244" y="103631"/>
                  </a:lnTo>
                  <a:lnTo>
                    <a:pt x="55244" y="1208531"/>
                  </a:lnTo>
                  <a:lnTo>
                    <a:pt x="66471" y="1245581"/>
                  </a:lnTo>
                  <a:lnTo>
                    <a:pt x="96404" y="1270131"/>
                  </a:lnTo>
                  <a:lnTo>
                    <a:pt x="121919" y="1275206"/>
                  </a:lnTo>
                  <a:lnTo>
                    <a:pt x="5425439" y="1275206"/>
                  </a:lnTo>
                  <a:lnTo>
                    <a:pt x="5425439" y="1350263"/>
                  </a:lnTo>
                  <a:close/>
                </a:path>
                <a:path w="5425440" h="1350645">
                  <a:moveTo>
                    <a:pt x="5425439" y="1275206"/>
                  </a:moveTo>
                  <a:lnTo>
                    <a:pt x="5303519" y="1275206"/>
                  </a:lnTo>
                  <a:lnTo>
                    <a:pt x="5310087" y="1274889"/>
                  </a:lnTo>
                  <a:lnTo>
                    <a:pt x="5316529" y="1273937"/>
                  </a:lnTo>
                  <a:lnTo>
                    <a:pt x="5350665" y="1255678"/>
                  </a:lnTo>
                  <a:lnTo>
                    <a:pt x="5368925" y="1221541"/>
                  </a:lnTo>
                  <a:lnTo>
                    <a:pt x="5370194" y="1208531"/>
                  </a:lnTo>
                  <a:lnTo>
                    <a:pt x="5370194" y="103631"/>
                  </a:lnTo>
                  <a:lnTo>
                    <a:pt x="5358967" y="66582"/>
                  </a:lnTo>
                  <a:lnTo>
                    <a:pt x="5329034" y="42032"/>
                  </a:lnTo>
                  <a:lnTo>
                    <a:pt x="5303519" y="36956"/>
                  </a:lnTo>
                  <a:lnTo>
                    <a:pt x="5425439" y="36956"/>
                  </a:lnTo>
                  <a:lnTo>
                    <a:pt x="5425439" y="1275206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7" y="1414271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5" h="1402080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3052"/>
                  </a:lnTo>
                  <a:lnTo>
                    <a:pt x="149351" y="43052"/>
                  </a:lnTo>
                  <a:lnTo>
                    <a:pt x="142783" y="43370"/>
                  </a:lnTo>
                  <a:lnTo>
                    <a:pt x="107074" y="58161"/>
                  </a:lnTo>
                  <a:lnTo>
                    <a:pt x="85531" y="90402"/>
                  </a:lnTo>
                  <a:lnTo>
                    <a:pt x="82676" y="109727"/>
                  </a:lnTo>
                  <a:lnTo>
                    <a:pt x="82676" y="1214627"/>
                  </a:lnTo>
                  <a:lnTo>
                    <a:pt x="93903" y="1251677"/>
                  </a:lnTo>
                  <a:lnTo>
                    <a:pt x="123836" y="1276227"/>
                  </a:lnTo>
                  <a:lnTo>
                    <a:pt x="149351" y="1281302"/>
                  </a:lnTo>
                  <a:lnTo>
                    <a:pt x="5480303" y="1281302"/>
                  </a:lnTo>
                  <a:lnTo>
                    <a:pt x="5480303" y="1402079"/>
                  </a:lnTo>
                  <a:close/>
                </a:path>
                <a:path w="5480685" h="1402080">
                  <a:moveTo>
                    <a:pt x="5480303" y="1281302"/>
                  </a:moveTo>
                  <a:lnTo>
                    <a:pt x="5330951" y="1281302"/>
                  </a:lnTo>
                  <a:lnTo>
                    <a:pt x="5337519" y="1280985"/>
                  </a:lnTo>
                  <a:lnTo>
                    <a:pt x="5343961" y="1280033"/>
                  </a:lnTo>
                  <a:lnTo>
                    <a:pt x="5378097" y="1261774"/>
                  </a:lnTo>
                  <a:lnTo>
                    <a:pt x="5396357" y="1227637"/>
                  </a:lnTo>
                  <a:lnTo>
                    <a:pt x="5397626" y="1214627"/>
                  </a:lnTo>
                  <a:lnTo>
                    <a:pt x="5397626" y="109727"/>
                  </a:lnTo>
                  <a:lnTo>
                    <a:pt x="5386399" y="72678"/>
                  </a:lnTo>
                  <a:lnTo>
                    <a:pt x="5356466" y="48128"/>
                  </a:lnTo>
                  <a:lnTo>
                    <a:pt x="5330951" y="43052"/>
                  </a:lnTo>
                  <a:lnTo>
                    <a:pt x="5480303" y="43052"/>
                  </a:lnTo>
                  <a:lnTo>
                    <a:pt x="5480303" y="128130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412" y="14477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80" y="15621"/>
                  </a:lnTo>
                  <a:lnTo>
                    <a:pt x="5306300" y="51661"/>
                  </a:lnTo>
                  <a:lnTo>
                    <a:pt x="5310186" y="71196"/>
                  </a:lnTo>
                  <a:lnTo>
                    <a:pt x="5310186" y="1186103"/>
                  </a:lnTo>
                  <a:lnTo>
                    <a:pt x="5294564" y="1227594"/>
                  </a:lnTo>
                  <a:lnTo>
                    <a:pt x="5258524" y="1253414"/>
                  </a:lnTo>
                  <a:lnTo>
                    <a:pt x="5243945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4480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90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30" y="33656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2"/>
                  </a:lnTo>
                  <a:lnTo>
                    <a:pt x="61763" y="9465"/>
                  </a:lnTo>
                  <a:lnTo>
                    <a:pt x="49800" y="46838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3F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1676399"/>
              <a:ext cx="266700" cy="381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11274" y="1682750"/>
            <a:ext cx="404558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679D"/>
                </a:solidFill>
                <a:latin typeface="Segoe UI Semibold"/>
                <a:cs typeface="Segoe UI Semibold"/>
              </a:rPr>
              <a:t>Digital </a:t>
            </a: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Platform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comprehensive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web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mobile application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enabling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civic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engagement</a:t>
            </a:r>
            <a:r>
              <a:rPr sz="120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issue</a:t>
            </a:r>
            <a:r>
              <a:rPr sz="120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reporting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75247" y="1414271"/>
            <a:ext cx="5480685" cy="1402080"/>
            <a:chOff x="6175247" y="1414271"/>
            <a:chExt cx="5480685" cy="1402080"/>
          </a:xfrm>
        </p:grpSpPr>
        <p:sp>
          <p:nvSpPr>
            <p:cNvPr id="12" name="object 12"/>
            <p:cNvSpPr/>
            <p:nvPr/>
          </p:nvSpPr>
          <p:spPr>
            <a:xfrm>
              <a:off x="6202679" y="1420367"/>
              <a:ext cx="5425440" cy="1350645"/>
            </a:xfrm>
            <a:custGeom>
              <a:avLst/>
              <a:gdLst/>
              <a:ahLst/>
              <a:cxnLst/>
              <a:rect l="l" t="t" r="r" b="b"/>
              <a:pathLst>
                <a:path w="5425440" h="1350645">
                  <a:moveTo>
                    <a:pt x="5425439" y="1350263"/>
                  </a:moveTo>
                  <a:lnTo>
                    <a:pt x="0" y="1350263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6956"/>
                  </a:lnTo>
                  <a:lnTo>
                    <a:pt x="121919" y="36956"/>
                  </a:lnTo>
                  <a:lnTo>
                    <a:pt x="115351" y="37274"/>
                  </a:lnTo>
                  <a:lnTo>
                    <a:pt x="79641" y="52065"/>
                  </a:lnTo>
                  <a:lnTo>
                    <a:pt x="58098" y="84306"/>
                  </a:lnTo>
                  <a:lnTo>
                    <a:pt x="55244" y="103631"/>
                  </a:lnTo>
                  <a:lnTo>
                    <a:pt x="55244" y="1208531"/>
                  </a:lnTo>
                  <a:lnTo>
                    <a:pt x="66470" y="1245581"/>
                  </a:lnTo>
                  <a:lnTo>
                    <a:pt x="96404" y="1270131"/>
                  </a:lnTo>
                  <a:lnTo>
                    <a:pt x="121919" y="1275206"/>
                  </a:lnTo>
                  <a:lnTo>
                    <a:pt x="5425439" y="1275206"/>
                  </a:lnTo>
                  <a:lnTo>
                    <a:pt x="5425439" y="1350263"/>
                  </a:lnTo>
                  <a:close/>
                </a:path>
                <a:path w="5425440" h="1350645">
                  <a:moveTo>
                    <a:pt x="5425439" y="1275206"/>
                  </a:moveTo>
                  <a:lnTo>
                    <a:pt x="5303519" y="1275206"/>
                  </a:lnTo>
                  <a:lnTo>
                    <a:pt x="5310087" y="1274889"/>
                  </a:lnTo>
                  <a:lnTo>
                    <a:pt x="5316528" y="1273937"/>
                  </a:lnTo>
                  <a:lnTo>
                    <a:pt x="5350664" y="1255678"/>
                  </a:lnTo>
                  <a:lnTo>
                    <a:pt x="5368925" y="1221541"/>
                  </a:lnTo>
                  <a:lnTo>
                    <a:pt x="5370194" y="1208531"/>
                  </a:lnTo>
                  <a:lnTo>
                    <a:pt x="5370194" y="103631"/>
                  </a:lnTo>
                  <a:lnTo>
                    <a:pt x="5358966" y="66582"/>
                  </a:lnTo>
                  <a:lnTo>
                    <a:pt x="5329033" y="42032"/>
                  </a:lnTo>
                  <a:lnTo>
                    <a:pt x="5303519" y="36956"/>
                  </a:lnTo>
                  <a:lnTo>
                    <a:pt x="5425439" y="36956"/>
                  </a:lnTo>
                  <a:lnTo>
                    <a:pt x="5425439" y="1275206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247" y="1414271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4" h="1402080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3052"/>
                  </a:lnTo>
                  <a:lnTo>
                    <a:pt x="149351" y="43052"/>
                  </a:lnTo>
                  <a:lnTo>
                    <a:pt x="142783" y="43370"/>
                  </a:lnTo>
                  <a:lnTo>
                    <a:pt x="107073" y="58161"/>
                  </a:lnTo>
                  <a:lnTo>
                    <a:pt x="85530" y="90402"/>
                  </a:lnTo>
                  <a:lnTo>
                    <a:pt x="82676" y="109727"/>
                  </a:lnTo>
                  <a:lnTo>
                    <a:pt x="82676" y="1214627"/>
                  </a:lnTo>
                  <a:lnTo>
                    <a:pt x="93902" y="1251677"/>
                  </a:lnTo>
                  <a:lnTo>
                    <a:pt x="123836" y="1276227"/>
                  </a:lnTo>
                  <a:lnTo>
                    <a:pt x="149351" y="1281302"/>
                  </a:lnTo>
                  <a:lnTo>
                    <a:pt x="5480303" y="1281302"/>
                  </a:lnTo>
                  <a:lnTo>
                    <a:pt x="5480303" y="1402079"/>
                  </a:lnTo>
                  <a:close/>
                </a:path>
                <a:path w="5480684" h="1402080">
                  <a:moveTo>
                    <a:pt x="5480303" y="1281302"/>
                  </a:moveTo>
                  <a:lnTo>
                    <a:pt x="5330951" y="1281302"/>
                  </a:lnTo>
                  <a:lnTo>
                    <a:pt x="5337519" y="1280985"/>
                  </a:lnTo>
                  <a:lnTo>
                    <a:pt x="5343960" y="1280033"/>
                  </a:lnTo>
                  <a:lnTo>
                    <a:pt x="5378096" y="1261774"/>
                  </a:lnTo>
                  <a:lnTo>
                    <a:pt x="5396357" y="1227637"/>
                  </a:lnTo>
                  <a:lnTo>
                    <a:pt x="5397626" y="1214627"/>
                  </a:lnTo>
                  <a:lnTo>
                    <a:pt x="5397626" y="109727"/>
                  </a:lnTo>
                  <a:lnTo>
                    <a:pt x="5386398" y="72678"/>
                  </a:lnTo>
                  <a:lnTo>
                    <a:pt x="5356465" y="48128"/>
                  </a:lnTo>
                  <a:lnTo>
                    <a:pt x="5330951" y="43052"/>
                  </a:lnTo>
                  <a:lnTo>
                    <a:pt x="5480303" y="43052"/>
                  </a:lnTo>
                  <a:lnTo>
                    <a:pt x="5480303" y="128130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72212" y="14477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79" y="15621"/>
                  </a:lnTo>
                  <a:lnTo>
                    <a:pt x="5306298" y="51661"/>
                  </a:lnTo>
                  <a:lnTo>
                    <a:pt x="5310185" y="71196"/>
                  </a:lnTo>
                  <a:lnTo>
                    <a:pt x="5310185" y="1186103"/>
                  </a:lnTo>
                  <a:lnTo>
                    <a:pt x="5294563" y="1227594"/>
                  </a:lnTo>
                  <a:lnTo>
                    <a:pt x="5258523" y="1253414"/>
                  </a:lnTo>
                  <a:lnTo>
                    <a:pt x="5243944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399" y="14480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89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29" y="33656"/>
                  </a:lnTo>
                  <a:lnTo>
                    <a:pt x="47038" y="5598"/>
                  </a:lnTo>
                  <a:lnTo>
                    <a:pt x="72030" y="0"/>
                  </a:lnTo>
                  <a:lnTo>
                    <a:pt x="68765" y="1732"/>
                  </a:lnTo>
                  <a:lnTo>
                    <a:pt x="61764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3F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624" y="1670049"/>
              <a:ext cx="476250" cy="3873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40575" y="1682750"/>
            <a:ext cx="395351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679D"/>
                </a:solidFill>
                <a:latin typeface="Segoe UI Semibold"/>
                <a:cs typeface="Segoe UI Semibold"/>
              </a:rPr>
              <a:t>School </a:t>
            </a: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Surveys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Schools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conduct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surveys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2–4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km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radius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to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identify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document local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issues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6447" y="2974847"/>
            <a:ext cx="5480685" cy="1402080"/>
            <a:chOff x="536447" y="2974847"/>
            <a:chExt cx="5480685" cy="1402080"/>
          </a:xfrm>
        </p:grpSpPr>
        <p:sp>
          <p:nvSpPr>
            <p:cNvPr id="19" name="object 19"/>
            <p:cNvSpPr/>
            <p:nvPr/>
          </p:nvSpPr>
          <p:spPr>
            <a:xfrm>
              <a:off x="563879" y="2983991"/>
              <a:ext cx="5425440" cy="1347470"/>
            </a:xfrm>
            <a:custGeom>
              <a:avLst/>
              <a:gdLst/>
              <a:ahLst/>
              <a:cxnLst/>
              <a:rect l="l" t="t" r="r" b="b"/>
              <a:pathLst>
                <a:path w="5425440" h="1347470">
                  <a:moveTo>
                    <a:pt x="5425439" y="1347215"/>
                  </a:moveTo>
                  <a:lnTo>
                    <a:pt x="0" y="1347215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5432"/>
                  </a:lnTo>
                  <a:lnTo>
                    <a:pt x="121919" y="35432"/>
                  </a:lnTo>
                  <a:lnTo>
                    <a:pt x="115351" y="35750"/>
                  </a:lnTo>
                  <a:lnTo>
                    <a:pt x="79642" y="50541"/>
                  </a:lnTo>
                  <a:lnTo>
                    <a:pt x="58099" y="82781"/>
                  </a:lnTo>
                  <a:lnTo>
                    <a:pt x="55244" y="102107"/>
                  </a:lnTo>
                  <a:lnTo>
                    <a:pt x="55244" y="1207007"/>
                  </a:lnTo>
                  <a:lnTo>
                    <a:pt x="66471" y="1244057"/>
                  </a:lnTo>
                  <a:lnTo>
                    <a:pt x="96404" y="1268607"/>
                  </a:lnTo>
                  <a:lnTo>
                    <a:pt x="121919" y="1273682"/>
                  </a:lnTo>
                  <a:lnTo>
                    <a:pt x="5425439" y="1273682"/>
                  </a:lnTo>
                  <a:lnTo>
                    <a:pt x="5425439" y="1347215"/>
                  </a:lnTo>
                  <a:close/>
                </a:path>
                <a:path w="5425440" h="1347470">
                  <a:moveTo>
                    <a:pt x="5425439" y="1273682"/>
                  </a:moveTo>
                  <a:lnTo>
                    <a:pt x="5303519" y="1273682"/>
                  </a:lnTo>
                  <a:lnTo>
                    <a:pt x="5310087" y="1273365"/>
                  </a:lnTo>
                  <a:lnTo>
                    <a:pt x="5316529" y="1272413"/>
                  </a:lnTo>
                  <a:lnTo>
                    <a:pt x="5350665" y="1254154"/>
                  </a:lnTo>
                  <a:lnTo>
                    <a:pt x="5368925" y="1220017"/>
                  </a:lnTo>
                  <a:lnTo>
                    <a:pt x="5370194" y="1207007"/>
                  </a:lnTo>
                  <a:lnTo>
                    <a:pt x="5370194" y="102107"/>
                  </a:lnTo>
                  <a:lnTo>
                    <a:pt x="5358967" y="65058"/>
                  </a:lnTo>
                  <a:lnTo>
                    <a:pt x="5329035" y="40508"/>
                  </a:lnTo>
                  <a:lnTo>
                    <a:pt x="5303519" y="35432"/>
                  </a:lnTo>
                  <a:lnTo>
                    <a:pt x="5425439" y="35432"/>
                  </a:lnTo>
                  <a:lnTo>
                    <a:pt x="5425439" y="12736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447" y="2974847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5" h="1402079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4576"/>
                  </a:lnTo>
                  <a:lnTo>
                    <a:pt x="149351" y="44576"/>
                  </a:lnTo>
                  <a:lnTo>
                    <a:pt x="142783" y="44894"/>
                  </a:lnTo>
                  <a:lnTo>
                    <a:pt x="107074" y="59685"/>
                  </a:lnTo>
                  <a:lnTo>
                    <a:pt x="85531" y="91925"/>
                  </a:lnTo>
                  <a:lnTo>
                    <a:pt x="82676" y="111251"/>
                  </a:lnTo>
                  <a:lnTo>
                    <a:pt x="82676" y="1216151"/>
                  </a:lnTo>
                  <a:lnTo>
                    <a:pt x="93903" y="1253201"/>
                  </a:lnTo>
                  <a:lnTo>
                    <a:pt x="123836" y="1277751"/>
                  </a:lnTo>
                  <a:lnTo>
                    <a:pt x="149351" y="1282826"/>
                  </a:lnTo>
                  <a:lnTo>
                    <a:pt x="5480303" y="1282826"/>
                  </a:lnTo>
                  <a:lnTo>
                    <a:pt x="5480303" y="1402079"/>
                  </a:lnTo>
                  <a:close/>
                </a:path>
                <a:path w="5480685" h="1402079">
                  <a:moveTo>
                    <a:pt x="5480303" y="1282826"/>
                  </a:moveTo>
                  <a:lnTo>
                    <a:pt x="5330951" y="1282826"/>
                  </a:lnTo>
                  <a:lnTo>
                    <a:pt x="5337519" y="1282509"/>
                  </a:lnTo>
                  <a:lnTo>
                    <a:pt x="5343961" y="1281557"/>
                  </a:lnTo>
                  <a:lnTo>
                    <a:pt x="5378097" y="1263298"/>
                  </a:lnTo>
                  <a:lnTo>
                    <a:pt x="5396357" y="1229161"/>
                  </a:lnTo>
                  <a:lnTo>
                    <a:pt x="5397626" y="1216151"/>
                  </a:lnTo>
                  <a:lnTo>
                    <a:pt x="5397626" y="111251"/>
                  </a:lnTo>
                  <a:lnTo>
                    <a:pt x="5386399" y="74202"/>
                  </a:lnTo>
                  <a:lnTo>
                    <a:pt x="5356467" y="49652"/>
                  </a:lnTo>
                  <a:lnTo>
                    <a:pt x="5330951" y="44576"/>
                  </a:lnTo>
                  <a:lnTo>
                    <a:pt x="5480303" y="44576"/>
                  </a:lnTo>
                  <a:lnTo>
                    <a:pt x="5480303" y="12828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3412" y="30098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80" y="15621"/>
                  </a:lnTo>
                  <a:lnTo>
                    <a:pt x="5306300" y="51661"/>
                  </a:lnTo>
                  <a:lnTo>
                    <a:pt x="5310186" y="71196"/>
                  </a:lnTo>
                  <a:lnTo>
                    <a:pt x="5310186" y="1186103"/>
                  </a:lnTo>
                  <a:lnTo>
                    <a:pt x="5294564" y="1227593"/>
                  </a:lnTo>
                  <a:lnTo>
                    <a:pt x="5258524" y="1253413"/>
                  </a:lnTo>
                  <a:lnTo>
                    <a:pt x="5243945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99" y="30101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90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1"/>
                  </a:lnTo>
                  <a:lnTo>
                    <a:pt x="61763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3F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4" y="3238499"/>
              <a:ext cx="285750" cy="3810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11274" y="3244850"/>
            <a:ext cx="426402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30-</a:t>
            </a:r>
            <a:r>
              <a:rPr sz="1500" dirty="0">
                <a:solidFill>
                  <a:srgbClr val="00679D"/>
                </a:solidFill>
                <a:latin typeface="Segoe UI Semibold"/>
                <a:cs typeface="Segoe UI Semibold"/>
              </a:rPr>
              <a:t>Day</a:t>
            </a:r>
            <a:r>
              <a:rPr sz="1500" spc="-20" dirty="0">
                <a:solidFill>
                  <a:srgbClr val="00679D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Action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Local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authorities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review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reports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commit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action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within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30 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days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75247" y="2974847"/>
            <a:ext cx="5480685" cy="1402080"/>
            <a:chOff x="6175247" y="2974847"/>
            <a:chExt cx="5480685" cy="1402080"/>
          </a:xfrm>
        </p:grpSpPr>
        <p:sp>
          <p:nvSpPr>
            <p:cNvPr id="26" name="object 26"/>
            <p:cNvSpPr/>
            <p:nvPr/>
          </p:nvSpPr>
          <p:spPr>
            <a:xfrm>
              <a:off x="6202679" y="2983991"/>
              <a:ext cx="5425440" cy="1347470"/>
            </a:xfrm>
            <a:custGeom>
              <a:avLst/>
              <a:gdLst/>
              <a:ahLst/>
              <a:cxnLst/>
              <a:rect l="l" t="t" r="r" b="b"/>
              <a:pathLst>
                <a:path w="5425440" h="1347470">
                  <a:moveTo>
                    <a:pt x="5425439" y="1347215"/>
                  </a:moveTo>
                  <a:lnTo>
                    <a:pt x="0" y="1347215"/>
                  </a:lnTo>
                  <a:lnTo>
                    <a:pt x="0" y="0"/>
                  </a:lnTo>
                  <a:lnTo>
                    <a:pt x="5425439" y="0"/>
                  </a:lnTo>
                  <a:lnTo>
                    <a:pt x="5425439" y="35432"/>
                  </a:lnTo>
                  <a:lnTo>
                    <a:pt x="121919" y="35432"/>
                  </a:lnTo>
                  <a:lnTo>
                    <a:pt x="115351" y="35750"/>
                  </a:lnTo>
                  <a:lnTo>
                    <a:pt x="79641" y="50541"/>
                  </a:lnTo>
                  <a:lnTo>
                    <a:pt x="58098" y="82781"/>
                  </a:lnTo>
                  <a:lnTo>
                    <a:pt x="55244" y="102107"/>
                  </a:lnTo>
                  <a:lnTo>
                    <a:pt x="55244" y="1207007"/>
                  </a:lnTo>
                  <a:lnTo>
                    <a:pt x="66470" y="1244057"/>
                  </a:lnTo>
                  <a:lnTo>
                    <a:pt x="96404" y="1268607"/>
                  </a:lnTo>
                  <a:lnTo>
                    <a:pt x="121919" y="1273682"/>
                  </a:lnTo>
                  <a:lnTo>
                    <a:pt x="5425439" y="1273682"/>
                  </a:lnTo>
                  <a:lnTo>
                    <a:pt x="5425439" y="1347215"/>
                  </a:lnTo>
                  <a:close/>
                </a:path>
                <a:path w="5425440" h="1347470">
                  <a:moveTo>
                    <a:pt x="5425439" y="1273682"/>
                  </a:moveTo>
                  <a:lnTo>
                    <a:pt x="5303519" y="1273682"/>
                  </a:lnTo>
                  <a:lnTo>
                    <a:pt x="5310087" y="1273365"/>
                  </a:lnTo>
                  <a:lnTo>
                    <a:pt x="5316528" y="1272413"/>
                  </a:lnTo>
                  <a:lnTo>
                    <a:pt x="5350664" y="1254154"/>
                  </a:lnTo>
                  <a:lnTo>
                    <a:pt x="5368925" y="1220017"/>
                  </a:lnTo>
                  <a:lnTo>
                    <a:pt x="5370194" y="1207007"/>
                  </a:lnTo>
                  <a:lnTo>
                    <a:pt x="5370194" y="102107"/>
                  </a:lnTo>
                  <a:lnTo>
                    <a:pt x="5358966" y="65058"/>
                  </a:lnTo>
                  <a:lnTo>
                    <a:pt x="5329033" y="40508"/>
                  </a:lnTo>
                  <a:lnTo>
                    <a:pt x="5303519" y="35432"/>
                  </a:lnTo>
                  <a:lnTo>
                    <a:pt x="5425439" y="35432"/>
                  </a:lnTo>
                  <a:lnTo>
                    <a:pt x="5425439" y="127368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5247" y="2974847"/>
              <a:ext cx="5480685" cy="1402080"/>
            </a:xfrm>
            <a:custGeom>
              <a:avLst/>
              <a:gdLst/>
              <a:ahLst/>
              <a:cxnLst/>
              <a:rect l="l" t="t" r="r" b="b"/>
              <a:pathLst>
                <a:path w="5480684" h="1402079">
                  <a:moveTo>
                    <a:pt x="5480303" y="1402079"/>
                  </a:moveTo>
                  <a:lnTo>
                    <a:pt x="0" y="1402079"/>
                  </a:lnTo>
                  <a:lnTo>
                    <a:pt x="0" y="0"/>
                  </a:lnTo>
                  <a:lnTo>
                    <a:pt x="5480303" y="0"/>
                  </a:lnTo>
                  <a:lnTo>
                    <a:pt x="5480303" y="44576"/>
                  </a:lnTo>
                  <a:lnTo>
                    <a:pt x="149351" y="44576"/>
                  </a:lnTo>
                  <a:lnTo>
                    <a:pt x="142783" y="44894"/>
                  </a:lnTo>
                  <a:lnTo>
                    <a:pt x="107073" y="59685"/>
                  </a:lnTo>
                  <a:lnTo>
                    <a:pt x="85530" y="91925"/>
                  </a:lnTo>
                  <a:lnTo>
                    <a:pt x="82676" y="111251"/>
                  </a:lnTo>
                  <a:lnTo>
                    <a:pt x="82676" y="1216151"/>
                  </a:lnTo>
                  <a:lnTo>
                    <a:pt x="93902" y="1253201"/>
                  </a:lnTo>
                  <a:lnTo>
                    <a:pt x="123836" y="1277751"/>
                  </a:lnTo>
                  <a:lnTo>
                    <a:pt x="149351" y="1282826"/>
                  </a:lnTo>
                  <a:lnTo>
                    <a:pt x="5480303" y="1282826"/>
                  </a:lnTo>
                  <a:lnTo>
                    <a:pt x="5480303" y="1402079"/>
                  </a:lnTo>
                  <a:close/>
                </a:path>
                <a:path w="5480684" h="1402079">
                  <a:moveTo>
                    <a:pt x="5480303" y="1282826"/>
                  </a:moveTo>
                  <a:lnTo>
                    <a:pt x="5330951" y="1282826"/>
                  </a:lnTo>
                  <a:lnTo>
                    <a:pt x="5337519" y="1282509"/>
                  </a:lnTo>
                  <a:lnTo>
                    <a:pt x="5343960" y="1281557"/>
                  </a:lnTo>
                  <a:lnTo>
                    <a:pt x="5378096" y="1263298"/>
                  </a:lnTo>
                  <a:lnTo>
                    <a:pt x="5396357" y="1229161"/>
                  </a:lnTo>
                  <a:lnTo>
                    <a:pt x="5397626" y="1216151"/>
                  </a:lnTo>
                  <a:lnTo>
                    <a:pt x="5397626" y="111251"/>
                  </a:lnTo>
                  <a:lnTo>
                    <a:pt x="5386398" y="74202"/>
                  </a:lnTo>
                  <a:lnTo>
                    <a:pt x="5356465" y="49652"/>
                  </a:lnTo>
                  <a:lnTo>
                    <a:pt x="5330951" y="44576"/>
                  </a:lnTo>
                  <a:lnTo>
                    <a:pt x="5480303" y="44576"/>
                  </a:lnTo>
                  <a:lnTo>
                    <a:pt x="5480303" y="128282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72212" y="3009899"/>
              <a:ext cx="5310505" cy="1257300"/>
            </a:xfrm>
            <a:custGeom>
              <a:avLst/>
              <a:gdLst/>
              <a:ahLst/>
              <a:cxnLst/>
              <a:rect l="l" t="t" r="r" b="b"/>
              <a:pathLst>
                <a:path w="5310505" h="1257300">
                  <a:moveTo>
                    <a:pt x="5238990" y="1257299"/>
                  </a:moveTo>
                  <a:lnTo>
                    <a:pt x="48947" y="1257299"/>
                  </a:lnTo>
                  <a:lnTo>
                    <a:pt x="45540" y="1256811"/>
                  </a:lnTo>
                  <a:lnTo>
                    <a:pt x="12911" y="1231443"/>
                  </a:lnTo>
                  <a:lnTo>
                    <a:pt x="33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79" y="15621"/>
                  </a:lnTo>
                  <a:lnTo>
                    <a:pt x="5306298" y="51661"/>
                  </a:lnTo>
                  <a:lnTo>
                    <a:pt x="5310185" y="71196"/>
                  </a:lnTo>
                  <a:lnTo>
                    <a:pt x="5310185" y="1186103"/>
                  </a:lnTo>
                  <a:lnTo>
                    <a:pt x="5294563" y="1227593"/>
                  </a:lnTo>
                  <a:lnTo>
                    <a:pt x="5258523" y="1253413"/>
                  </a:lnTo>
                  <a:lnTo>
                    <a:pt x="5243944" y="1256811"/>
                  </a:lnTo>
                  <a:lnTo>
                    <a:pt x="5238990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8399" y="3010101"/>
              <a:ext cx="72390" cy="1257300"/>
            </a:xfrm>
            <a:custGeom>
              <a:avLst/>
              <a:gdLst/>
              <a:ahLst/>
              <a:cxnLst/>
              <a:rect l="l" t="t" r="r" b="b"/>
              <a:pathLst>
                <a:path w="72389" h="1257300">
                  <a:moveTo>
                    <a:pt x="72031" y="1256897"/>
                  </a:moveTo>
                  <a:lnTo>
                    <a:pt x="33857" y="1244268"/>
                  </a:lnTo>
                  <a:lnTo>
                    <a:pt x="5800" y="1210058"/>
                  </a:lnTo>
                  <a:lnTo>
                    <a:pt x="0" y="1180898"/>
                  </a:lnTo>
                  <a:lnTo>
                    <a:pt x="0" y="75998"/>
                  </a:lnTo>
                  <a:lnTo>
                    <a:pt x="12829" y="33655"/>
                  </a:lnTo>
                  <a:lnTo>
                    <a:pt x="47038" y="5598"/>
                  </a:lnTo>
                  <a:lnTo>
                    <a:pt x="72030" y="0"/>
                  </a:lnTo>
                  <a:lnTo>
                    <a:pt x="68765" y="1731"/>
                  </a:lnTo>
                  <a:lnTo>
                    <a:pt x="61764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180898"/>
                  </a:lnTo>
                  <a:lnTo>
                    <a:pt x="52436" y="1223240"/>
                  </a:lnTo>
                  <a:lnTo>
                    <a:pt x="68765" y="1255164"/>
                  </a:lnTo>
                  <a:lnTo>
                    <a:pt x="72031" y="1256897"/>
                  </a:lnTo>
                  <a:close/>
                </a:path>
              </a:pathLst>
            </a:custGeom>
            <a:solidFill>
              <a:srgbClr val="3F7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1449" y="3260724"/>
              <a:ext cx="434975" cy="3365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092950" y="3244850"/>
            <a:ext cx="401955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Transparency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Public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can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view,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track,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comment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on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issues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complete transparency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74847" y="4627751"/>
            <a:ext cx="6242685" cy="1769999"/>
            <a:chOff x="2974847" y="4538471"/>
            <a:chExt cx="6242685" cy="1859280"/>
          </a:xfrm>
        </p:grpSpPr>
        <p:sp>
          <p:nvSpPr>
            <p:cNvPr id="33" name="object 33"/>
            <p:cNvSpPr/>
            <p:nvPr/>
          </p:nvSpPr>
          <p:spPr>
            <a:xfrm>
              <a:off x="3002279" y="4544567"/>
              <a:ext cx="6187440" cy="1807845"/>
            </a:xfrm>
            <a:custGeom>
              <a:avLst/>
              <a:gdLst/>
              <a:ahLst/>
              <a:cxnLst/>
              <a:rect l="l" t="t" r="r" b="b"/>
              <a:pathLst>
                <a:path w="6187440" h="1807845">
                  <a:moveTo>
                    <a:pt x="6187439" y="1807463"/>
                  </a:moveTo>
                  <a:lnTo>
                    <a:pt x="0" y="1807463"/>
                  </a:lnTo>
                  <a:lnTo>
                    <a:pt x="0" y="0"/>
                  </a:lnTo>
                  <a:lnTo>
                    <a:pt x="6187439" y="0"/>
                  </a:lnTo>
                  <a:lnTo>
                    <a:pt x="6187439" y="27431"/>
                  </a:lnTo>
                  <a:lnTo>
                    <a:pt x="121919" y="27431"/>
                  </a:lnTo>
                  <a:lnTo>
                    <a:pt x="114413" y="27794"/>
                  </a:lnTo>
                  <a:lnTo>
                    <a:pt x="73602" y="44698"/>
                  </a:lnTo>
                  <a:lnTo>
                    <a:pt x="48982" y="81544"/>
                  </a:lnTo>
                  <a:lnTo>
                    <a:pt x="45719" y="103631"/>
                  </a:lnTo>
                  <a:lnTo>
                    <a:pt x="45719" y="1665731"/>
                  </a:lnTo>
                  <a:lnTo>
                    <a:pt x="58549" y="1708073"/>
                  </a:lnTo>
                  <a:lnTo>
                    <a:pt x="92758" y="1736130"/>
                  </a:lnTo>
                  <a:lnTo>
                    <a:pt x="121919" y="1741931"/>
                  </a:lnTo>
                  <a:lnTo>
                    <a:pt x="6187439" y="1741931"/>
                  </a:lnTo>
                  <a:lnTo>
                    <a:pt x="6187439" y="1807463"/>
                  </a:lnTo>
                  <a:close/>
                </a:path>
                <a:path w="6187440" h="1807845">
                  <a:moveTo>
                    <a:pt x="6187439" y="1741931"/>
                  </a:moveTo>
                  <a:lnTo>
                    <a:pt x="6065519" y="1741931"/>
                  </a:lnTo>
                  <a:lnTo>
                    <a:pt x="6073025" y="1741569"/>
                  </a:lnTo>
                  <a:lnTo>
                    <a:pt x="6080387" y="1740481"/>
                  </a:lnTo>
                  <a:lnTo>
                    <a:pt x="6119400" y="1719612"/>
                  </a:lnTo>
                  <a:lnTo>
                    <a:pt x="6140268" y="1680600"/>
                  </a:lnTo>
                  <a:lnTo>
                    <a:pt x="6141719" y="1665731"/>
                  </a:lnTo>
                  <a:lnTo>
                    <a:pt x="6141719" y="103631"/>
                  </a:lnTo>
                  <a:lnTo>
                    <a:pt x="6128888" y="61289"/>
                  </a:lnTo>
                  <a:lnTo>
                    <a:pt x="6094679" y="33231"/>
                  </a:lnTo>
                  <a:lnTo>
                    <a:pt x="6065519" y="27431"/>
                  </a:lnTo>
                  <a:lnTo>
                    <a:pt x="6187439" y="27431"/>
                  </a:lnTo>
                  <a:lnTo>
                    <a:pt x="6187439" y="1741931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74847" y="4538471"/>
              <a:ext cx="6242685" cy="1859280"/>
            </a:xfrm>
            <a:custGeom>
              <a:avLst/>
              <a:gdLst/>
              <a:ahLst/>
              <a:cxnLst/>
              <a:rect l="l" t="t" r="r" b="b"/>
              <a:pathLst>
                <a:path w="6242684" h="1859279">
                  <a:moveTo>
                    <a:pt x="6242303" y="1859279"/>
                  </a:moveTo>
                  <a:lnTo>
                    <a:pt x="0" y="1859279"/>
                  </a:lnTo>
                  <a:lnTo>
                    <a:pt x="0" y="0"/>
                  </a:lnTo>
                  <a:lnTo>
                    <a:pt x="6242303" y="0"/>
                  </a:lnTo>
                  <a:lnTo>
                    <a:pt x="6242303" y="33527"/>
                  </a:lnTo>
                  <a:lnTo>
                    <a:pt x="149351" y="33527"/>
                  </a:lnTo>
                  <a:lnTo>
                    <a:pt x="141845" y="33890"/>
                  </a:lnTo>
                  <a:lnTo>
                    <a:pt x="101034" y="50794"/>
                  </a:lnTo>
                  <a:lnTo>
                    <a:pt x="76414" y="87640"/>
                  </a:lnTo>
                  <a:lnTo>
                    <a:pt x="73151" y="109727"/>
                  </a:lnTo>
                  <a:lnTo>
                    <a:pt x="73151" y="1671827"/>
                  </a:lnTo>
                  <a:lnTo>
                    <a:pt x="85981" y="1714169"/>
                  </a:lnTo>
                  <a:lnTo>
                    <a:pt x="120190" y="1742226"/>
                  </a:lnTo>
                  <a:lnTo>
                    <a:pt x="149351" y="1748027"/>
                  </a:lnTo>
                  <a:lnTo>
                    <a:pt x="6242303" y="1748027"/>
                  </a:lnTo>
                  <a:lnTo>
                    <a:pt x="6242303" y="1859279"/>
                  </a:lnTo>
                  <a:close/>
                </a:path>
                <a:path w="6242684" h="1859279">
                  <a:moveTo>
                    <a:pt x="6242303" y="1748027"/>
                  </a:moveTo>
                  <a:lnTo>
                    <a:pt x="6092951" y="1748027"/>
                  </a:lnTo>
                  <a:lnTo>
                    <a:pt x="6100457" y="1747665"/>
                  </a:lnTo>
                  <a:lnTo>
                    <a:pt x="6107819" y="1746577"/>
                  </a:lnTo>
                  <a:lnTo>
                    <a:pt x="6146832" y="1725708"/>
                  </a:lnTo>
                  <a:lnTo>
                    <a:pt x="6167700" y="1686696"/>
                  </a:lnTo>
                  <a:lnTo>
                    <a:pt x="6169151" y="1671827"/>
                  </a:lnTo>
                  <a:lnTo>
                    <a:pt x="6169151" y="109727"/>
                  </a:lnTo>
                  <a:lnTo>
                    <a:pt x="6156320" y="67385"/>
                  </a:lnTo>
                  <a:lnTo>
                    <a:pt x="6122111" y="39327"/>
                  </a:lnTo>
                  <a:lnTo>
                    <a:pt x="6092951" y="33527"/>
                  </a:lnTo>
                  <a:lnTo>
                    <a:pt x="6242303" y="33527"/>
                  </a:lnTo>
                  <a:lnTo>
                    <a:pt x="6242303" y="174802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9" y="4571999"/>
              <a:ext cx="6095999" cy="1714499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8414" y="1325724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6259" y="808200"/>
            <a:ext cx="49263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Motive</a:t>
            </a:r>
            <a:r>
              <a:rPr spc="-4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Relatable</a:t>
            </a:r>
            <a:r>
              <a:rPr spc="-45" dirty="0"/>
              <a:t> </a:t>
            </a:r>
            <a:r>
              <a:rPr spc="-30" dirty="0"/>
              <a:t>Topics</a:t>
            </a:r>
          </a:p>
        </p:txBody>
      </p:sp>
      <p:sp>
        <p:nvSpPr>
          <p:cNvPr id="4" name="object 4"/>
          <p:cNvSpPr/>
          <p:nvPr/>
        </p:nvSpPr>
        <p:spPr>
          <a:xfrm>
            <a:off x="476376" y="2043301"/>
            <a:ext cx="38100" cy="304800"/>
          </a:xfrm>
          <a:custGeom>
            <a:avLst/>
            <a:gdLst/>
            <a:ahLst/>
            <a:cxnLst/>
            <a:rect l="l" t="t" r="r" b="b"/>
            <a:pathLst>
              <a:path w="38100" h="304800">
                <a:moveTo>
                  <a:pt x="380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38099" y="0"/>
                </a:lnTo>
                <a:lnTo>
                  <a:pt x="38099" y="3047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0" y="2758441"/>
            <a:ext cx="5669280" cy="3267710"/>
            <a:chOff x="384047" y="1566672"/>
            <a:chExt cx="5669280" cy="32677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047" y="1566672"/>
              <a:ext cx="5669279" cy="3267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224" y="1752599"/>
              <a:ext cx="476250" cy="381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7977" y="2049652"/>
            <a:ext cx="120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79D"/>
                </a:solidFill>
                <a:latin typeface="Segoe UI Semibold"/>
                <a:cs typeface="Segoe UI Semibold"/>
              </a:rPr>
              <a:t>Our </a:t>
            </a:r>
            <a:r>
              <a:rPr sz="1800" spc="-10" dirty="0">
                <a:solidFill>
                  <a:srgbClr val="00679D"/>
                </a:solidFill>
                <a:latin typeface="Segoe UI Semibold"/>
                <a:cs typeface="Segoe UI Semibold"/>
              </a:rPr>
              <a:t>Motive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827" y="2950719"/>
            <a:ext cx="306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Increase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civic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participation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accountability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7977" y="3747643"/>
            <a:ext cx="476250" cy="2006600"/>
            <a:chOff x="657224" y="2555874"/>
            <a:chExt cx="476250" cy="2006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224" y="2555874"/>
              <a:ext cx="476250" cy="3873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224" y="3419474"/>
              <a:ext cx="476250" cy="2889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224" y="4181474"/>
              <a:ext cx="381000" cy="3810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55827" y="3760344"/>
            <a:ext cx="33197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Empower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schools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communities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contribute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5827" y="4569968"/>
            <a:ext cx="302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Build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trust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between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government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citizens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0578" y="5379594"/>
            <a:ext cx="3656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Ensure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faster,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transparent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resolution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of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local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problems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26302" y="2040099"/>
            <a:ext cx="38100" cy="304800"/>
          </a:xfrm>
          <a:custGeom>
            <a:avLst/>
            <a:gdLst/>
            <a:ahLst/>
            <a:cxnLst/>
            <a:rect l="l" t="t" r="r" b="b"/>
            <a:pathLst>
              <a:path w="38100" h="304800">
                <a:moveTo>
                  <a:pt x="380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38099" y="0"/>
                </a:lnTo>
                <a:lnTo>
                  <a:pt x="38099" y="3047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pPr algn="r"/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059424" y="2758441"/>
            <a:ext cx="5669280" cy="3267710"/>
            <a:chOff x="6138671" y="1566672"/>
            <a:chExt cx="5669280" cy="326771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8671" y="1566672"/>
              <a:ext cx="5669279" cy="32674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0324" y="1752599"/>
              <a:ext cx="476250" cy="3810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327902" y="2046450"/>
            <a:ext cx="169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7D44"/>
                </a:solidFill>
                <a:latin typeface="Segoe UI Semibold"/>
                <a:cs typeface="Segoe UI Semibold"/>
              </a:rPr>
              <a:t>Relatable</a:t>
            </a:r>
            <a:r>
              <a:rPr sz="1800" spc="-40" dirty="0">
                <a:solidFill>
                  <a:srgbClr val="3F7D44"/>
                </a:solidFill>
                <a:latin typeface="Segoe UI Semibold"/>
                <a:cs typeface="Segoe UI Semibold"/>
              </a:rPr>
              <a:t> </a:t>
            </a:r>
            <a:r>
              <a:rPr sz="1800" spc="-20" dirty="0">
                <a:solidFill>
                  <a:srgbClr val="3F7D44"/>
                </a:solidFill>
                <a:latin typeface="Segoe UI Semibold"/>
                <a:cs typeface="Segoe UI Semibold"/>
              </a:rPr>
              <a:t>Topics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8928" y="2950719"/>
            <a:ext cx="196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E-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Governance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&amp;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Smart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Cities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27902" y="3753993"/>
            <a:ext cx="479425" cy="1978025"/>
            <a:chOff x="6407149" y="2562224"/>
            <a:chExt cx="479425" cy="197802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0324" y="2562224"/>
              <a:ext cx="333375" cy="381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10324" y="3371849"/>
              <a:ext cx="381000" cy="381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7149" y="4203699"/>
              <a:ext cx="479425" cy="3365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766053" y="3760344"/>
            <a:ext cx="212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Digital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Public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Platforms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India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3678" y="4569968"/>
            <a:ext cx="33578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Citizen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Engagement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Sustainable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Development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08928" y="5379594"/>
            <a:ext cx="3032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Role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Youth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Schools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Nation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Building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42016-E43B-E4A9-D7D7-38EE5794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5E3F0B-B918-4841-1AF4-5D31571AF1B7}"/>
              </a:ext>
            </a:extLst>
          </p:cNvPr>
          <p:cNvSpPr/>
          <p:nvPr/>
        </p:nvSpPr>
        <p:spPr>
          <a:xfrm>
            <a:off x="57149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5F5BA8-9736-D12A-3039-EF0597F2B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395880"/>
            <a:ext cx="536749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2430" algn="l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Login Site</a:t>
            </a:r>
            <a:endParaRPr spc="-1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CE1BA44-8339-CE64-A71F-FCD5E077DA05}"/>
              </a:ext>
            </a:extLst>
          </p:cNvPr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41FE33BB-D17D-54FD-F348-2BD4391667E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EE7C-0C3D-EFA7-8FD7-13E1A04E2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57243"/>
            <a:ext cx="8991600" cy="4989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9A8363-B689-AA1C-276F-D471522C22AC}"/>
              </a:ext>
            </a:extLst>
          </p:cNvPr>
          <p:cNvSpPr txBox="1"/>
          <p:nvPr/>
        </p:nvSpPr>
        <p:spPr>
          <a:xfrm>
            <a:off x="2903973" y="5934106"/>
            <a:ext cx="63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Login Site Hosted on Local Server )</a:t>
            </a:r>
            <a:endParaRPr lang="en-IN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8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6D3C1-39A0-0FA9-2BF0-6828533F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5F3BB4-F799-C67C-2BD8-7138E507B519}"/>
              </a:ext>
            </a:extLst>
          </p:cNvPr>
          <p:cNvSpPr/>
          <p:nvPr/>
        </p:nvSpPr>
        <p:spPr>
          <a:xfrm>
            <a:off x="57149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CEFB5E9-1D56-7FE8-BC1C-449FA1AB8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250" y="390957"/>
            <a:ext cx="536749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243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Survey Page</a:t>
            </a:r>
            <a:endParaRPr spc="-1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A3B7EE1-A91F-2720-E9F6-FDC8136DBB45}"/>
              </a:ext>
            </a:extLst>
          </p:cNvPr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4CBB14BC-3319-7B38-0E7F-F65E325F0EB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47CD2-949A-8B65-40E4-CABD5089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24" y="1257040"/>
            <a:ext cx="9084549" cy="5110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D9BEDD-3513-6530-E656-2A271CABFF1F}"/>
              </a:ext>
            </a:extLst>
          </p:cNvPr>
          <p:cNvSpPr txBox="1"/>
          <p:nvPr/>
        </p:nvSpPr>
        <p:spPr>
          <a:xfrm>
            <a:off x="3047998" y="5924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Login Site Hosted on Local Server )</a:t>
            </a:r>
            <a:endParaRPr lang="en-IN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4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C5DE4-240C-A5EC-0CAE-0A83C981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C1B30E-6320-C979-7995-5CFBA2B93EA2}"/>
              </a:ext>
            </a:extLst>
          </p:cNvPr>
          <p:cNvSpPr/>
          <p:nvPr/>
        </p:nvSpPr>
        <p:spPr>
          <a:xfrm>
            <a:off x="57149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B180679-99EC-15BF-5DBD-2CBD6129C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250" y="394158"/>
            <a:ext cx="536749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2430" algn="l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Citizen’s Page</a:t>
            </a:r>
            <a:endParaRPr spc="-1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FF782E5-78F4-EF99-10DC-A1136D5B9105}"/>
              </a:ext>
            </a:extLst>
          </p:cNvPr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E0018B2-1736-C226-FECB-2770BAC935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63F4047-DB6C-518C-352E-7B13707E4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5" y="1250638"/>
            <a:ext cx="9152467" cy="51482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337334-C967-5397-D0BD-BFA8B304DE22}"/>
              </a:ext>
            </a:extLst>
          </p:cNvPr>
          <p:cNvSpPr txBox="1"/>
          <p:nvPr/>
        </p:nvSpPr>
        <p:spPr>
          <a:xfrm>
            <a:off x="3047998" y="5915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Login Site Hosted on Local Server )</a:t>
            </a:r>
            <a:endParaRPr lang="en-IN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0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033F-0F00-BD65-5A77-B63C57CFA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D2868F-6F86-D1A9-C1AB-8F09C527894D}"/>
              </a:ext>
            </a:extLst>
          </p:cNvPr>
          <p:cNvSpPr/>
          <p:nvPr/>
        </p:nvSpPr>
        <p:spPr>
          <a:xfrm>
            <a:off x="57149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006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13CD6A-219B-1DEE-3531-ACCD64BA61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200" y="428005"/>
            <a:ext cx="536749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243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Officer/Woker’s Page</a:t>
            </a:r>
            <a:endParaRPr spc="-1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D693514-B4AD-43D2-C9E1-D071A475736D}"/>
              </a:ext>
            </a:extLst>
          </p:cNvPr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D9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E54502D-C3F6-37BD-9420-98C1A2B5B12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80" dirty="0"/>
              <a:t>Made</a:t>
            </a:r>
            <a:r>
              <a:rPr spc="70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55" dirty="0"/>
              <a:t>Genspark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8138A-D9D1-F2B5-ACF8-57B3458C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1100757"/>
            <a:ext cx="9525000" cy="5357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6D1CD-12EC-EC73-896B-2594505DC5A1}"/>
              </a:ext>
            </a:extLst>
          </p:cNvPr>
          <p:cNvSpPr txBox="1"/>
          <p:nvPr/>
        </p:nvSpPr>
        <p:spPr>
          <a:xfrm>
            <a:off x="3047999" y="6412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Login Site Hosted on Local Server )</a:t>
            </a:r>
            <a:endParaRPr lang="en-IN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5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394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Segoe UI</vt:lpstr>
      <vt:lpstr>Segoe UI Semibold</vt:lpstr>
      <vt:lpstr>Trebuchet MS</vt:lpstr>
      <vt:lpstr>Office Theme</vt:lpstr>
      <vt:lpstr>Civic Connect Bridging Citizens and Government</vt:lpstr>
      <vt:lpstr>The Problem</vt:lpstr>
      <vt:lpstr>Matching SDGs</vt:lpstr>
      <vt:lpstr>The Solution</vt:lpstr>
      <vt:lpstr>The Motive &amp; Relatable Topics</vt:lpstr>
      <vt:lpstr>Login Site</vt:lpstr>
      <vt:lpstr>Survey Page</vt:lpstr>
      <vt:lpstr>Citizen’s Page</vt:lpstr>
      <vt:lpstr>Officer/Woker’s Page</vt:lpstr>
      <vt:lpstr>Copyright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Giriprasad K</cp:lastModifiedBy>
  <cp:revision>4</cp:revision>
  <dcterms:created xsi:type="dcterms:W3CDTF">2025-08-23T17:04:49Z</dcterms:created>
  <dcterms:modified xsi:type="dcterms:W3CDTF">2025-08-24T06:43:50Z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2025-08-23T00:00:00Z</vt:filetime>
  </property>
</Properties>
</file>