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media/image16.jpg" ContentType="image/jpeg"/>
  <Override PartName="/ppt/media/image17.jpg" ContentType="image/jpeg"/>
  <Override PartName="/ppt/media/image18.jpg" ContentType="image/jpeg"/>
  <Override PartName="/ppt/media/image19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7" r:id="rId12"/>
    <p:sldId id="270" r:id="rId13"/>
    <p:sldId id="271" r:id="rId14"/>
    <p:sldId id="272" r:id="rId15"/>
    <p:sldId id="275" r:id="rId16"/>
    <p:sldId id="276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868AF8-6D63-4DD5-97DC-CB13D2BD8D47}" v="36" dt="2025-08-30T14:36:32.9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C7868AF8-6D63-4DD5-97DC-CB13D2BD8D47}"/>
    <pc:docChg chg="undo custSel addSld delSld modSld">
      <pc:chgData name="buvanesh s" userId="bfe0a96a4d05e6f8" providerId="LiveId" clId="{C7868AF8-6D63-4DD5-97DC-CB13D2BD8D47}" dt="2025-08-30T15:00:01.246" v="2399" actId="12"/>
      <pc:docMkLst>
        <pc:docMk/>
      </pc:docMkLst>
      <pc:sldChg chg="addSp delSp modSp mod modClrScheme chgLayout">
        <pc:chgData name="buvanesh s" userId="bfe0a96a4d05e6f8" providerId="LiveId" clId="{C7868AF8-6D63-4DD5-97DC-CB13D2BD8D47}" dt="2025-08-30T14:58:37.145" v="2395" actId="688"/>
        <pc:sldMkLst>
          <pc:docMk/>
          <pc:sldMk cId="0" sldId="256"/>
        </pc:sldMkLst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06.496" v="208" actId="700"/>
          <ac:spMkLst>
            <pc:docMk/>
            <pc:sldMk cId="0" sldId="256"/>
            <ac:spMk id="8" creationId="{A40FF864-8A9B-7D09-505E-1EF0389B626E}"/>
          </ac:spMkLst>
        </pc:spChg>
        <pc:spChg chg="add del mod ord">
          <ac:chgData name="buvanesh s" userId="bfe0a96a4d05e6f8" providerId="LiveId" clId="{C7868AF8-6D63-4DD5-97DC-CB13D2BD8D47}" dt="2025-08-30T11:02:13.338" v="209" actId="700"/>
          <ac:spMkLst>
            <pc:docMk/>
            <pc:sldMk cId="0" sldId="256"/>
            <ac:spMk id="10" creationId="{2C613128-B9E5-6E39-8C9B-C8D08E09B45D}"/>
          </ac:spMkLst>
        </pc:spChg>
        <pc:spChg chg="add del">
          <ac:chgData name="buvanesh s" userId="bfe0a96a4d05e6f8" providerId="LiveId" clId="{C7868AF8-6D63-4DD5-97DC-CB13D2BD8D47}" dt="2025-08-30T14:58:30.513" v="2394" actId="22"/>
          <ac:spMkLst>
            <pc:docMk/>
            <pc:sldMk cId="0" sldId="256"/>
            <ac:spMk id="10" creationId="{F6194276-F889-300F-FE6D-2C99283328E1}"/>
          </ac:spMkLst>
        </pc:spChg>
        <pc:spChg chg="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1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02:18.314" v="210" actId="700"/>
          <ac:spMkLst>
            <pc:docMk/>
            <pc:sldMk cId="0" sldId="256"/>
            <ac:spMk id="12" creationId="{68C17D95-A2A4-67E8-69F8-20EFEE8B3478}"/>
          </ac:spMkLst>
        </pc:spChg>
        <pc:spChg chg="mod">
          <ac:chgData name="buvanesh s" userId="bfe0a96a4d05e6f8" providerId="LiveId" clId="{C7868AF8-6D63-4DD5-97DC-CB13D2BD8D47}" dt="2025-08-30T14:58:37.145" v="2395" actId="688"/>
          <ac:spMkLst>
            <pc:docMk/>
            <pc:sldMk cId="0" sldId="256"/>
            <ac:spMk id="14" creationId="{D55ADE35-C35B-07C1-F5AA-C33B3DDB802E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1:16:53.694" v="495" actId="700"/>
        <pc:sldMkLst>
          <pc:docMk/>
          <pc:sldMk cId="0" sldId="257"/>
        </pc:sldMkLst>
        <pc:spChg chg="mod">
          <ac:chgData name="buvanesh s" userId="bfe0a96a4d05e6f8" providerId="LiveId" clId="{C7868AF8-6D63-4DD5-97DC-CB13D2BD8D47}" dt="2025-08-30T11:16:23.232" v="493" actId="1410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17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1" creationId="{5A7776D4-953D-7B62-2E82-DA9A04D65C78}"/>
          </ac:spMkLst>
        </pc:spChg>
        <pc:spChg chg="mod ord">
          <ac:chgData name="buvanesh s" userId="bfe0a96a4d05e6f8" providerId="LiveId" clId="{C7868AF8-6D63-4DD5-97DC-CB13D2BD8D47}" dt="2025-08-30T11:16:53.694" v="495" actId="700"/>
          <ac:spMkLst>
            <pc:docMk/>
            <pc:sldMk cId="0" sldId="257"/>
            <ac:spMk id="22" creationId="{00000000-0000-0000-0000-000000000000}"/>
          </ac:spMkLst>
        </pc:spChg>
      </pc:sldChg>
      <pc:sldChg chg="modSp mod modClrScheme chgLayout">
        <pc:chgData name="buvanesh s" userId="bfe0a96a4d05e6f8" providerId="LiveId" clId="{C7868AF8-6D63-4DD5-97DC-CB13D2BD8D47}" dt="2025-08-30T11:23:26.580" v="752" actId="14100"/>
        <pc:sldMkLst>
          <pc:docMk/>
          <pc:sldMk cId="0" sldId="259"/>
        </pc:sldMkLst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7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23:26.580" v="752" actId="14100"/>
          <ac:spMkLst>
            <pc:docMk/>
            <pc:sldMk cId="0" sldId="259"/>
            <ac:spMk id="9" creationId="{A6C4E31C-E82B-FE16-A13E-244E27E45BFB}"/>
          </ac:spMkLst>
        </pc:spChg>
        <pc:spChg chg="mod ord">
          <ac:chgData name="buvanesh s" userId="bfe0a96a4d05e6f8" providerId="LiveId" clId="{C7868AF8-6D63-4DD5-97DC-CB13D2BD8D47}" dt="2025-08-30T11:23:05.439" v="747" actId="700"/>
          <ac:spMkLst>
            <pc:docMk/>
            <pc:sldMk cId="0" sldId="259"/>
            <ac:spMk id="10" creationId="{00000000-0000-0000-0000-000000000000}"/>
          </ac:spMkLst>
        </pc:spChg>
        <pc:grpChg chg="mod">
          <ac:chgData name="buvanesh s" userId="bfe0a96a4d05e6f8" providerId="LiveId" clId="{C7868AF8-6D63-4DD5-97DC-CB13D2BD8D47}" dt="2025-08-30T11:19:42.165" v="727" actId="1076"/>
          <ac:grpSpMkLst>
            <pc:docMk/>
            <pc:sldMk cId="0" sldId="259"/>
            <ac:grpSpMk id="2" creationId="{00000000-0000-0000-0000-000000000000}"/>
          </ac:grpSpMkLst>
        </pc:grpChg>
      </pc:sldChg>
      <pc:sldChg chg="addSp modSp mod modClrScheme chgLayout">
        <pc:chgData name="buvanesh s" userId="bfe0a96a4d05e6f8" providerId="LiveId" clId="{C7868AF8-6D63-4DD5-97DC-CB13D2BD8D47}" dt="2025-08-30T11:33:16.038" v="811" actId="113"/>
        <pc:sldMkLst>
          <pc:docMk/>
          <pc:sldMk cId="0" sldId="260"/>
        </pc:sldMkLst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7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33:16.038" v="811" actId="113"/>
          <ac:spMkLst>
            <pc:docMk/>
            <pc:sldMk cId="0" sldId="260"/>
            <ac:spMk id="9" creationId="{9AD64E62-02F5-B316-A7B7-E4A66128EC25}"/>
          </ac:spMkLst>
        </pc:spChg>
        <pc:spChg chg="mod ord">
          <ac:chgData name="buvanesh s" userId="bfe0a96a4d05e6f8" providerId="LiveId" clId="{C7868AF8-6D63-4DD5-97DC-CB13D2BD8D47}" dt="2025-08-30T11:27:23.678" v="756" actId="700"/>
          <ac:spMkLst>
            <pc:docMk/>
            <pc:sldMk cId="0" sldId="260"/>
            <ac:spMk id="10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1:41:10.800" v="862" actId="113"/>
        <pc:sldMkLst>
          <pc:docMk/>
          <pc:sldMk cId="0" sldId="261"/>
        </pc:sldMkLst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5" creationId="{00000000-0000-0000-0000-000000000000}"/>
          </ac:spMkLst>
        </pc:spChg>
        <pc:spChg chg="add mod ord">
          <ac:chgData name="buvanesh s" userId="bfe0a96a4d05e6f8" providerId="LiveId" clId="{C7868AF8-6D63-4DD5-97DC-CB13D2BD8D47}" dt="2025-08-30T11:41:10.800" v="862" actId="113"/>
          <ac:spMkLst>
            <pc:docMk/>
            <pc:sldMk cId="0" sldId="261"/>
            <ac:spMk id="7" creationId="{D363F1AA-20E5-7865-084C-ADD40C294200}"/>
          </ac:spMkLst>
        </pc:spChg>
        <pc:spChg chg="mod ord">
          <ac:chgData name="buvanesh s" userId="bfe0a96a4d05e6f8" providerId="LiveId" clId="{C7868AF8-6D63-4DD5-97DC-CB13D2BD8D47}" dt="2025-08-30T11:35:12.126" v="812" actId="700"/>
          <ac:spMkLst>
            <pc:docMk/>
            <pc:sldMk cId="0" sldId="261"/>
            <ac:spMk id="8" creationId="{00000000-0000-0000-0000-000000000000}"/>
          </ac:spMkLst>
        </pc:spChg>
      </pc:sldChg>
      <pc:sldChg chg="addSp delSp modSp mod modClrScheme chgLayout">
        <pc:chgData name="buvanesh s" userId="bfe0a96a4d05e6f8" providerId="LiveId" clId="{C7868AF8-6D63-4DD5-97DC-CB13D2BD8D47}" dt="2025-08-30T12:19:48.304" v="1706" actId="20577"/>
        <pc:sldMkLst>
          <pc:docMk/>
          <pc:sldMk cId="0" sldId="262"/>
        </pc:sldMkLst>
        <pc:spChg chg="mod">
          <ac:chgData name="buvanesh s" userId="bfe0a96a4d05e6f8" providerId="LiveId" clId="{C7868AF8-6D63-4DD5-97DC-CB13D2BD8D47}" dt="2025-08-30T12:18:31.968" v="1662" actId="1076"/>
          <ac:spMkLst>
            <pc:docMk/>
            <pc:sldMk cId="0" sldId="262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6" creationId="{00000000-0000-0000-0000-000000000000}"/>
          </ac:spMkLst>
        </pc:spChg>
        <pc:spChg chg="add del mod ord">
          <ac:chgData name="buvanesh s" userId="bfe0a96a4d05e6f8" providerId="LiveId" clId="{C7868AF8-6D63-4DD5-97DC-CB13D2BD8D47}" dt="2025-08-30T11:47:57.439" v="905" actId="478"/>
          <ac:spMkLst>
            <pc:docMk/>
            <pc:sldMk cId="0" sldId="262"/>
            <ac:spMk id="8" creationId="{BD6FA816-6F11-154D-5A6D-0C06D781DBE4}"/>
          </ac:spMkLst>
        </pc:spChg>
        <pc:spChg chg="mod ord">
          <ac:chgData name="buvanesh s" userId="bfe0a96a4d05e6f8" providerId="LiveId" clId="{C7868AF8-6D63-4DD5-97DC-CB13D2BD8D47}" dt="2025-08-30T11:43:48.020" v="870" actId="700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buvanesh s" userId="bfe0a96a4d05e6f8" providerId="LiveId" clId="{C7868AF8-6D63-4DD5-97DC-CB13D2BD8D47}" dt="2025-08-30T12:19:48.304" v="1706" actId="20577"/>
          <ac:spMkLst>
            <pc:docMk/>
            <pc:sldMk cId="0" sldId="262"/>
            <ac:spMk id="11" creationId="{BBF272E2-57B5-F002-2D76-3B73CC7C327C}"/>
          </ac:spMkLst>
        </pc:spChg>
        <pc:spChg chg="add del mod">
          <ac:chgData name="buvanesh s" userId="bfe0a96a4d05e6f8" providerId="LiveId" clId="{C7868AF8-6D63-4DD5-97DC-CB13D2BD8D47}" dt="2025-08-30T11:49:36.888" v="1569"/>
          <ac:spMkLst>
            <pc:docMk/>
            <pc:sldMk cId="0" sldId="262"/>
            <ac:spMk id="13" creationId="{37867E64-AFE4-8B50-B57D-C3A9AECF566C}"/>
          </ac:spMkLst>
        </pc:spChg>
        <pc:picChg chg="mod">
          <ac:chgData name="buvanesh s" userId="bfe0a96a4d05e6f8" providerId="LiveId" clId="{C7868AF8-6D63-4DD5-97DC-CB13D2BD8D47}" dt="2025-08-30T11:42:27.574" v="869" actId="1076"/>
          <ac:picMkLst>
            <pc:docMk/>
            <pc:sldMk cId="0" sldId="262"/>
            <ac:picMk id="2" creationId="{00000000-0000-0000-0000-000000000000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3:56:09.263" v="2033" actId="20577"/>
        <pc:sldMkLst>
          <pc:docMk/>
          <pc:sldMk cId="0" sldId="263"/>
        </pc:sldMkLst>
        <pc:spChg chg="mod">
          <ac:chgData name="buvanesh s" userId="bfe0a96a4d05e6f8" providerId="LiveId" clId="{C7868AF8-6D63-4DD5-97DC-CB13D2BD8D47}" dt="2025-08-30T12:13:52.512" v="1656" actId="1076"/>
          <ac:spMkLst>
            <pc:docMk/>
            <pc:sldMk cId="0" sldId="263"/>
            <ac:spMk id="4" creationId="{00000000-0000-0000-0000-000000000000}"/>
          </ac:spMkLst>
        </pc:spChg>
        <pc:spChg chg="mod ord">
          <ac:chgData name="buvanesh s" userId="bfe0a96a4d05e6f8" providerId="LiveId" clId="{C7868AF8-6D63-4DD5-97DC-CB13D2BD8D47}" dt="2025-08-30T13:53:50.405" v="1888" actId="700"/>
          <ac:spMkLst>
            <pc:docMk/>
            <pc:sldMk cId="0" sldId="263"/>
            <ac:spMk id="7" creationId="{00000000-0000-0000-0000-000000000000}"/>
          </ac:spMkLst>
        </pc:spChg>
        <pc:spChg chg="mod">
          <ac:chgData name="buvanesh s" userId="bfe0a96a4d05e6f8" providerId="LiveId" clId="{C7868AF8-6D63-4DD5-97DC-CB13D2BD8D47}" dt="2025-08-30T12:13:35.985" v="1654" actId="1076"/>
          <ac:spMkLst>
            <pc:docMk/>
            <pc:sldMk cId="0" sldId="263"/>
            <ac:spMk id="9" creationId="{FAD9CEB2-36E1-0550-426B-2FAF97882044}"/>
          </ac:spMkLst>
        </pc:spChg>
        <pc:spChg chg="add mod ord">
          <ac:chgData name="buvanesh s" userId="bfe0a96a4d05e6f8" providerId="LiveId" clId="{C7868AF8-6D63-4DD5-97DC-CB13D2BD8D47}" dt="2025-08-30T13:56:09.263" v="2033" actId="20577"/>
          <ac:spMkLst>
            <pc:docMk/>
            <pc:sldMk cId="0" sldId="263"/>
            <ac:spMk id="13" creationId="{EBBB7D47-73B0-DB21-34C7-155C6EA26BE0}"/>
          </ac:spMkLst>
        </pc:spChg>
        <pc:picChg chg="del mod">
          <ac:chgData name="buvanesh s" userId="bfe0a96a4d05e6f8" providerId="LiveId" clId="{C7868AF8-6D63-4DD5-97DC-CB13D2BD8D47}" dt="2025-08-30T12:39:35.590" v="1834" actId="21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buvanesh s" userId="bfe0a96a4d05e6f8" providerId="LiveId" clId="{C7868AF8-6D63-4DD5-97DC-CB13D2BD8D47}" dt="2025-08-30T13:52:53.809" v="1870" actId="1076"/>
          <ac:picMkLst>
            <pc:docMk/>
            <pc:sldMk cId="0" sldId="263"/>
            <ac:picMk id="10" creationId="{B1CD05F7-C455-37E8-EA0A-43CE24D97497}"/>
          </ac:picMkLst>
        </pc:picChg>
        <pc:picChg chg="add del mod">
          <ac:chgData name="buvanesh s" userId="bfe0a96a4d05e6f8" providerId="LiveId" clId="{C7868AF8-6D63-4DD5-97DC-CB13D2BD8D47}" dt="2025-08-30T11:26:58.583" v="755" actId="21"/>
          <ac:picMkLst>
            <pc:docMk/>
            <pc:sldMk cId="0" sldId="263"/>
            <ac:picMk id="11" creationId="{122CB4A7-A5F3-C543-8085-39C3CE12A0C4}"/>
          </ac:picMkLst>
        </pc:picChg>
        <pc:picChg chg="add mod">
          <ac:chgData name="buvanesh s" userId="bfe0a96a4d05e6f8" providerId="LiveId" clId="{C7868AF8-6D63-4DD5-97DC-CB13D2BD8D47}" dt="2025-08-30T13:53:43.943" v="1887" actId="14100"/>
          <ac:picMkLst>
            <pc:docMk/>
            <pc:sldMk cId="0" sldId="263"/>
            <ac:picMk id="12" creationId="{3C2CF6B2-0F4F-B116-CC3F-5D93844EF119}"/>
          </ac:picMkLst>
        </pc:picChg>
      </pc:sldChg>
      <pc:sldChg chg="addSp delSp modSp mod modClrScheme chgLayout">
        <pc:chgData name="buvanesh s" userId="bfe0a96a4d05e6f8" providerId="LiveId" clId="{C7868AF8-6D63-4DD5-97DC-CB13D2BD8D47}" dt="2025-08-30T12:32:32.092" v="1810" actId="20577"/>
        <pc:sldMkLst>
          <pc:docMk/>
          <pc:sldMk cId="0" sldId="264"/>
        </pc:sldMkLst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2" creationId="{BAFB5A56-C962-465F-4FCE-5DEE2751B193}"/>
          </ac:spMkLst>
        </pc:spChg>
        <pc:spChg chg="add del mod ord">
          <ac:chgData name="buvanesh s" userId="bfe0a96a4d05e6f8" providerId="LiveId" clId="{C7868AF8-6D63-4DD5-97DC-CB13D2BD8D47}" dt="2025-08-30T12:22:15.147" v="1708" actId="700"/>
          <ac:spMkLst>
            <pc:docMk/>
            <pc:sldMk cId="0" sldId="264"/>
            <ac:spMk id="3" creationId="{C4DD2DBE-9AC7-8022-E7AE-9C1E55BDA42E}"/>
          </ac:spMkLst>
        </pc:spChg>
        <pc:spChg chg="add del mod ord">
          <ac:chgData name="buvanesh s" userId="bfe0a96a4d05e6f8" providerId="LiveId" clId="{C7868AF8-6D63-4DD5-97DC-CB13D2BD8D47}" dt="2025-08-30T12:22:55.968" v="1713" actId="21"/>
          <ac:spMkLst>
            <pc:docMk/>
            <pc:sldMk cId="0" sldId="264"/>
            <ac:spMk id="4" creationId="{3192E7F0-1987-9976-DB6F-2F7387AA2898}"/>
          </ac:spMkLst>
        </pc:spChg>
        <pc:spChg chg="add del mod ord">
          <ac:chgData name="buvanesh s" userId="bfe0a96a4d05e6f8" providerId="LiveId" clId="{C7868AF8-6D63-4DD5-97DC-CB13D2BD8D47}" dt="2025-08-30T12:23:32.108" v="1719" actId="21"/>
          <ac:spMkLst>
            <pc:docMk/>
            <pc:sldMk cId="0" sldId="264"/>
            <ac:spMk id="7" creationId="{0F70AC7E-CACA-D630-59A5-960094E70D17}"/>
          </ac:spMkLst>
        </pc:spChg>
        <pc:spChg chg="add del mod ord">
          <ac:chgData name="buvanesh s" userId="bfe0a96a4d05e6f8" providerId="LiveId" clId="{C7868AF8-6D63-4DD5-97DC-CB13D2BD8D47}" dt="2025-08-30T12:23:36.225" v="1720"/>
          <ac:spMkLst>
            <pc:docMk/>
            <pc:sldMk cId="0" sldId="264"/>
            <ac:spMk id="10" creationId="{B30AEA4B-987C-EDAA-BAB3-C3AA8AEA9949}"/>
          </ac:spMkLst>
        </pc:spChg>
        <pc:spChg chg="add del mod">
          <ac:chgData name="buvanesh s" userId="bfe0a96a4d05e6f8" providerId="LiveId" clId="{C7868AF8-6D63-4DD5-97DC-CB13D2BD8D47}" dt="2025-08-30T12:23:39.310" v="1721"/>
          <ac:spMkLst>
            <pc:docMk/>
            <pc:sldMk cId="0" sldId="264"/>
            <ac:spMk id="11" creationId="{0F70AC7E-CACA-D630-59A5-960094E70D17}"/>
          </ac:spMkLst>
        </pc:spChg>
        <pc:spChg chg="add mod">
          <ac:chgData name="buvanesh s" userId="bfe0a96a4d05e6f8" providerId="LiveId" clId="{C7868AF8-6D63-4DD5-97DC-CB13D2BD8D47}" dt="2025-08-30T12:32:32.092" v="1810" actId="20577"/>
          <ac:spMkLst>
            <pc:docMk/>
            <pc:sldMk cId="0" sldId="264"/>
            <ac:spMk id="12" creationId="{FE6E9CEC-6C85-BADF-4A1A-85CC32B8D662}"/>
          </ac:spMkLst>
        </pc:spChg>
      </pc:sldChg>
      <pc:sldChg chg="addSp modSp mod modClrScheme chgLayout">
        <pc:chgData name="buvanesh s" userId="bfe0a96a4d05e6f8" providerId="LiveId" clId="{C7868AF8-6D63-4DD5-97DC-CB13D2BD8D47}" dt="2025-08-30T15:00:01.246" v="2399" actId="12"/>
        <pc:sldMkLst>
          <pc:docMk/>
          <pc:sldMk cId="0" sldId="265"/>
        </pc:sldMkLst>
        <pc:spChg chg="add mod ord">
          <ac:chgData name="buvanesh s" userId="bfe0a96a4d05e6f8" providerId="LiveId" clId="{C7868AF8-6D63-4DD5-97DC-CB13D2BD8D47}" dt="2025-08-30T15:00:01.246" v="2399" actId="12"/>
          <ac:spMkLst>
            <pc:docMk/>
            <pc:sldMk cId="0" sldId="265"/>
            <ac:spMk id="2" creationId="{55627312-C934-A651-5A6E-5FAE6DEFC27E}"/>
          </ac:spMkLst>
        </pc:spChg>
        <pc:spChg chg="mod ord">
          <ac:chgData name="buvanesh s" userId="bfe0a96a4d05e6f8" providerId="LiveId" clId="{C7868AF8-6D63-4DD5-97DC-CB13D2BD8D47}" dt="2025-08-30T12:42:56.144" v="1835" actId="700"/>
          <ac:spMkLst>
            <pc:docMk/>
            <pc:sldMk cId="0" sldId="265"/>
            <ac:spMk id="7" creationId="{00000000-0000-0000-0000-000000000000}"/>
          </ac:spMkLst>
        </pc:spChg>
      </pc:sldChg>
      <pc:sldChg chg="addSp modSp mod modClrScheme chgLayout">
        <pc:chgData name="buvanesh s" userId="bfe0a96a4d05e6f8" providerId="LiveId" clId="{C7868AF8-6D63-4DD5-97DC-CB13D2BD8D47}" dt="2025-08-30T12:37:08.482" v="1831" actId="14100"/>
        <pc:sldMkLst>
          <pc:docMk/>
          <pc:sldMk cId="2720660618" sldId="269"/>
        </pc:sldMkLst>
        <pc:spChg chg="mod ord">
          <ac:chgData name="buvanesh s" userId="bfe0a96a4d05e6f8" providerId="LiveId" clId="{C7868AF8-6D63-4DD5-97DC-CB13D2BD8D47}" dt="2025-08-30T12:35:40.662" v="1811" actId="700"/>
          <ac:spMkLst>
            <pc:docMk/>
            <pc:sldMk cId="2720660618" sldId="269"/>
            <ac:spMk id="2" creationId="{6E06195E-16D6-79D8-7A9F-F8EB1FE9E212}"/>
          </ac:spMkLst>
        </pc:spChg>
        <pc:spChg chg="add mod ord">
          <ac:chgData name="buvanesh s" userId="bfe0a96a4d05e6f8" providerId="LiveId" clId="{C7868AF8-6D63-4DD5-97DC-CB13D2BD8D47}" dt="2025-08-30T12:37:08.482" v="1831" actId="14100"/>
          <ac:spMkLst>
            <pc:docMk/>
            <pc:sldMk cId="2720660618" sldId="269"/>
            <ac:spMk id="3" creationId="{A1D1E755-F280-071D-C50A-0578A00287E9}"/>
          </ac:spMkLst>
        </pc:spChg>
      </pc:sldChg>
      <pc:sldChg chg="addSp delSp modSp new mod modClrScheme chgLayout">
        <pc:chgData name="buvanesh s" userId="bfe0a96a4d05e6f8" providerId="LiveId" clId="{C7868AF8-6D63-4DD5-97DC-CB13D2BD8D47}" dt="2025-08-30T14:34:50.316" v="2265" actId="6264"/>
        <pc:sldMkLst>
          <pc:docMk/>
          <pc:sldMk cId="757370198" sldId="270"/>
        </pc:sldMkLst>
        <pc:spChg chg="del">
          <ac:chgData name="buvanesh s" userId="bfe0a96a4d05e6f8" providerId="LiveId" clId="{C7868AF8-6D63-4DD5-97DC-CB13D2BD8D47}" dt="2025-08-30T12:38:33.650" v="1833" actId="700"/>
          <ac:spMkLst>
            <pc:docMk/>
            <pc:sldMk cId="757370198" sldId="270"/>
            <ac:spMk id="2" creationId="{2D390BE7-4899-F50B-67E3-4C7F343E3FB1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2" creationId="{93907AF8-1E09-FF21-A45F-CFEA9C819880}"/>
          </ac:spMkLst>
        </pc:spChg>
        <pc:spChg chg="add del mod or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3" creationId="{48E4A1CF-1069-1291-2ED1-63522684AFB3}"/>
          </ac:spMkLst>
        </pc:spChg>
        <pc:spChg chg="add del mod">
          <ac:chgData name="buvanesh s" userId="bfe0a96a4d05e6f8" providerId="LiveId" clId="{C7868AF8-6D63-4DD5-97DC-CB13D2BD8D47}" dt="2025-08-30T13:56:47.489" v="2035" actId="700"/>
          <ac:spMkLst>
            <pc:docMk/>
            <pc:sldMk cId="757370198" sldId="270"/>
            <ac:spMk id="4" creationId="{9618B216-520A-A31B-4FDC-068B9015DE3D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5" creationId="{7575F260-4972-27D4-4A47-DD35BE5DFB48}"/>
          </ac:spMkLst>
        </pc:spChg>
        <pc:spChg chg="add del mod ord">
          <ac:chgData name="buvanesh s" userId="bfe0a96a4d05e6f8" providerId="LiveId" clId="{C7868AF8-6D63-4DD5-97DC-CB13D2BD8D47}" dt="2025-08-30T13:56:55.827" v="2036" actId="700"/>
          <ac:spMkLst>
            <pc:docMk/>
            <pc:sldMk cId="757370198" sldId="270"/>
            <ac:spMk id="6" creationId="{D63DA7C6-DDAE-C33C-5350-59AD4AEF9C80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9" creationId="{73647708-E43B-573E-9DAC-5B5410B0FAD2}"/>
          </ac:spMkLst>
        </pc:spChg>
        <pc:spChg chg="add del mod ord">
          <ac:chgData name="buvanesh s" userId="bfe0a96a4d05e6f8" providerId="LiveId" clId="{C7868AF8-6D63-4DD5-97DC-CB13D2BD8D47}" dt="2025-08-30T13:57:55.991" v="2046" actId="700"/>
          <ac:spMkLst>
            <pc:docMk/>
            <pc:sldMk cId="757370198" sldId="270"/>
            <ac:spMk id="10" creationId="{6088CD2D-C6C9-6D20-90AF-ABB347669B62}"/>
          </ac:spMkLst>
        </pc:spChg>
        <pc:spChg chg="add mod or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1" creationId="{1CAF8173-45E5-E8F7-B0B8-82AD5B229702}"/>
          </ac:spMkLst>
        </pc:spChg>
        <pc:spChg chg="add del mod">
          <ac:chgData name="buvanesh s" userId="bfe0a96a4d05e6f8" providerId="LiveId" clId="{C7868AF8-6D63-4DD5-97DC-CB13D2BD8D47}" dt="2025-08-30T14:34:50.301" v="2264" actId="6264"/>
          <ac:spMkLst>
            <pc:docMk/>
            <pc:sldMk cId="757370198" sldId="270"/>
            <ac:spMk id="12" creationId="{C9B15CAF-0CEB-6969-2E95-305EB3B12CEF}"/>
          </ac:spMkLst>
        </pc:spChg>
        <pc:spChg chg="add del mod">
          <ac:chgData name="buvanesh s" userId="bfe0a96a4d05e6f8" providerId="LiveId" clId="{C7868AF8-6D63-4DD5-97DC-CB13D2BD8D47}" dt="2025-08-30T14:34:50.316" v="2265" actId="6264"/>
          <ac:spMkLst>
            <pc:docMk/>
            <pc:sldMk cId="757370198" sldId="270"/>
            <ac:spMk id="13" creationId="{3C5DF53F-FB67-A62D-88DD-AB310FFB246B}"/>
          </ac:spMkLst>
        </pc:spChg>
        <pc:picChg chg="add mod">
          <ac:chgData name="buvanesh s" userId="bfe0a96a4d05e6f8" providerId="LiveId" clId="{C7868AF8-6D63-4DD5-97DC-CB13D2BD8D47}" dt="2025-08-30T13:58:03.475" v="2048" actId="1076"/>
          <ac:picMkLst>
            <pc:docMk/>
            <pc:sldMk cId="757370198" sldId="270"/>
            <ac:picMk id="8" creationId="{6F2B8F9F-2A8A-3CCB-5049-F4F6269B777F}"/>
          </ac:picMkLst>
        </pc:picChg>
      </pc:sldChg>
      <pc:sldChg chg="new del">
        <pc:chgData name="buvanesh s" userId="bfe0a96a4d05e6f8" providerId="LiveId" clId="{C7868AF8-6D63-4DD5-97DC-CB13D2BD8D47}" dt="2025-08-30T11:26:46.624" v="754" actId="2696"/>
        <pc:sldMkLst>
          <pc:docMk/>
          <pc:sldMk cId="2368639178" sldId="270"/>
        </pc:sldMkLst>
      </pc:sldChg>
      <pc:sldChg chg="addSp modSp new mod modClrScheme chgLayout">
        <pc:chgData name="buvanesh s" userId="bfe0a96a4d05e6f8" providerId="LiveId" clId="{C7868AF8-6D63-4DD5-97DC-CB13D2BD8D47}" dt="2025-08-30T14:01:36.613" v="2144" actId="14100"/>
        <pc:sldMkLst>
          <pc:docMk/>
          <pc:sldMk cId="339921254" sldId="271"/>
        </pc:sldMkLst>
        <pc:spChg chg="mod ord">
          <ac:chgData name="buvanesh s" userId="bfe0a96a4d05e6f8" providerId="LiveId" clId="{C7868AF8-6D63-4DD5-97DC-CB13D2BD8D47}" dt="2025-08-30T13:59:51.866" v="2096" actId="700"/>
          <ac:spMkLst>
            <pc:docMk/>
            <pc:sldMk cId="339921254" sldId="271"/>
            <ac:spMk id="2" creationId="{2E8033EE-CC98-7148-0F21-556F98FED6B1}"/>
          </ac:spMkLst>
        </pc:spChg>
        <pc:spChg chg="add mod ord">
          <ac:chgData name="buvanesh s" userId="bfe0a96a4d05e6f8" providerId="LiveId" clId="{C7868AF8-6D63-4DD5-97DC-CB13D2BD8D47}" dt="2025-08-30T14:00:29.213" v="2124" actId="113"/>
          <ac:spMkLst>
            <pc:docMk/>
            <pc:sldMk cId="339921254" sldId="271"/>
            <ac:spMk id="5" creationId="{64BF6DBE-F97F-33CD-04ED-2D0460CAC609}"/>
          </ac:spMkLst>
        </pc:spChg>
        <pc:picChg chg="add mod">
          <ac:chgData name="buvanesh s" userId="bfe0a96a4d05e6f8" providerId="LiveId" clId="{C7868AF8-6D63-4DD5-97DC-CB13D2BD8D47}" dt="2025-08-30T13:59:55.109" v="2097" actId="1076"/>
          <ac:picMkLst>
            <pc:docMk/>
            <pc:sldMk cId="339921254" sldId="271"/>
            <ac:picMk id="4" creationId="{8C16C7D0-DBF7-4FEF-B2CA-494A93A9D0AB}"/>
          </ac:picMkLst>
        </pc:picChg>
        <pc:picChg chg="add mod">
          <ac:chgData name="buvanesh s" userId="bfe0a96a4d05e6f8" providerId="LiveId" clId="{C7868AF8-6D63-4DD5-97DC-CB13D2BD8D47}" dt="2025-08-30T14:01:36.613" v="2144" actId="14100"/>
          <ac:picMkLst>
            <pc:docMk/>
            <pc:sldMk cId="339921254" sldId="271"/>
            <ac:picMk id="7" creationId="{C9B7B3F8-F3B0-29AD-45CF-883A86BF8723}"/>
          </ac:picMkLst>
        </pc:picChg>
      </pc:sldChg>
      <pc:sldChg chg="addSp delSp modSp new mod modClrScheme chgLayout">
        <pc:chgData name="buvanesh s" userId="bfe0a96a4d05e6f8" providerId="LiveId" clId="{C7868AF8-6D63-4DD5-97DC-CB13D2BD8D47}" dt="2025-08-30T14:03:24.680" v="2173" actId="14100"/>
        <pc:sldMkLst>
          <pc:docMk/>
          <pc:sldMk cId="3678744169" sldId="272"/>
        </pc:sldMkLst>
        <pc:spChg chg="mod ord">
          <ac:chgData name="buvanesh s" userId="bfe0a96a4d05e6f8" providerId="LiveId" clId="{C7868AF8-6D63-4DD5-97DC-CB13D2BD8D47}" dt="2025-08-30T14:03:18.387" v="2172" actId="700"/>
          <ac:spMkLst>
            <pc:docMk/>
            <pc:sldMk cId="3678744169" sldId="272"/>
            <ac:spMk id="2" creationId="{2D31ED47-8ECE-F90D-9C6C-1C245B6C692F}"/>
          </ac:spMkLst>
        </pc:spChg>
        <pc:spChg chg="del">
          <ac:chgData name="buvanesh s" userId="bfe0a96a4d05e6f8" providerId="LiveId" clId="{C7868AF8-6D63-4DD5-97DC-CB13D2BD8D47}" dt="2025-08-30T14:02:24.404" v="2165" actId="700"/>
          <ac:spMkLst>
            <pc:docMk/>
            <pc:sldMk cId="3678744169" sldId="272"/>
            <ac:spMk id="3" creationId="{8AC18220-E4BE-9063-74D3-CAE261365774}"/>
          </ac:spMkLst>
        </pc:spChg>
        <pc:picChg chg="add mod">
          <ac:chgData name="buvanesh s" userId="bfe0a96a4d05e6f8" providerId="LiveId" clId="{C7868AF8-6D63-4DD5-97DC-CB13D2BD8D47}" dt="2025-08-30T14:03:24.680" v="2173" actId="14100"/>
          <ac:picMkLst>
            <pc:docMk/>
            <pc:sldMk cId="3678744169" sldId="272"/>
            <ac:picMk id="5" creationId="{A3A293EB-CAB0-5137-C408-C9CB004A8C62}"/>
          </ac:picMkLst>
        </pc:picChg>
      </pc:sldChg>
      <pc:sldChg chg="new del">
        <pc:chgData name="buvanesh s" userId="bfe0a96a4d05e6f8" providerId="LiveId" clId="{C7868AF8-6D63-4DD5-97DC-CB13D2BD8D47}" dt="2025-08-30T14:03:59.231" v="2195" actId="2696"/>
        <pc:sldMkLst>
          <pc:docMk/>
          <pc:sldMk cId="402019348" sldId="273"/>
        </pc:sldMkLst>
      </pc:sldChg>
      <pc:sldChg chg="new del">
        <pc:chgData name="buvanesh s" userId="bfe0a96a4d05e6f8" providerId="LiveId" clId="{C7868AF8-6D63-4DD5-97DC-CB13D2BD8D47}" dt="2025-08-30T14:03:55.783" v="2194" actId="2696"/>
        <pc:sldMkLst>
          <pc:docMk/>
          <pc:sldMk cId="3781277575" sldId="274"/>
        </pc:sldMkLst>
      </pc:sldChg>
      <pc:sldChg chg="addSp delSp modSp new mod">
        <pc:chgData name="buvanesh s" userId="bfe0a96a4d05e6f8" providerId="LiveId" clId="{C7868AF8-6D63-4DD5-97DC-CB13D2BD8D47}" dt="2025-08-30T14:06:04.554" v="2218" actId="1076"/>
        <pc:sldMkLst>
          <pc:docMk/>
          <pc:sldMk cId="4052161987" sldId="275"/>
        </pc:sldMkLst>
        <pc:spChg chg="mod">
          <ac:chgData name="buvanesh s" userId="bfe0a96a4d05e6f8" providerId="LiveId" clId="{C7868AF8-6D63-4DD5-97DC-CB13D2BD8D47}" dt="2025-08-30T14:03:40.948" v="2193" actId="20577"/>
          <ac:spMkLst>
            <pc:docMk/>
            <pc:sldMk cId="4052161987" sldId="275"/>
            <ac:spMk id="2" creationId="{C47042EA-2B81-78C0-3A7E-4C7B4A3B35B3}"/>
          </ac:spMkLst>
        </pc:spChg>
        <pc:picChg chg="add del mod">
          <ac:chgData name="buvanesh s" userId="bfe0a96a4d05e6f8" providerId="LiveId" clId="{C7868AF8-6D63-4DD5-97DC-CB13D2BD8D47}" dt="2025-08-30T14:04:48.713" v="2204" actId="21"/>
          <ac:picMkLst>
            <pc:docMk/>
            <pc:sldMk cId="4052161987" sldId="275"/>
            <ac:picMk id="4" creationId="{D46BDF6D-A2AD-9627-D814-80B13AFE0D3F}"/>
          </ac:picMkLst>
        </pc:picChg>
        <pc:picChg chg="add mod">
          <ac:chgData name="buvanesh s" userId="bfe0a96a4d05e6f8" providerId="LiveId" clId="{C7868AF8-6D63-4DD5-97DC-CB13D2BD8D47}" dt="2025-08-30T14:06:04.554" v="2218" actId="1076"/>
          <ac:picMkLst>
            <pc:docMk/>
            <pc:sldMk cId="4052161987" sldId="275"/>
            <ac:picMk id="6" creationId="{849DECDB-D05B-ACDC-F67B-C80B660EFAFB}"/>
          </ac:picMkLst>
        </pc:picChg>
      </pc:sldChg>
      <pc:sldChg chg="addSp delSp modSp new mod">
        <pc:chgData name="buvanesh s" userId="bfe0a96a4d05e6f8" providerId="LiveId" clId="{C7868AF8-6D63-4DD5-97DC-CB13D2BD8D47}" dt="2025-08-30T14:34:30.017" v="2260" actId="1076"/>
        <pc:sldMkLst>
          <pc:docMk/>
          <pc:sldMk cId="69572777" sldId="276"/>
        </pc:sldMkLst>
        <pc:spChg chg="mod">
          <ac:chgData name="buvanesh s" userId="bfe0a96a4d05e6f8" providerId="LiveId" clId="{C7868AF8-6D63-4DD5-97DC-CB13D2BD8D47}" dt="2025-08-30T14:06:54.781" v="2238" actId="20577"/>
          <ac:spMkLst>
            <pc:docMk/>
            <pc:sldMk cId="69572777" sldId="276"/>
            <ac:spMk id="2" creationId="{8D05FE03-B6B9-6BD1-6330-146933B63027}"/>
          </ac:spMkLst>
        </pc:spChg>
        <pc:picChg chg="add del mod">
          <ac:chgData name="buvanesh s" userId="bfe0a96a4d05e6f8" providerId="LiveId" clId="{C7868AF8-6D63-4DD5-97DC-CB13D2BD8D47}" dt="2025-08-30T14:07:30.769" v="2245" actId="21"/>
          <ac:picMkLst>
            <pc:docMk/>
            <pc:sldMk cId="69572777" sldId="276"/>
            <ac:picMk id="4" creationId="{B31132B1-D504-729B-043B-DFE41DB517E3}"/>
          </ac:picMkLst>
        </pc:picChg>
        <pc:picChg chg="add mod">
          <ac:chgData name="buvanesh s" userId="bfe0a96a4d05e6f8" providerId="LiveId" clId="{C7868AF8-6D63-4DD5-97DC-CB13D2BD8D47}" dt="2025-08-30T14:34:30.017" v="2260" actId="1076"/>
          <ac:picMkLst>
            <pc:docMk/>
            <pc:sldMk cId="69572777" sldId="276"/>
            <ac:picMk id="6" creationId="{5FF8E890-1080-91BE-7FC5-AF46D44EE564}"/>
          </ac:picMkLst>
        </pc:picChg>
      </pc:sldChg>
      <pc:sldChg chg="new del">
        <pc:chgData name="buvanesh s" userId="bfe0a96a4d05e6f8" providerId="LiveId" clId="{C7868AF8-6D63-4DD5-97DC-CB13D2BD8D47}" dt="2025-08-30T14:06:41.884" v="2221" actId="2696"/>
        <pc:sldMkLst>
          <pc:docMk/>
          <pc:sldMk cId="2479442385" sldId="277"/>
        </pc:sldMkLst>
      </pc:sldChg>
      <pc:sldChg chg="addSp delSp modSp new mod modClrScheme chgLayout">
        <pc:chgData name="buvanesh s" userId="bfe0a96a4d05e6f8" providerId="LiveId" clId="{C7868AF8-6D63-4DD5-97DC-CB13D2BD8D47}" dt="2025-08-30T14:39:15.986" v="2389" actId="113"/>
        <pc:sldMkLst>
          <pc:docMk/>
          <pc:sldMk cId="3273496025" sldId="277"/>
        </pc:sldMkLst>
        <pc:spChg chg="del mod ord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2" creationId="{62B01C54-C354-B78E-DA21-E901F6E57662}"/>
          </ac:spMkLst>
        </pc:spChg>
        <pc:spChg chg="del">
          <ac:chgData name="buvanesh s" userId="bfe0a96a4d05e6f8" providerId="LiveId" clId="{C7868AF8-6D63-4DD5-97DC-CB13D2BD8D47}" dt="2025-08-30T14:34:55.376" v="2266" actId="700"/>
          <ac:spMkLst>
            <pc:docMk/>
            <pc:sldMk cId="3273496025" sldId="277"/>
            <ac:spMk id="3" creationId="{AC03AE91-84C8-890C-6403-31378C51B704}"/>
          </ac:spMkLst>
        </pc:spChg>
        <pc:spChg chg="add mod ord">
          <ac:chgData name="buvanesh s" userId="bfe0a96a4d05e6f8" providerId="LiveId" clId="{C7868AF8-6D63-4DD5-97DC-CB13D2BD8D47}" dt="2025-08-30T14:37:25.267" v="2326" actId="14100"/>
          <ac:spMkLst>
            <pc:docMk/>
            <pc:sldMk cId="3273496025" sldId="277"/>
            <ac:spMk id="4" creationId="{0B8ECF6D-B51E-8CCA-241C-A15B442A6881}"/>
          </ac:spMkLst>
        </pc:spChg>
        <pc:spChg chg="add mod ord">
          <ac:chgData name="buvanesh s" userId="bfe0a96a4d05e6f8" providerId="LiveId" clId="{C7868AF8-6D63-4DD5-97DC-CB13D2BD8D47}" dt="2025-08-30T14:39:15.986" v="2389" actId="113"/>
          <ac:spMkLst>
            <pc:docMk/>
            <pc:sldMk cId="3273496025" sldId="277"/>
            <ac:spMk id="9" creationId="{1E9B1C23-B955-324A-C2A2-A2CA6F8AA404}"/>
          </ac:spMkLst>
        </pc:spChg>
        <pc:picChg chg="add mod">
          <ac:chgData name="buvanesh s" userId="bfe0a96a4d05e6f8" providerId="LiveId" clId="{C7868AF8-6D63-4DD5-97DC-CB13D2BD8D47}" dt="2025-08-30T14:39:00.909" v="2381" actId="1076"/>
          <ac:picMkLst>
            <pc:docMk/>
            <pc:sldMk cId="3273496025" sldId="277"/>
            <ac:picMk id="6" creationId="{7568B172-131F-85FF-DE93-04AB30DEA7A5}"/>
          </ac:picMkLst>
        </pc:picChg>
        <pc:picChg chg="add mod">
          <ac:chgData name="buvanesh s" userId="bfe0a96a4d05e6f8" providerId="LiveId" clId="{C7868AF8-6D63-4DD5-97DC-CB13D2BD8D47}" dt="2025-08-30T14:39:06.518" v="2386" actId="1076"/>
          <ac:picMkLst>
            <pc:docMk/>
            <pc:sldMk cId="3273496025" sldId="277"/>
            <ac:picMk id="8" creationId="{D273B373-AC02-184F-F2AE-990D76E226B9}"/>
          </ac:picMkLst>
        </pc:picChg>
      </pc:sldChg>
      <pc:sldChg chg="new del">
        <pc:chgData name="buvanesh s" userId="bfe0a96a4d05e6f8" providerId="LiveId" clId="{C7868AF8-6D63-4DD5-97DC-CB13D2BD8D47}" dt="2025-08-30T14:34:50.161" v="2263" actId="2696"/>
        <pc:sldMkLst>
          <pc:docMk/>
          <pc:sldMk cId="3582496678" sldId="2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BUVANESH.S</a:t>
            </a:r>
          </a:p>
          <a:p>
            <a:r>
              <a:rPr lang="en-US" sz="2400" dirty="0"/>
              <a:t>REGISTER NO AND NMID: 1DC3CE3FDD130E4A3C54BA97D17981C9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APOLLO ARTS AND SCIENCE COLLEGE CHENNAI/</a:t>
            </a:r>
          </a:p>
          <a:p>
            <a:r>
              <a:rPr lang="en-US" sz="2400" dirty="0"/>
              <a:t>                  MADRAS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51835" y="123990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BBB7D47-73B0-DB21-34C7-155C6EA26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585" y="1660034"/>
            <a:ext cx="10972800" cy="830997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b="1" dirty="0"/>
              <a:t>Before Adding css:          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76200" y="2389116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CD05F7-C455-37E8-EA0A-43CE24D97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67000"/>
            <a:ext cx="4884690" cy="2371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2CF6B2-0F4F-B116-CC3F-5D93844EF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27241"/>
            <a:ext cx="4724400" cy="24972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8ECF6D-B51E-8CCA-241C-A15B442A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85444"/>
            <a:ext cx="10674667" cy="758190"/>
          </a:xfrm>
        </p:spPr>
        <p:txBody>
          <a:bodyPr/>
          <a:lstStyle/>
          <a:p>
            <a:r>
              <a:rPr lang="en-IN" dirty="0"/>
              <a:t>Javascript implementation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9B1C23-B955-324A-C2A2-A2CA6F8AA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754326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r>
              <a:rPr lang="en-IN" sz="2800" b="1" dirty="0"/>
              <a:t>Contact validation message using Javascript:</a:t>
            </a:r>
          </a:p>
          <a:p>
            <a:endParaRPr lang="en-IN" dirty="0"/>
          </a:p>
          <a:p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68B172-131F-85FF-DE93-04AB30DEA7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968607"/>
            <a:ext cx="5385234" cy="2662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73B373-AC02-184F-F2AE-990D76E22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871" y="2968607"/>
            <a:ext cx="5539250" cy="2677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49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F2B8F9F-2A8A-3CCB-5049-F4F6269B77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676400"/>
            <a:ext cx="6924550" cy="4114800"/>
          </a:xfrm>
          <a:prstGeom prst="rect">
            <a:avLst/>
          </a:prstGeom>
        </p:spPr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1CAF8173-45E5-E8F7-B0B8-82AD5B22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</p:spPr>
        <p:txBody>
          <a:bodyPr/>
          <a:lstStyle/>
          <a:p>
            <a:r>
              <a:rPr lang="en-IN" dirty="0"/>
              <a:t>Home section:</a:t>
            </a:r>
          </a:p>
        </p:txBody>
      </p:sp>
    </p:spTree>
    <p:extLst>
      <p:ext uri="{BB962C8B-B14F-4D97-AF65-F5344CB8AC3E}">
        <p14:creationId xmlns:p14="http://schemas.microsoft.com/office/powerpoint/2010/main" val="75737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033EE-CC98-7148-0F21-556F98FE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section: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BF6DBE-F97F-33CD-04ED-2D0460CA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831544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4000" b="1" dirty="0"/>
              <a:t>Skill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6C7D0-DBF7-4FEF-B2CA-494A93A9D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77340"/>
            <a:ext cx="8393901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B7B3F8-F3B0-29AD-45CF-883A86BF87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45" y="4624018"/>
            <a:ext cx="8566355" cy="184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1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1ED47-8ECE-F90D-9C6C-1C245B6C6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293EB-CAB0-5137-C408-C9CB004A8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9669838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744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42EA-2B81-78C0-3A7E-4C7B4A3B3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Contact section: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ECDB-D05B-ACDC-F67B-C80B660EF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8805329" cy="314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61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5FE03-B6B9-6BD1-6330-146933B63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result: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F8E890-1080-91BE-7FC5-AF46D44EE5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1371600"/>
            <a:ext cx="8229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2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627312-C934-A651-5A6E-5FAE6DEFC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571116"/>
            <a:ext cx="899160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The Personal Portfolio Website effectively showcases my skills, projects, and personal information in a professional and organized way.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It serves as a digital resume, making it easy for professors, employers, or clients to view my work.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project demonstrates web development capabilities using HTML, CSS, and JavaScript.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The portfolio is responsive, interactive, and easy to update, allowing for future additions of projects and skills. </a:t>
            </a:r>
            <a:endParaRPr lang="en-IN" b="1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90651" y="3047534"/>
            <a:ext cx="8929686" cy="1560194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PORTFOLIO WEBSITE</a:t>
            </a:r>
          </a:p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FRONTEND DEVELOPMENT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60045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6C4E31C-E82B-FE16-A13E-244E27E4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1" y="2362200"/>
            <a:ext cx="7696200" cy="3124200"/>
          </a:xfrm>
        </p:spPr>
        <p:txBody>
          <a:bodyPr/>
          <a:lstStyle/>
          <a:p>
            <a:pPr algn="l"/>
            <a:r>
              <a:rPr lang="en-US" b="1" dirty="0"/>
              <a:t>Many students and aspiring developers struggle to present their skills, projects, and personal achievements in a professional and organized way. Traditional resumes are often limited in showcasing practical work like web projects, coding skills, or design capabilities. There is a need for a digital platform that allows individuals to effectively display their work, skills, and contact information in a visually appealing and accessible manner..</a:t>
            </a:r>
            <a:endParaRPr lang="en-IN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AD64E62-02F5-B316-A7B7-E4A66128E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2296685"/>
            <a:ext cx="8305800" cy="3323987"/>
          </a:xfrm>
        </p:spPr>
        <p:txBody>
          <a:bodyPr/>
          <a:lstStyle/>
          <a:p>
            <a:r>
              <a:rPr lang="en-US" b="1" dirty="0"/>
              <a:t>This project is a Personal Portfolio Website built using frontend development (HTML, CSS, JavaScript).</a:t>
            </a:r>
          </a:p>
          <a:p>
            <a:r>
              <a:rPr lang="en-US" b="1" dirty="0"/>
              <a:t>It serves as a digital resume to showcase my skills, projects, and personal details.</a:t>
            </a:r>
          </a:p>
          <a:p>
            <a:endParaRPr lang="en-US" dirty="0"/>
          </a:p>
          <a:p>
            <a:r>
              <a:rPr lang="en-US" b="1" dirty="0"/>
              <a:t>The portfolio 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 </a:t>
            </a:r>
            <a:r>
              <a:rPr lang="en-US" dirty="0"/>
              <a:t>– short introduction about 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 </a:t>
            </a:r>
            <a:r>
              <a:rPr lang="en-US" dirty="0"/>
              <a:t>– highlights my technical abilities.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 </a:t>
            </a:r>
            <a:r>
              <a:rPr lang="en-US" dirty="0"/>
              <a:t>– showcases my completed 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provides ways to connect with 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Main</a:t>
            </a:r>
            <a:r>
              <a:rPr lang="en-US" dirty="0"/>
              <a:t> </a:t>
            </a:r>
            <a:r>
              <a:rPr lang="en-US" b="1" dirty="0"/>
              <a:t>idea</a:t>
            </a:r>
            <a:r>
              <a:rPr lang="en-US" dirty="0"/>
              <a:t> : To create a professional online platform where others (professors, recruiters, or clients) can easily view my work and abilities</a:t>
            </a:r>
            <a:endParaRPr lang="en-IN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63F1AA-20E5-7865-084C-ADD40C294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" y="2497047"/>
            <a:ext cx="9201150" cy="2865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1.College Professors / Evaluators </a:t>
            </a:r>
            <a:r>
              <a:rPr lang="en-US" dirty="0"/>
              <a:t>– to assess your projects, skills, and web development knowledge</a:t>
            </a:r>
          </a:p>
          <a:p>
            <a:pPr>
              <a:lnSpc>
                <a:spcPct val="150000"/>
              </a:lnSpc>
            </a:pPr>
            <a:r>
              <a:rPr lang="en-US" b="1" dirty="0"/>
              <a:t>2</a:t>
            </a:r>
            <a:r>
              <a:rPr lang="en-US" dirty="0"/>
              <a:t>. </a:t>
            </a:r>
            <a:r>
              <a:rPr lang="en-US" b="1" dirty="0"/>
              <a:t>Potential Employers or Recruiters </a:t>
            </a:r>
            <a:r>
              <a:rPr lang="en-US" dirty="0"/>
              <a:t>– to quickly view your work, skills, and contact information.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3.Clients or Collaborators </a:t>
            </a:r>
            <a:r>
              <a:rPr lang="en-US" dirty="0"/>
              <a:t>– to understand your capabilities and previous projects for freelance or team opportunities.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4. Anyone Interested in Your Work </a:t>
            </a:r>
            <a:r>
              <a:rPr lang="en-US" dirty="0"/>
              <a:t>– friends, peers, or online visitors who want to learn about your skills and projects</a:t>
            </a:r>
            <a:endParaRPr lang="en-IN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36099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05800" y="764539"/>
            <a:ext cx="3905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BF272E2-57B5-F002-2D76-3B73CC7C3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5332" y="1295400"/>
            <a:ext cx="7315200" cy="508151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IN" b="1" dirty="0"/>
              <a:t>Frontend Development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HTML – to structure the website content.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CSS – to style the website, including layouts, colours, and fonts.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JavaScript – to add interactivity and dynamic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Code editor: visual studio code</a:t>
            </a:r>
          </a:p>
          <a:p>
            <a:r>
              <a:rPr lang="en-IN" dirty="0"/>
              <a:t>2</a:t>
            </a:r>
            <a:r>
              <a:rPr lang="en-IN" b="1" dirty="0"/>
              <a:t>. Design &amp; Icons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Font Awesome or similar icon libraries – for skill and social media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Custom Images / Profile Photo – for personalization.</a:t>
            </a:r>
          </a:p>
          <a:p>
            <a:r>
              <a:rPr lang="en-IN" dirty="0"/>
              <a:t>3. </a:t>
            </a:r>
            <a:r>
              <a:rPr lang="en-IN" b="1" dirty="0"/>
              <a:t>Hosting &amp; Version Control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– to store project code and manage version control.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GitHub Pages – to host the portfolio live online. </a:t>
            </a:r>
          </a:p>
          <a:p>
            <a:r>
              <a:rPr lang="en-IN" dirty="0"/>
              <a:t>4 .</a:t>
            </a:r>
            <a:r>
              <a:rPr lang="en-IN" b="1" dirty="0"/>
              <a:t>Techniques / Features Implemented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desktop and mobile.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Smooth scrolling navigation.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Interactive buttons for projects and contact.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Organized sections: About, Skills, Projects, Contact.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FE6E9CEC-6C85-BADF-4A1A-85CC32B8D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 flipH="1">
            <a:off x="418718" y="1740991"/>
            <a:ext cx="10972800" cy="4154984"/>
          </a:xfrm>
        </p:spPr>
        <p:txBody>
          <a:bodyPr/>
          <a:lstStyle/>
          <a:p>
            <a:r>
              <a:rPr lang="en-US" b="1" dirty="0"/>
              <a:t>Clean and Simple design</a:t>
            </a:r>
            <a:r>
              <a:rPr lang="en-US" dirty="0"/>
              <a:t>: The portfolio uses a minimalistic design to make content easy to read and navigate.</a:t>
            </a:r>
          </a:p>
          <a:p>
            <a:endParaRPr lang="en-US" dirty="0"/>
          </a:p>
          <a:p>
            <a:r>
              <a:rPr lang="en-US" b="1" dirty="0"/>
              <a:t>Sections</a:t>
            </a:r>
            <a:r>
              <a:rPr lang="en-US" dirty="0"/>
              <a:t> </a:t>
            </a:r>
            <a:r>
              <a:rPr lang="en-US" b="1" dirty="0"/>
              <a:t>Included</a:t>
            </a:r>
            <a:r>
              <a:rPr lang="en-US" dirty="0"/>
              <a:t>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Home / Hero Section – Name, role, and profile photo for first impression.</a:t>
            </a:r>
          </a:p>
          <a:p>
            <a:pPr marL="342900" indent="-342900">
              <a:buAutoNum type="arabicPeriod"/>
            </a:pPr>
            <a:r>
              <a:rPr lang="en-US" dirty="0"/>
              <a:t>About Me – Short bio highlighting personal background and goals.</a:t>
            </a:r>
          </a:p>
          <a:p>
            <a:pPr marL="342900" indent="-342900">
              <a:buAutoNum type="arabicPeriod"/>
            </a:pPr>
            <a:r>
              <a:rPr lang="en-US" dirty="0"/>
              <a:t> Skills – Shows technical skills clearly, sometimes with icons or progress indicators</a:t>
            </a:r>
          </a:p>
          <a:p>
            <a:pPr marL="342900" indent="-342900">
              <a:buAutoNum type="arabicPeriod"/>
            </a:pPr>
            <a:r>
              <a:rPr lang="en-US" dirty="0"/>
              <a:t> Projects – Displays projects with descriptions, technologies used, and links</a:t>
            </a:r>
          </a:p>
          <a:p>
            <a:r>
              <a:rPr lang="en-US" dirty="0"/>
              <a:t>5.     Contact – Contact form or direct links to email/social media.</a:t>
            </a:r>
          </a:p>
          <a:p>
            <a:endParaRPr lang="en-US" dirty="0"/>
          </a:p>
          <a:p>
            <a:r>
              <a:rPr lang="en-US" b="1" dirty="0"/>
              <a:t>Responsive Layout</a:t>
            </a:r>
            <a:r>
              <a:rPr lang="en-US" dirty="0"/>
              <a:t>: Adjusts automatically for mobile, tablet, and desktop screens.</a:t>
            </a:r>
          </a:p>
          <a:p>
            <a:endParaRPr lang="en-US" dirty="0"/>
          </a:p>
          <a:p>
            <a:r>
              <a:rPr lang="en-US" b="1" dirty="0"/>
              <a:t>Navigation: </a:t>
            </a:r>
            <a:r>
              <a:rPr lang="en-US" dirty="0"/>
              <a:t>Smooth</a:t>
            </a:r>
            <a:r>
              <a:rPr lang="en-US" b="1" dirty="0"/>
              <a:t> </a:t>
            </a:r>
            <a:r>
              <a:rPr lang="en-US" dirty="0"/>
              <a:t>scrolling and easy-to-access menu for quick section jumps</a:t>
            </a:r>
            <a:r>
              <a:rPr lang="en-US" b="1" dirty="0"/>
              <a:t>.</a:t>
            </a:r>
          </a:p>
          <a:p>
            <a:endParaRPr lang="en-US" dirty="0"/>
          </a:p>
          <a:p>
            <a:r>
              <a:rPr lang="en-US" b="1" dirty="0"/>
              <a:t>Visual</a:t>
            </a:r>
            <a:r>
              <a:rPr lang="en-US" dirty="0"/>
              <a:t> </a:t>
            </a:r>
            <a:r>
              <a:rPr lang="en-US" b="1" dirty="0"/>
              <a:t>Appeal</a:t>
            </a:r>
            <a:r>
              <a:rPr lang="en-US" dirty="0"/>
              <a:t>: Uses colors, fonts, and background gradients to create a modern and professional look.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1E755-F280-071D-C50A-0578A0028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57400"/>
            <a:ext cx="10287000" cy="152400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About, Skills, Projects, Contact sections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details/screenshots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 / direct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</TotalTime>
  <Words>769</Words>
  <Application>Microsoft Office PowerPoint</Application>
  <PresentationFormat>Widescreen</PresentationFormat>
  <Paragraphs>119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Javascript implementation</vt:lpstr>
      <vt:lpstr>Home section:</vt:lpstr>
      <vt:lpstr>About section:</vt:lpstr>
      <vt:lpstr>Project section:</vt:lpstr>
      <vt:lpstr>Contact section:</vt:lpstr>
      <vt:lpstr>Final result: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buvanesh s</cp:lastModifiedBy>
  <cp:revision>23</cp:revision>
  <dcterms:created xsi:type="dcterms:W3CDTF">2024-03-29T15:07:22Z</dcterms:created>
  <dcterms:modified xsi:type="dcterms:W3CDTF">2025-08-30T15:00:03Z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