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BUVANESH K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312214367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1984FEAB68ED018997046AFCC8940ABE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2024-09-16T11:13:12Z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