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4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7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7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54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02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32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54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96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772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2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44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3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1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9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8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0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7D78AE-FBC0-45B4-9236-184948024FF8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33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74613F-D20B-4852-AA06-13BA4963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79427"/>
            <a:ext cx="9440034" cy="1828801"/>
          </a:xfrm>
        </p:spPr>
        <p:txBody>
          <a:bodyPr>
            <a:normAutofit/>
          </a:bodyPr>
          <a:lstStyle/>
          <a:p>
            <a:r>
              <a:rPr lang="hu-HU" sz="8800" dirty="0">
                <a:solidFill>
                  <a:srgbClr val="FF0000"/>
                </a:solidFill>
              </a:rPr>
              <a:t>JMTV</a:t>
            </a:r>
            <a:r>
              <a:rPr lang="hu-HU" sz="8800" dirty="0"/>
              <a:t>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97B2F1-7E31-4A1E-87C6-D3FB7297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1" y="3784770"/>
            <a:ext cx="12192000" cy="1049867"/>
          </a:xfrm>
        </p:spPr>
        <p:txBody>
          <a:bodyPr>
            <a:noAutofit/>
          </a:bodyPr>
          <a:lstStyle/>
          <a:p>
            <a:r>
              <a:rPr lang="hu-HU" sz="2800" dirty="0"/>
              <a:t>Csapattagok:</a:t>
            </a:r>
          </a:p>
          <a:p>
            <a:r>
              <a:rPr lang="hu-HU" sz="2800" dirty="0"/>
              <a:t>Popovics </a:t>
            </a:r>
            <a:r>
              <a:rPr lang="hu-HU" sz="2800" dirty="0">
                <a:solidFill>
                  <a:srgbClr val="FF0000"/>
                </a:solidFill>
              </a:rPr>
              <a:t>J</a:t>
            </a:r>
            <a:r>
              <a:rPr lang="hu-HU" sz="2800" dirty="0"/>
              <a:t>ános | Benke 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dirty="0"/>
              <a:t>ária | Balogh </a:t>
            </a:r>
            <a:r>
              <a:rPr lang="hu-HU" sz="2800" dirty="0">
                <a:solidFill>
                  <a:srgbClr val="FF0000"/>
                </a:solidFill>
              </a:rPr>
              <a:t>T</a:t>
            </a:r>
            <a:r>
              <a:rPr lang="hu-HU" sz="2800" dirty="0"/>
              <a:t>ünde Éva | Buda </a:t>
            </a:r>
            <a:r>
              <a:rPr lang="hu-HU" sz="2800" dirty="0">
                <a:solidFill>
                  <a:srgbClr val="FF0000"/>
                </a:solidFill>
              </a:rPr>
              <a:t>V</a:t>
            </a:r>
            <a:r>
              <a:rPr lang="hu-HU" sz="2800" dirty="0"/>
              <a:t>iktor</a:t>
            </a:r>
          </a:p>
        </p:txBody>
      </p:sp>
    </p:spTree>
    <p:extLst>
      <p:ext uri="{BB962C8B-B14F-4D97-AF65-F5344CB8AC3E}">
        <p14:creationId xmlns:p14="http://schemas.microsoft.com/office/powerpoint/2010/main" val="184772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A9A481-0E10-4BD1-B155-A52B56046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  <a:r>
              <a:rPr lang="hu-HU" dirty="0"/>
              <a:t>ünde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20F21E-1ECF-4BD2-99DF-F1426251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80079"/>
            <a:ext cx="9440034" cy="1049867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estmény </a:t>
            </a:r>
            <a:r>
              <a:rPr lang="hu-HU" dirty="0" err="1">
                <a:solidFill>
                  <a:srgbClr val="FF0000"/>
                </a:solidFill>
              </a:rPr>
              <a:t>class</a:t>
            </a:r>
            <a:r>
              <a:rPr lang="hu-HU" dirty="0"/>
              <a:t> | </a:t>
            </a:r>
            <a:r>
              <a:rPr lang="hu-HU" dirty="0">
                <a:solidFill>
                  <a:srgbClr val="FF0000"/>
                </a:solidFill>
              </a:rPr>
              <a:t>S</a:t>
            </a:r>
            <a:r>
              <a:rPr lang="hu-HU" dirty="0"/>
              <a:t>tatisztikai </a:t>
            </a:r>
            <a:r>
              <a:rPr lang="hu-HU" dirty="0">
                <a:solidFill>
                  <a:srgbClr val="FF0000"/>
                </a:solidFill>
              </a:rPr>
              <a:t>a</a:t>
            </a:r>
            <a:r>
              <a:rPr lang="hu-HU" dirty="0"/>
              <a:t>datok </a:t>
            </a:r>
            <a:r>
              <a:rPr lang="hu-HU" dirty="0">
                <a:solidFill>
                  <a:srgbClr val="FF0000"/>
                </a:solidFill>
              </a:rPr>
              <a:t>sz</a:t>
            </a:r>
            <a:r>
              <a:rPr lang="hu-HU" dirty="0"/>
              <a:t>ámítása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9252-7F7C-4AA5-848D-580767CA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estmény </a:t>
            </a:r>
            <a:r>
              <a:rPr lang="hu-HU" dirty="0" err="1">
                <a:solidFill>
                  <a:srgbClr val="FF0000"/>
                </a:solidFill>
              </a:rPr>
              <a:t>class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8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EEC91-1C6B-4FCE-A4B7-00D53451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-458339"/>
            <a:ext cx="9590550" cy="1828813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</a:t>
            </a:r>
            <a:r>
              <a:rPr lang="hu-HU" dirty="0"/>
              <a:t>tatisztikai </a:t>
            </a:r>
            <a:r>
              <a:rPr lang="hu-HU" dirty="0">
                <a:solidFill>
                  <a:srgbClr val="FF0000"/>
                </a:solidFill>
              </a:rPr>
              <a:t>a</a:t>
            </a:r>
            <a:r>
              <a:rPr lang="hu-HU" dirty="0"/>
              <a:t>datok </a:t>
            </a:r>
            <a:r>
              <a:rPr lang="hu-HU" dirty="0">
                <a:solidFill>
                  <a:srgbClr val="FF0000"/>
                </a:solidFill>
              </a:rPr>
              <a:t>sz</a:t>
            </a:r>
            <a:r>
              <a:rPr lang="hu-HU" dirty="0"/>
              <a:t>ámítása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20275B-BFB0-4E87-A83A-2AEC163E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611228"/>
            <a:ext cx="9590550" cy="1507054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Á</a:t>
            </a:r>
            <a:r>
              <a:rPr lang="hu-HU" dirty="0"/>
              <a:t>tlag |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inimum </a:t>
            </a:r>
            <a:r>
              <a:rPr lang="hu-HU" dirty="0">
                <a:solidFill>
                  <a:srgbClr val="FF0000"/>
                </a:solidFill>
              </a:rPr>
              <a:t>é</a:t>
            </a:r>
            <a:r>
              <a:rPr lang="hu-HU" dirty="0"/>
              <a:t>rték |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aximum </a:t>
            </a:r>
            <a:r>
              <a:rPr lang="hu-HU" dirty="0">
                <a:solidFill>
                  <a:srgbClr val="FF0000"/>
                </a:solidFill>
              </a:rPr>
              <a:t>é</a:t>
            </a:r>
            <a:r>
              <a:rPr lang="hu-HU" dirty="0"/>
              <a:t>rték</a:t>
            </a:r>
          </a:p>
        </p:txBody>
      </p:sp>
    </p:spTree>
    <p:extLst>
      <p:ext uri="{BB962C8B-B14F-4D97-AF65-F5344CB8AC3E}">
        <p14:creationId xmlns:p14="http://schemas.microsoft.com/office/powerpoint/2010/main" val="86551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3E6ED-7699-4456-8513-A38921E86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V</a:t>
            </a:r>
            <a:r>
              <a:rPr lang="hu-HU" dirty="0"/>
              <a:t>iktor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7AA965-F591-472A-A105-E8B130B53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077733"/>
            <a:ext cx="9440034" cy="1049867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G</a:t>
            </a:r>
            <a:r>
              <a:rPr lang="hu-HU" dirty="0"/>
              <a:t>it</a:t>
            </a:r>
            <a:r>
              <a:rPr lang="hu-HU" dirty="0">
                <a:solidFill>
                  <a:srgbClr val="FF0000"/>
                </a:solidFill>
              </a:rPr>
              <a:t>H</a:t>
            </a:r>
            <a:r>
              <a:rPr lang="hu-HU" dirty="0"/>
              <a:t>ub | </a:t>
            </a:r>
            <a:r>
              <a:rPr lang="hu-HU" dirty="0">
                <a:solidFill>
                  <a:srgbClr val="FF0000"/>
                </a:solidFill>
              </a:rPr>
              <a:t>N</a:t>
            </a:r>
            <a:r>
              <a:rPr lang="hu-HU" dirty="0"/>
              <a:t>év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ereső | </a:t>
            </a:r>
            <a:r>
              <a:rPr lang="hu-HU" dirty="0">
                <a:solidFill>
                  <a:srgbClr val="FF0000"/>
                </a:solidFill>
              </a:rPr>
              <a:t>S</a:t>
            </a:r>
            <a:r>
              <a:rPr lang="hu-HU" dirty="0"/>
              <a:t>tílus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ereső</a:t>
            </a:r>
          </a:p>
        </p:txBody>
      </p:sp>
    </p:spTree>
    <p:extLst>
      <p:ext uri="{BB962C8B-B14F-4D97-AF65-F5344CB8AC3E}">
        <p14:creationId xmlns:p14="http://schemas.microsoft.com/office/powerpoint/2010/main" val="244693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91079-0C11-4432-AF06-1C0DAC2D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G</a:t>
            </a:r>
            <a:r>
              <a:rPr lang="en-US" sz="4800" dirty="0"/>
              <a:t>it</a:t>
            </a:r>
            <a:r>
              <a:rPr lang="en-US" sz="4800" dirty="0">
                <a:solidFill>
                  <a:srgbClr val="FF0000"/>
                </a:solidFill>
              </a:rPr>
              <a:t>H</a:t>
            </a:r>
            <a:r>
              <a:rPr lang="en-US" sz="4800" dirty="0"/>
              <a:t>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8CCF9381-2067-4AE8-87A1-1325E0AA9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2" y="1444231"/>
            <a:ext cx="3348470" cy="2009081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24D9E6A-1CD7-46B0-8418-9C0F8ACE7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22" y="1282756"/>
            <a:ext cx="3328040" cy="2354587"/>
          </a:xfrm>
          <a:prstGeom prst="rect">
            <a:avLst/>
          </a:prstGeom>
        </p:spPr>
      </p:pic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A51DC108-F62D-4F2E-B583-D454CECD8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86" y="1548871"/>
            <a:ext cx="3348470" cy="17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9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2AC4AD-5207-43F8-83F2-CEEB870D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 err="1">
                <a:solidFill>
                  <a:srgbClr val="FF0000"/>
                </a:solidFill>
              </a:rPr>
              <a:t>G</a:t>
            </a:r>
            <a:r>
              <a:rPr lang="hu-HU" sz="4800" dirty="0" err="1">
                <a:solidFill>
                  <a:schemeClr val="tx1"/>
                </a:solidFill>
              </a:rPr>
              <a:t>it</a:t>
            </a:r>
            <a:r>
              <a:rPr lang="hu-HU" sz="4800" dirty="0">
                <a:solidFill>
                  <a:srgbClr val="FF0000"/>
                </a:solidFill>
              </a:rPr>
              <a:t> </a:t>
            </a:r>
            <a:r>
              <a:rPr lang="hu-HU" sz="4800" dirty="0" err="1">
                <a:solidFill>
                  <a:srgbClr val="FF0000"/>
                </a:solidFill>
              </a:rPr>
              <a:t>R</a:t>
            </a:r>
            <a:r>
              <a:rPr lang="hu-HU" sz="4800" dirty="0" err="1">
                <a:solidFill>
                  <a:schemeClr val="tx1"/>
                </a:solidFill>
              </a:rPr>
              <a:t>epository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667A652F-D16C-4FDA-8D22-8EDE2085A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0" y="839047"/>
            <a:ext cx="4550460" cy="3219450"/>
          </a:xfrm>
          <a:prstGeom prst="rect">
            <a:avLst/>
          </a:prstGeom>
        </p:spPr>
      </p:pic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FFC80FC4-317D-4128-9864-0C76C3334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21" y="1077515"/>
            <a:ext cx="5102352" cy="27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2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22D5F5-443A-4F05-9969-425F73CD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 err="1">
                <a:solidFill>
                  <a:srgbClr val="FF0000"/>
                </a:solidFill>
              </a:rPr>
              <a:t>Git</a:t>
            </a:r>
            <a:r>
              <a:rPr lang="hu-HU" sz="4800" dirty="0">
                <a:solidFill>
                  <a:srgbClr val="FF0000"/>
                </a:solidFill>
              </a:rPr>
              <a:t> segédlet </a:t>
            </a:r>
            <a:r>
              <a:rPr lang="hu-HU" sz="4800" dirty="0">
                <a:solidFill>
                  <a:schemeClr val="tx1"/>
                </a:solidFill>
              </a:rPr>
              <a:t>a csapattársaknak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8FA18C3F-EF7B-4CD1-A13F-1F51F71B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88" y="558066"/>
            <a:ext cx="4289066" cy="380654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3B38BD9-9DD1-4278-B7CA-D8E433973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48" y="839047"/>
            <a:ext cx="425009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1CD60-D465-4A3E-BDB5-1073856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N</a:t>
            </a:r>
            <a:r>
              <a:rPr lang="hu-HU" dirty="0"/>
              <a:t>év- és </a:t>
            </a:r>
            <a:r>
              <a:rPr lang="hu-HU" dirty="0">
                <a:solidFill>
                  <a:srgbClr val="FF0000"/>
                </a:solidFill>
              </a:rPr>
              <a:t>st</a:t>
            </a:r>
            <a:r>
              <a:rPr lang="hu-HU" dirty="0"/>
              <a:t>ílus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ereső</a:t>
            </a:r>
          </a:p>
        </p:txBody>
      </p:sp>
    </p:spTree>
    <p:extLst>
      <p:ext uri="{BB962C8B-B14F-4D97-AF65-F5344CB8AC3E}">
        <p14:creationId xmlns:p14="http://schemas.microsoft.com/office/powerpoint/2010/main" val="308136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EB7A0B-400B-4C72-ADA9-A8FB47025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J</a:t>
            </a:r>
            <a:r>
              <a:rPr lang="hu-HU" dirty="0"/>
              <a:t>ános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CB8D0F-5BF7-49B0-B9C2-86B4D0DFE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39877"/>
            <a:ext cx="9440034" cy="1049867"/>
          </a:xfrm>
        </p:spPr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T</a:t>
            </a:r>
            <a:r>
              <a:rPr lang="hu-HU" dirty="0" err="1"/>
              <a:t>rello</a:t>
            </a:r>
            <a:r>
              <a:rPr lang="hu-HU" dirty="0"/>
              <a:t> 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ő</a:t>
            </a:r>
            <a:r>
              <a:rPr lang="hu-HU" dirty="0">
                <a:solidFill>
                  <a:srgbClr val="FF0000"/>
                </a:solidFill>
              </a:rPr>
              <a:t>pr</a:t>
            </a:r>
            <a:r>
              <a:rPr lang="hu-HU" dirty="0"/>
              <a:t>ogram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enü | </a:t>
            </a:r>
            <a:r>
              <a:rPr lang="hu-HU" dirty="0">
                <a:solidFill>
                  <a:srgbClr val="FF0000"/>
                </a:solidFill>
              </a:rPr>
              <a:t>Új f</a:t>
            </a:r>
            <a:r>
              <a:rPr lang="hu-HU" dirty="0"/>
              <a:t>estmény</a:t>
            </a:r>
            <a:r>
              <a:rPr lang="hu-HU" dirty="0">
                <a:solidFill>
                  <a:srgbClr val="FF0000"/>
                </a:solidFill>
              </a:rPr>
              <a:t> o</a:t>
            </a:r>
            <a:r>
              <a:rPr lang="hu-HU" dirty="0"/>
              <a:t>bjektumok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elvitele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entése 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elhasználói </a:t>
            </a: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/>
              <a:t>okumentáció</a:t>
            </a:r>
          </a:p>
        </p:txBody>
      </p:sp>
    </p:spTree>
    <p:extLst>
      <p:ext uri="{BB962C8B-B14F-4D97-AF65-F5344CB8AC3E}">
        <p14:creationId xmlns:p14="http://schemas.microsoft.com/office/powerpoint/2010/main" val="235784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5598562-FA26-4DBA-85F3-CD55BF202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73"/>
            <a:ext cx="12192000" cy="594685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16F52FE-9483-4212-8FC3-08E698B2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52" y="4302710"/>
            <a:ext cx="10353762" cy="970450"/>
          </a:xfrm>
        </p:spPr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T</a:t>
            </a:r>
            <a:r>
              <a:rPr lang="hu-HU" dirty="0" err="1"/>
              <a:t>rello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06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59F09-4AEF-47AF-B73C-F0A2DAD4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7200" dirty="0" err="1">
                <a:solidFill>
                  <a:srgbClr val="FF0000"/>
                </a:solidFill>
              </a:rPr>
              <a:t>T</a:t>
            </a:r>
            <a:r>
              <a:rPr lang="hu-HU" sz="7200" dirty="0" err="1">
                <a:solidFill>
                  <a:schemeClr val="tx1"/>
                </a:solidFill>
              </a:rPr>
              <a:t>rello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C0794CB7-CB85-4B60-BA60-05F0AA91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8" y="1737875"/>
            <a:ext cx="10912112" cy="21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A12B2-5AEB-4E4D-BF1E-B329031D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ő</a:t>
            </a:r>
            <a:r>
              <a:rPr lang="hu-HU" dirty="0">
                <a:solidFill>
                  <a:srgbClr val="FF0000"/>
                </a:solidFill>
              </a:rPr>
              <a:t>pr</a:t>
            </a:r>
            <a:r>
              <a:rPr lang="hu-HU" dirty="0"/>
              <a:t>ogram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enü</a:t>
            </a:r>
          </a:p>
        </p:txBody>
      </p:sp>
    </p:spTree>
    <p:extLst>
      <p:ext uri="{BB962C8B-B14F-4D97-AF65-F5344CB8AC3E}">
        <p14:creationId xmlns:p14="http://schemas.microsoft.com/office/powerpoint/2010/main" val="143639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27094-6CE9-4D86-89A6-30849E96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Új f</a:t>
            </a:r>
            <a:r>
              <a:rPr lang="hu-HU" dirty="0"/>
              <a:t>estmény </a:t>
            </a:r>
            <a:r>
              <a:rPr lang="hu-HU" dirty="0">
                <a:solidFill>
                  <a:srgbClr val="FF0000"/>
                </a:solidFill>
              </a:rPr>
              <a:t>o</a:t>
            </a:r>
            <a:r>
              <a:rPr lang="hu-HU" dirty="0"/>
              <a:t>bjektumok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elvitele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entése</a:t>
            </a:r>
          </a:p>
        </p:txBody>
      </p:sp>
    </p:spTree>
    <p:extLst>
      <p:ext uri="{BB962C8B-B14F-4D97-AF65-F5344CB8AC3E}">
        <p14:creationId xmlns:p14="http://schemas.microsoft.com/office/powerpoint/2010/main" val="34860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12D2EA-E6E6-4EF0-B6F8-BE79683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elhasználói </a:t>
            </a: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/>
              <a:t>okumentáció</a:t>
            </a:r>
          </a:p>
        </p:txBody>
      </p:sp>
    </p:spTree>
    <p:extLst>
      <p:ext uri="{BB962C8B-B14F-4D97-AF65-F5344CB8AC3E}">
        <p14:creationId xmlns:p14="http://schemas.microsoft.com/office/powerpoint/2010/main" val="317797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52BA4-8A57-4289-99E6-2EA61BD8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>
                <a:solidFill>
                  <a:srgbClr val="FF0000"/>
                </a:solidFill>
              </a:rPr>
              <a:t>K</a:t>
            </a:r>
            <a:r>
              <a:rPr lang="hu-HU" sz="5400" dirty="0">
                <a:solidFill>
                  <a:schemeClr val="tx1"/>
                </a:solidFill>
              </a:rPr>
              <a:t>ezdeti</a:t>
            </a:r>
            <a:r>
              <a:rPr lang="hu-HU" sz="5400" dirty="0">
                <a:solidFill>
                  <a:srgbClr val="FF0000"/>
                </a:solidFill>
              </a:rPr>
              <a:t> k</a:t>
            </a:r>
            <a:r>
              <a:rPr lang="hu-HU" sz="5400" dirty="0">
                <a:solidFill>
                  <a:schemeClr val="tx1"/>
                </a:solidFill>
              </a:rPr>
              <a:t>ialakítás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7056899-EC08-42CD-B841-EEE253714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 r="-1" b="1888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274DCCB7-4DF4-4AD0-A3D4-1D170E29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090942-1E3A-4A10-B1CC-A936107C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98" y="4208449"/>
            <a:ext cx="6211956" cy="1526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F</a:t>
            </a:r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eladatkiosztás</a:t>
            </a:r>
            <a:endParaRPr lang="en-US" sz="6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A2B85940-9F99-4F36-BC8A-F83B0BCB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3467"/>
            <a:ext cx="4060371" cy="2738453"/>
          </a:xfrm>
          <a:custGeom>
            <a:avLst/>
            <a:gdLst>
              <a:gd name="connsiteX0" fmla="*/ 0 w 4060371"/>
              <a:gd name="connsiteY0" fmla="*/ 0 h 2738453"/>
              <a:gd name="connsiteX1" fmla="*/ 3917369 w 4060371"/>
              <a:gd name="connsiteY1" fmla="*/ 0 h 2738453"/>
              <a:gd name="connsiteX2" fmla="*/ 4060371 w 4060371"/>
              <a:gd name="connsiteY2" fmla="*/ 143002 h 2738453"/>
              <a:gd name="connsiteX3" fmla="*/ 4060371 w 4060371"/>
              <a:gd name="connsiteY3" fmla="*/ 2595451 h 2738453"/>
              <a:gd name="connsiteX4" fmla="*/ 3917369 w 4060371"/>
              <a:gd name="connsiteY4" fmla="*/ 2738453 h 2738453"/>
              <a:gd name="connsiteX5" fmla="*/ 0 w 4060371"/>
              <a:gd name="connsiteY5" fmla="*/ 2738453 h 27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0371" h="2738453">
                <a:moveTo>
                  <a:pt x="0" y="0"/>
                </a:moveTo>
                <a:lnTo>
                  <a:pt x="3917369" y="0"/>
                </a:lnTo>
                <a:cubicBezTo>
                  <a:pt x="3996347" y="0"/>
                  <a:pt x="4060371" y="64024"/>
                  <a:pt x="4060371" y="143002"/>
                </a:cubicBezTo>
                <a:lnTo>
                  <a:pt x="4060371" y="2595451"/>
                </a:lnTo>
                <a:cubicBezTo>
                  <a:pt x="4060371" y="2674429"/>
                  <a:pt x="3996347" y="2738453"/>
                  <a:pt x="3917369" y="2738453"/>
                </a:cubicBezTo>
                <a:lnTo>
                  <a:pt x="0" y="273845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084A567D-6B75-4E74-8348-2932D332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805685"/>
            <a:ext cx="3894493" cy="2414016"/>
          </a:xfrm>
          <a:custGeom>
            <a:avLst/>
            <a:gdLst>
              <a:gd name="connsiteX0" fmla="*/ 0 w 3894493"/>
              <a:gd name="connsiteY0" fmla="*/ 0 h 2414016"/>
              <a:gd name="connsiteX1" fmla="*/ 3821590 w 3894493"/>
              <a:gd name="connsiteY1" fmla="*/ 0 h 2414016"/>
              <a:gd name="connsiteX2" fmla="*/ 3894493 w 3894493"/>
              <a:gd name="connsiteY2" fmla="*/ 72903 h 2414016"/>
              <a:gd name="connsiteX3" fmla="*/ 3894493 w 3894493"/>
              <a:gd name="connsiteY3" fmla="*/ 2341113 h 2414016"/>
              <a:gd name="connsiteX4" fmla="*/ 3821590 w 3894493"/>
              <a:gd name="connsiteY4" fmla="*/ 2414016 h 2414016"/>
              <a:gd name="connsiteX5" fmla="*/ 0 w 3894493"/>
              <a:gd name="connsiteY5" fmla="*/ 2414016 h 241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4493" h="2414016">
                <a:moveTo>
                  <a:pt x="0" y="0"/>
                </a:moveTo>
                <a:lnTo>
                  <a:pt x="3821590" y="0"/>
                </a:lnTo>
                <a:cubicBezTo>
                  <a:pt x="3861853" y="0"/>
                  <a:pt x="3894493" y="32640"/>
                  <a:pt x="3894493" y="72903"/>
                </a:cubicBezTo>
                <a:lnTo>
                  <a:pt x="3894493" y="2341113"/>
                </a:lnTo>
                <a:cubicBezTo>
                  <a:pt x="3894493" y="2381376"/>
                  <a:pt x="3861853" y="2414016"/>
                  <a:pt x="3821590" y="2414016"/>
                </a:cubicBezTo>
                <a:lnTo>
                  <a:pt x="0" y="24140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C84CF8C-1C1C-4289-AEAA-5514A1B37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" y="1151873"/>
            <a:ext cx="3893943" cy="1791484"/>
          </a:xfrm>
          <a:prstGeom prst="rect">
            <a:avLst/>
          </a:prstGeom>
        </p:spPr>
      </p:pic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35B1BBDD-BDA4-4684-BEEC-8E7101BE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3372" y="0"/>
            <a:ext cx="3712695" cy="3131604"/>
          </a:xfrm>
          <a:custGeom>
            <a:avLst/>
            <a:gdLst>
              <a:gd name="connsiteX0" fmla="*/ 0 w 3712695"/>
              <a:gd name="connsiteY0" fmla="*/ 0 h 3131604"/>
              <a:gd name="connsiteX1" fmla="*/ 3712695 w 3712695"/>
              <a:gd name="connsiteY1" fmla="*/ 0 h 3131604"/>
              <a:gd name="connsiteX2" fmla="*/ 3712695 w 3712695"/>
              <a:gd name="connsiteY2" fmla="*/ 2992145 h 3131604"/>
              <a:gd name="connsiteX3" fmla="*/ 3573236 w 3712695"/>
              <a:gd name="connsiteY3" fmla="*/ 3131604 h 3131604"/>
              <a:gd name="connsiteX4" fmla="*/ 139459 w 3712695"/>
              <a:gd name="connsiteY4" fmla="*/ 3131604 h 3131604"/>
              <a:gd name="connsiteX5" fmla="*/ 0 w 3712695"/>
              <a:gd name="connsiteY5" fmla="*/ 2992145 h 313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2695" h="3131604">
                <a:moveTo>
                  <a:pt x="0" y="0"/>
                </a:moveTo>
                <a:lnTo>
                  <a:pt x="3712695" y="0"/>
                </a:lnTo>
                <a:lnTo>
                  <a:pt x="3712695" y="2992145"/>
                </a:lnTo>
                <a:cubicBezTo>
                  <a:pt x="3712695" y="3069166"/>
                  <a:pt x="3650257" y="3131604"/>
                  <a:pt x="3573236" y="3131604"/>
                </a:cubicBezTo>
                <a:lnTo>
                  <a:pt x="139459" y="3131604"/>
                </a:lnTo>
                <a:cubicBezTo>
                  <a:pt x="62438" y="3131604"/>
                  <a:pt x="0" y="3069166"/>
                  <a:pt x="0" y="2992145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C55D5D7A-01ED-4FFD-A960-36EB191D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079" y="2"/>
            <a:ext cx="3383280" cy="2943355"/>
          </a:xfrm>
          <a:custGeom>
            <a:avLst/>
            <a:gdLst>
              <a:gd name="connsiteX0" fmla="*/ 0 w 3383280"/>
              <a:gd name="connsiteY0" fmla="*/ 0 h 2943355"/>
              <a:gd name="connsiteX1" fmla="*/ 3383280 w 3383280"/>
              <a:gd name="connsiteY1" fmla="*/ 0 h 2943355"/>
              <a:gd name="connsiteX2" fmla="*/ 3383280 w 3383280"/>
              <a:gd name="connsiteY2" fmla="*/ 2835304 h 2943355"/>
              <a:gd name="connsiteX3" fmla="*/ 3275229 w 3383280"/>
              <a:gd name="connsiteY3" fmla="*/ 2943355 h 2943355"/>
              <a:gd name="connsiteX4" fmla="*/ 108051 w 3383280"/>
              <a:gd name="connsiteY4" fmla="*/ 2943355 h 2943355"/>
              <a:gd name="connsiteX5" fmla="*/ 0 w 3383280"/>
              <a:gd name="connsiteY5" fmla="*/ 2835304 h 294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3280" h="2943355">
                <a:moveTo>
                  <a:pt x="0" y="0"/>
                </a:moveTo>
                <a:lnTo>
                  <a:pt x="3383280" y="0"/>
                </a:lnTo>
                <a:lnTo>
                  <a:pt x="3383280" y="2835304"/>
                </a:lnTo>
                <a:cubicBezTo>
                  <a:pt x="3383280" y="2894979"/>
                  <a:pt x="3334904" y="2943355"/>
                  <a:pt x="3275229" y="2943355"/>
                </a:cubicBezTo>
                <a:lnTo>
                  <a:pt x="108051" y="2943355"/>
                </a:lnTo>
                <a:cubicBezTo>
                  <a:pt x="48376" y="2943355"/>
                  <a:pt x="0" y="2894979"/>
                  <a:pt x="0" y="28353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76B5ABB-7D7F-418A-A5F0-4BAAFBB7A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79" y="335902"/>
            <a:ext cx="3376052" cy="224104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420D42-D668-4D84-9204-99408630E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440" y="3807643"/>
            <a:ext cx="3429000" cy="2556876"/>
          </a:xfrm>
          <a:prstGeom prst="roundRect">
            <a:avLst>
              <a:gd name="adj" fmla="val 595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3E0FE0F-ED75-498E-B6A1-477D15ED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032" y="3970513"/>
            <a:ext cx="3099816" cy="2231136"/>
          </a:xfrm>
          <a:custGeom>
            <a:avLst/>
            <a:gdLst>
              <a:gd name="connsiteX0" fmla="*/ 90383 w 3099816"/>
              <a:gd name="connsiteY0" fmla="*/ 0 h 2231136"/>
              <a:gd name="connsiteX1" fmla="*/ 3009433 w 3099816"/>
              <a:gd name="connsiteY1" fmla="*/ 0 h 2231136"/>
              <a:gd name="connsiteX2" fmla="*/ 3099816 w 3099816"/>
              <a:gd name="connsiteY2" fmla="*/ 90383 h 2231136"/>
              <a:gd name="connsiteX3" fmla="*/ 3099816 w 3099816"/>
              <a:gd name="connsiteY3" fmla="*/ 2140753 h 2231136"/>
              <a:gd name="connsiteX4" fmla="*/ 3009433 w 3099816"/>
              <a:gd name="connsiteY4" fmla="*/ 2231136 h 2231136"/>
              <a:gd name="connsiteX5" fmla="*/ 90383 w 3099816"/>
              <a:gd name="connsiteY5" fmla="*/ 2231136 h 2231136"/>
              <a:gd name="connsiteX6" fmla="*/ 0 w 3099816"/>
              <a:gd name="connsiteY6" fmla="*/ 2140753 h 2231136"/>
              <a:gd name="connsiteX7" fmla="*/ 0 w 3099816"/>
              <a:gd name="connsiteY7" fmla="*/ 90383 h 2231136"/>
              <a:gd name="connsiteX8" fmla="*/ 90383 w 3099816"/>
              <a:gd name="connsiteY8" fmla="*/ 0 h 223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816" h="2231136">
                <a:moveTo>
                  <a:pt x="90383" y="0"/>
                </a:moveTo>
                <a:lnTo>
                  <a:pt x="3009433" y="0"/>
                </a:lnTo>
                <a:cubicBezTo>
                  <a:pt x="3059350" y="0"/>
                  <a:pt x="3099816" y="40466"/>
                  <a:pt x="3099816" y="90383"/>
                </a:cubicBezTo>
                <a:lnTo>
                  <a:pt x="3099816" y="2140753"/>
                </a:lnTo>
                <a:cubicBezTo>
                  <a:pt x="3099816" y="2190670"/>
                  <a:pt x="3059350" y="2231136"/>
                  <a:pt x="3009433" y="2231136"/>
                </a:cubicBezTo>
                <a:lnTo>
                  <a:pt x="90383" y="2231136"/>
                </a:lnTo>
                <a:cubicBezTo>
                  <a:pt x="40466" y="2231136"/>
                  <a:pt x="0" y="2190670"/>
                  <a:pt x="0" y="2140753"/>
                </a:cubicBezTo>
                <a:lnTo>
                  <a:pt x="0" y="90383"/>
                </a:lnTo>
                <a:cubicBezTo>
                  <a:pt x="0" y="40466"/>
                  <a:pt x="40466" y="0"/>
                  <a:pt x="903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32CCE7B-F514-48E9-84AE-10FC22090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43467"/>
            <a:ext cx="3429000" cy="3383280"/>
          </a:xfrm>
          <a:custGeom>
            <a:avLst/>
            <a:gdLst>
              <a:gd name="connsiteX0" fmla="*/ 150082 w 3429000"/>
              <a:gd name="connsiteY0" fmla="*/ 0 h 3383280"/>
              <a:gd name="connsiteX1" fmla="*/ 3429000 w 3429000"/>
              <a:gd name="connsiteY1" fmla="*/ 0 h 3383280"/>
              <a:gd name="connsiteX2" fmla="*/ 3429000 w 3429000"/>
              <a:gd name="connsiteY2" fmla="*/ 3383280 h 3383280"/>
              <a:gd name="connsiteX3" fmla="*/ 150082 w 3429000"/>
              <a:gd name="connsiteY3" fmla="*/ 3383280 h 3383280"/>
              <a:gd name="connsiteX4" fmla="*/ 0 w 3429000"/>
              <a:gd name="connsiteY4" fmla="*/ 3233198 h 3383280"/>
              <a:gd name="connsiteX5" fmla="*/ 0 w 3429000"/>
              <a:gd name="connsiteY5" fmla="*/ 150082 h 3383280"/>
              <a:gd name="connsiteX6" fmla="*/ 150082 w 3429000"/>
              <a:gd name="connsiteY6" fmla="*/ 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383280">
                <a:moveTo>
                  <a:pt x="150082" y="0"/>
                </a:moveTo>
                <a:lnTo>
                  <a:pt x="3429000" y="0"/>
                </a:lnTo>
                <a:lnTo>
                  <a:pt x="3429000" y="3383280"/>
                </a:lnTo>
                <a:lnTo>
                  <a:pt x="150082" y="3383280"/>
                </a:lnTo>
                <a:cubicBezTo>
                  <a:pt x="67194" y="3383280"/>
                  <a:pt x="0" y="3316086"/>
                  <a:pt x="0" y="3233198"/>
                </a:cubicBezTo>
                <a:lnTo>
                  <a:pt x="0" y="150082"/>
                </a:lnTo>
                <a:cubicBezTo>
                  <a:pt x="0" y="67194"/>
                  <a:pt x="67194" y="0"/>
                  <a:pt x="15008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897DC6-FACF-485E-813E-C7C372A73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8878" y="808058"/>
            <a:ext cx="3275624" cy="3054096"/>
          </a:xfrm>
          <a:custGeom>
            <a:avLst/>
            <a:gdLst>
              <a:gd name="connsiteX0" fmla="*/ 135480 w 3275624"/>
              <a:gd name="connsiteY0" fmla="*/ 0 h 3054096"/>
              <a:gd name="connsiteX1" fmla="*/ 3275624 w 3275624"/>
              <a:gd name="connsiteY1" fmla="*/ 0 h 3054096"/>
              <a:gd name="connsiteX2" fmla="*/ 3275624 w 3275624"/>
              <a:gd name="connsiteY2" fmla="*/ 3054096 h 3054096"/>
              <a:gd name="connsiteX3" fmla="*/ 135480 w 3275624"/>
              <a:gd name="connsiteY3" fmla="*/ 3054096 h 3054096"/>
              <a:gd name="connsiteX4" fmla="*/ 0 w 3275624"/>
              <a:gd name="connsiteY4" fmla="*/ 2918616 h 3054096"/>
              <a:gd name="connsiteX5" fmla="*/ 0 w 3275624"/>
              <a:gd name="connsiteY5" fmla="*/ 135480 h 3054096"/>
              <a:gd name="connsiteX6" fmla="*/ 135480 w 3275624"/>
              <a:gd name="connsiteY6" fmla="*/ 0 h 30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5624" h="3054096">
                <a:moveTo>
                  <a:pt x="135480" y="0"/>
                </a:moveTo>
                <a:lnTo>
                  <a:pt x="3275624" y="0"/>
                </a:lnTo>
                <a:lnTo>
                  <a:pt x="3275624" y="3054096"/>
                </a:lnTo>
                <a:lnTo>
                  <a:pt x="135480" y="3054096"/>
                </a:lnTo>
                <a:cubicBezTo>
                  <a:pt x="60656" y="3054096"/>
                  <a:pt x="0" y="2993440"/>
                  <a:pt x="0" y="2918616"/>
                </a:cubicBezTo>
                <a:lnTo>
                  <a:pt x="0" y="135480"/>
                </a:lnTo>
                <a:cubicBezTo>
                  <a:pt x="0" y="60656"/>
                  <a:pt x="60656" y="0"/>
                  <a:pt x="1354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B1CD69C4-99FB-4A94-96FD-A4C79FE60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77" y="959331"/>
            <a:ext cx="3263121" cy="2685275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6C030D95-AE90-4BE6-9A9D-3423C1E96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4" y="4292082"/>
            <a:ext cx="3094934" cy="15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6DB408D4-6764-4D70-A3E5-88E1FB6849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r="267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C027E2A-1FEF-4A8B-8DCF-3033EB24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5" y="3496574"/>
            <a:ext cx="6436104" cy="11386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tx1"/>
                </a:solidFill>
              </a:rPr>
              <a:t>A</a:t>
            </a:r>
            <a:r>
              <a:rPr lang="hu-HU" sz="4400" dirty="0">
                <a:solidFill>
                  <a:srgbClr val="FF0000"/>
                </a:solidFill>
              </a:rPr>
              <a:t> munkatér </a:t>
            </a:r>
            <a:r>
              <a:rPr lang="hu-HU" sz="4400" dirty="0">
                <a:solidFill>
                  <a:schemeClr val="tx1"/>
                </a:solidFill>
              </a:rPr>
              <a:t>amiben végül dolgoztunk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4DCCB7-4DF4-4AD0-A3D4-1D170E29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F2AB87-52B9-40E3-92CC-4D95CE62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98" y="4208449"/>
            <a:ext cx="6211956" cy="1526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K</a:t>
            </a:r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ommunikáció</a:t>
            </a:r>
            <a:endParaRPr lang="en-US" sz="6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A2B85940-9F99-4F36-BC8A-F83B0BCB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3467"/>
            <a:ext cx="4060371" cy="2738453"/>
          </a:xfrm>
          <a:custGeom>
            <a:avLst/>
            <a:gdLst>
              <a:gd name="connsiteX0" fmla="*/ 0 w 4060371"/>
              <a:gd name="connsiteY0" fmla="*/ 0 h 2738453"/>
              <a:gd name="connsiteX1" fmla="*/ 3917369 w 4060371"/>
              <a:gd name="connsiteY1" fmla="*/ 0 h 2738453"/>
              <a:gd name="connsiteX2" fmla="*/ 4060371 w 4060371"/>
              <a:gd name="connsiteY2" fmla="*/ 143002 h 2738453"/>
              <a:gd name="connsiteX3" fmla="*/ 4060371 w 4060371"/>
              <a:gd name="connsiteY3" fmla="*/ 2595451 h 2738453"/>
              <a:gd name="connsiteX4" fmla="*/ 3917369 w 4060371"/>
              <a:gd name="connsiteY4" fmla="*/ 2738453 h 2738453"/>
              <a:gd name="connsiteX5" fmla="*/ 0 w 4060371"/>
              <a:gd name="connsiteY5" fmla="*/ 2738453 h 27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0371" h="2738453">
                <a:moveTo>
                  <a:pt x="0" y="0"/>
                </a:moveTo>
                <a:lnTo>
                  <a:pt x="3917369" y="0"/>
                </a:lnTo>
                <a:cubicBezTo>
                  <a:pt x="3996347" y="0"/>
                  <a:pt x="4060371" y="64024"/>
                  <a:pt x="4060371" y="143002"/>
                </a:cubicBezTo>
                <a:lnTo>
                  <a:pt x="4060371" y="2595451"/>
                </a:lnTo>
                <a:cubicBezTo>
                  <a:pt x="4060371" y="2674429"/>
                  <a:pt x="3996347" y="2738453"/>
                  <a:pt x="3917369" y="2738453"/>
                </a:cubicBezTo>
                <a:lnTo>
                  <a:pt x="0" y="273845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084A567D-6B75-4E74-8348-2932D332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805685"/>
            <a:ext cx="3894493" cy="2414016"/>
          </a:xfrm>
          <a:custGeom>
            <a:avLst/>
            <a:gdLst>
              <a:gd name="connsiteX0" fmla="*/ 0 w 3894493"/>
              <a:gd name="connsiteY0" fmla="*/ 0 h 2414016"/>
              <a:gd name="connsiteX1" fmla="*/ 3821590 w 3894493"/>
              <a:gd name="connsiteY1" fmla="*/ 0 h 2414016"/>
              <a:gd name="connsiteX2" fmla="*/ 3894493 w 3894493"/>
              <a:gd name="connsiteY2" fmla="*/ 72903 h 2414016"/>
              <a:gd name="connsiteX3" fmla="*/ 3894493 w 3894493"/>
              <a:gd name="connsiteY3" fmla="*/ 2341113 h 2414016"/>
              <a:gd name="connsiteX4" fmla="*/ 3821590 w 3894493"/>
              <a:gd name="connsiteY4" fmla="*/ 2414016 h 2414016"/>
              <a:gd name="connsiteX5" fmla="*/ 0 w 3894493"/>
              <a:gd name="connsiteY5" fmla="*/ 2414016 h 241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4493" h="2414016">
                <a:moveTo>
                  <a:pt x="0" y="0"/>
                </a:moveTo>
                <a:lnTo>
                  <a:pt x="3821590" y="0"/>
                </a:lnTo>
                <a:cubicBezTo>
                  <a:pt x="3861853" y="0"/>
                  <a:pt x="3894493" y="32640"/>
                  <a:pt x="3894493" y="72903"/>
                </a:cubicBezTo>
                <a:lnTo>
                  <a:pt x="3894493" y="2341113"/>
                </a:lnTo>
                <a:cubicBezTo>
                  <a:pt x="3894493" y="2381376"/>
                  <a:pt x="3861853" y="2414016"/>
                  <a:pt x="3821590" y="2414016"/>
                </a:cubicBezTo>
                <a:lnTo>
                  <a:pt x="0" y="24140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3FA2988F-4697-42EE-9786-1797C4E00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3" y="1646449"/>
            <a:ext cx="3217333" cy="765570"/>
          </a:xfrm>
          <a:prstGeom prst="rect">
            <a:avLst/>
          </a:prstGeom>
        </p:spPr>
      </p:pic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35B1BBDD-BDA4-4684-BEEC-8E7101BE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3372" y="0"/>
            <a:ext cx="3712695" cy="3131604"/>
          </a:xfrm>
          <a:custGeom>
            <a:avLst/>
            <a:gdLst>
              <a:gd name="connsiteX0" fmla="*/ 0 w 3712695"/>
              <a:gd name="connsiteY0" fmla="*/ 0 h 3131604"/>
              <a:gd name="connsiteX1" fmla="*/ 3712695 w 3712695"/>
              <a:gd name="connsiteY1" fmla="*/ 0 h 3131604"/>
              <a:gd name="connsiteX2" fmla="*/ 3712695 w 3712695"/>
              <a:gd name="connsiteY2" fmla="*/ 2992145 h 3131604"/>
              <a:gd name="connsiteX3" fmla="*/ 3573236 w 3712695"/>
              <a:gd name="connsiteY3" fmla="*/ 3131604 h 3131604"/>
              <a:gd name="connsiteX4" fmla="*/ 139459 w 3712695"/>
              <a:gd name="connsiteY4" fmla="*/ 3131604 h 3131604"/>
              <a:gd name="connsiteX5" fmla="*/ 0 w 3712695"/>
              <a:gd name="connsiteY5" fmla="*/ 2992145 h 313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2695" h="3131604">
                <a:moveTo>
                  <a:pt x="0" y="0"/>
                </a:moveTo>
                <a:lnTo>
                  <a:pt x="3712695" y="0"/>
                </a:lnTo>
                <a:lnTo>
                  <a:pt x="3712695" y="2992145"/>
                </a:lnTo>
                <a:cubicBezTo>
                  <a:pt x="3712695" y="3069166"/>
                  <a:pt x="3650257" y="3131604"/>
                  <a:pt x="3573236" y="3131604"/>
                </a:cubicBezTo>
                <a:lnTo>
                  <a:pt x="139459" y="3131604"/>
                </a:lnTo>
                <a:cubicBezTo>
                  <a:pt x="62438" y="3131604"/>
                  <a:pt x="0" y="3069166"/>
                  <a:pt x="0" y="2992145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C55D5D7A-01ED-4FFD-A960-36EB191D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079" y="2"/>
            <a:ext cx="3383280" cy="2943355"/>
          </a:xfrm>
          <a:custGeom>
            <a:avLst/>
            <a:gdLst>
              <a:gd name="connsiteX0" fmla="*/ 0 w 3383280"/>
              <a:gd name="connsiteY0" fmla="*/ 0 h 2943355"/>
              <a:gd name="connsiteX1" fmla="*/ 3383280 w 3383280"/>
              <a:gd name="connsiteY1" fmla="*/ 0 h 2943355"/>
              <a:gd name="connsiteX2" fmla="*/ 3383280 w 3383280"/>
              <a:gd name="connsiteY2" fmla="*/ 2835304 h 2943355"/>
              <a:gd name="connsiteX3" fmla="*/ 3275229 w 3383280"/>
              <a:gd name="connsiteY3" fmla="*/ 2943355 h 2943355"/>
              <a:gd name="connsiteX4" fmla="*/ 108051 w 3383280"/>
              <a:gd name="connsiteY4" fmla="*/ 2943355 h 2943355"/>
              <a:gd name="connsiteX5" fmla="*/ 0 w 3383280"/>
              <a:gd name="connsiteY5" fmla="*/ 2835304 h 294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3280" h="2943355">
                <a:moveTo>
                  <a:pt x="0" y="0"/>
                </a:moveTo>
                <a:lnTo>
                  <a:pt x="3383280" y="0"/>
                </a:lnTo>
                <a:lnTo>
                  <a:pt x="3383280" y="2835304"/>
                </a:lnTo>
                <a:cubicBezTo>
                  <a:pt x="3383280" y="2894979"/>
                  <a:pt x="3334904" y="2943355"/>
                  <a:pt x="3275229" y="2943355"/>
                </a:cubicBezTo>
                <a:lnTo>
                  <a:pt x="108051" y="2943355"/>
                </a:lnTo>
                <a:cubicBezTo>
                  <a:pt x="48376" y="2943355"/>
                  <a:pt x="0" y="2894979"/>
                  <a:pt x="0" y="28353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509FB69-4D16-4894-9B14-03C08058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40" y="284382"/>
            <a:ext cx="2415158" cy="233929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420D42-D668-4D84-9204-99408630E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440" y="3807643"/>
            <a:ext cx="3429000" cy="2556876"/>
          </a:xfrm>
          <a:prstGeom prst="roundRect">
            <a:avLst>
              <a:gd name="adj" fmla="val 595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E0FE0F-ED75-498E-B6A1-477D15ED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032" y="3970513"/>
            <a:ext cx="3099816" cy="2231136"/>
          </a:xfrm>
          <a:custGeom>
            <a:avLst/>
            <a:gdLst>
              <a:gd name="connsiteX0" fmla="*/ 90383 w 3099816"/>
              <a:gd name="connsiteY0" fmla="*/ 0 h 2231136"/>
              <a:gd name="connsiteX1" fmla="*/ 3009433 w 3099816"/>
              <a:gd name="connsiteY1" fmla="*/ 0 h 2231136"/>
              <a:gd name="connsiteX2" fmla="*/ 3099816 w 3099816"/>
              <a:gd name="connsiteY2" fmla="*/ 90383 h 2231136"/>
              <a:gd name="connsiteX3" fmla="*/ 3099816 w 3099816"/>
              <a:gd name="connsiteY3" fmla="*/ 2140753 h 2231136"/>
              <a:gd name="connsiteX4" fmla="*/ 3009433 w 3099816"/>
              <a:gd name="connsiteY4" fmla="*/ 2231136 h 2231136"/>
              <a:gd name="connsiteX5" fmla="*/ 90383 w 3099816"/>
              <a:gd name="connsiteY5" fmla="*/ 2231136 h 2231136"/>
              <a:gd name="connsiteX6" fmla="*/ 0 w 3099816"/>
              <a:gd name="connsiteY6" fmla="*/ 2140753 h 2231136"/>
              <a:gd name="connsiteX7" fmla="*/ 0 w 3099816"/>
              <a:gd name="connsiteY7" fmla="*/ 90383 h 2231136"/>
              <a:gd name="connsiteX8" fmla="*/ 90383 w 3099816"/>
              <a:gd name="connsiteY8" fmla="*/ 0 h 223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816" h="2231136">
                <a:moveTo>
                  <a:pt x="90383" y="0"/>
                </a:moveTo>
                <a:lnTo>
                  <a:pt x="3009433" y="0"/>
                </a:lnTo>
                <a:cubicBezTo>
                  <a:pt x="3059350" y="0"/>
                  <a:pt x="3099816" y="40466"/>
                  <a:pt x="3099816" y="90383"/>
                </a:cubicBezTo>
                <a:lnTo>
                  <a:pt x="3099816" y="2140753"/>
                </a:lnTo>
                <a:cubicBezTo>
                  <a:pt x="3099816" y="2190670"/>
                  <a:pt x="3059350" y="2231136"/>
                  <a:pt x="3009433" y="2231136"/>
                </a:cubicBezTo>
                <a:lnTo>
                  <a:pt x="90383" y="2231136"/>
                </a:lnTo>
                <a:cubicBezTo>
                  <a:pt x="40466" y="2231136"/>
                  <a:pt x="0" y="2190670"/>
                  <a:pt x="0" y="2140753"/>
                </a:cubicBezTo>
                <a:lnTo>
                  <a:pt x="0" y="90383"/>
                </a:lnTo>
                <a:cubicBezTo>
                  <a:pt x="0" y="40466"/>
                  <a:pt x="40466" y="0"/>
                  <a:pt x="903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32CCE7B-F514-48E9-84AE-10FC22090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43467"/>
            <a:ext cx="3429000" cy="3383280"/>
          </a:xfrm>
          <a:custGeom>
            <a:avLst/>
            <a:gdLst>
              <a:gd name="connsiteX0" fmla="*/ 150082 w 3429000"/>
              <a:gd name="connsiteY0" fmla="*/ 0 h 3383280"/>
              <a:gd name="connsiteX1" fmla="*/ 3429000 w 3429000"/>
              <a:gd name="connsiteY1" fmla="*/ 0 h 3383280"/>
              <a:gd name="connsiteX2" fmla="*/ 3429000 w 3429000"/>
              <a:gd name="connsiteY2" fmla="*/ 3383280 h 3383280"/>
              <a:gd name="connsiteX3" fmla="*/ 150082 w 3429000"/>
              <a:gd name="connsiteY3" fmla="*/ 3383280 h 3383280"/>
              <a:gd name="connsiteX4" fmla="*/ 0 w 3429000"/>
              <a:gd name="connsiteY4" fmla="*/ 3233198 h 3383280"/>
              <a:gd name="connsiteX5" fmla="*/ 0 w 3429000"/>
              <a:gd name="connsiteY5" fmla="*/ 150082 h 3383280"/>
              <a:gd name="connsiteX6" fmla="*/ 150082 w 3429000"/>
              <a:gd name="connsiteY6" fmla="*/ 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383280">
                <a:moveTo>
                  <a:pt x="150082" y="0"/>
                </a:moveTo>
                <a:lnTo>
                  <a:pt x="3429000" y="0"/>
                </a:lnTo>
                <a:lnTo>
                  <a:pt x="3429000" y="3383280"/>
                </a:lnTo>
                <a:lnTo>
                  <a:pt x="150082" y="3383280"/>
                </a:lnTo>
                <a:cubicBezTo>
                  <a:pt x="67194" y="3383280"/>
                  <a:pt x="0" y="3316086"/>
                  <a:pt x="0" y="3233198"/>
                </a:cubicBezTo>
                <a:lnTo>
                  <a:pt x="0" y="150082"/>
                </a:lnTo>
                <a:cubicBezTo>
                  <a:pt x="0" y="67194"/>
                  <a:pt x="67194" y="0"/>
                  <a:pt x="15008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6897DC6-FACF-485E-813E-C7C372A73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8878" y="808058"/>
            <a:ext cx="3275624" cy="3054096"/>
          </a:xfrm>
          <a:custGeom>
            <a:avLst/>
            <a:gdLst>
              <a:gd name="connsiteX0" fmla="*/ 135480 w 3275624"/>
              <a:gd name="connsiteY0" fmla="*/ 0 h 3054096"/>
              <a:gd name="connsiteX1" fmla="*/ 3275624 w 3275624"/>
              <a:gd name="connsiteY1" fmla="*/ 0 h 3054096"/>
              <a:gd name="connsiteX2" fmla="*/ 3275624 w 3275624"/>
              <a:gd name="connsiteY2" fmla="*/ 3054096 h 3054096"/>
              <a:gd name="connsiteX3" fmla="*/ 135480 w 3275624"/>
              <a:gd name="connsiteY3" fmla="*/ 3054096 h 3054096"/>
              <a:gd name="connsiteX4" fmla="*/ 0 w 3275624"/>
              <a:gd name="connsiteY4" fmla="*/ 2918616 h 3054096"/>
              <a:gd name="connsiteX5" fmla="*/ 0 w 3275624"/>
              <a:gd name="connsiteY5" fmla="*/ 135480 h 3054096"/>
              <a:gd name="connsiteX6" fmla="*/ 135480 w 3275624"/>
              <a:gd name="connsiteY6" fmla="*/ 0 h 30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5624" h="3054096">
                <a:moveTo>
                  <a:pt x="135480" y="0"/>
                </a:moveTo>
                <a:lnTo>
                  <a:pt x="3275624" y="0"/>
                </a:lnTo>
                <a:lnTo>
                  <a:pt x="3275624" y="3054096"/>
                </a:lnTo>
                <a:lnTo>
                  <a:pt x="135480" y="3054096"/>
                </a:lnTo>
                <a:cubicBezTo>
                  <a:pt x="60656" y="3054096"/>
                  <a:pt x="0" y="2993440"/>
                  <a:pt x="0" y="2918616"/>
                </a:cubicBezTo>
                <a:lnTo>
                  <a:pt x="0" y="135480"/>
                </a:lnTo>
                <a:cubicBezTo>
                  <a:pt x="0" y="60656"/>
                  <a:pt x="60656" y="0"/>
                  <a:pt x="1354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B114AD4-E252-495A-A51C-37C24D980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88" y="1040884"/>
            <a:ext cx="2324897" cy="2619603"/>
          </a:xfrm>
          <a:prstGeom prst="rect">
            <a:avLst/>
          </a:prstGeom>
        </p:spPr>
      </p:pic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5BEDE827-473C-40B3-98A8-BDE8816C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5" y="4594486"/>
            <a:ext cx="2614360" cy="9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6FD07-DD66-43CC-81A0-D107F8FE8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ária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8257E9-4DD1-4E61-862A-0BE5FAB3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077733"/>
            <a:ext cx="9440034" cy="1049867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ájl </a:t>
            </a:r>
            <a:r>
              <a:rPr lang="hu-HU" dirty="0">
                <a:solidFill>
                  <a:srgbClr val="FF0000"/>
                </a:solidFill>
              </a:rPr>
              <a:t>b</a:t>
            </a:r>
            <a:r>
              <a:rPr lang="hu-HU" dirty="0"/>
              <a:t>eolvasása 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ájl </a:t>
            </a:r>
            <a:r>
              <a:rPr lang="hu-HU" dirty="0">
                <a:solidFill>
                  <a:srgbClr val="FF0000"/>
                </a:solidFill>
              </a:rPr>
              <a:t>a</a:t>
            </a:r>
            <a:r>
              <a:rPr lang="hu-HU" dirty="0"/>
              <a:t>datainak 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iírása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elhasználói </a:t>
            </a: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/>
              <a:t>okumentáció</a:t>
            </a:r>
          </a:p>
        </p:txBody>
      </p:sp>
    </p:spTree>
    <p:extLst>
      <p:ext uri="{BB962C8B-B14F-4D97-AF65-F5344CB8AC3E}">
        <p14:creationId xmlns:p14="http://schemas.microsoft.com/office/powerpoint/2010/main" val="11306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534EE9-3D9E-4E3E-8493-3D707AAE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>
                <a:solidFill>
                  <a:srgbClr val="DADADA"/>
                </a:solidFill>
              </a:rPr>
              <a:t>ájl</a:t>
            </a:r>
            <a:r>
              <a:rPr lang="en-US" dirty="0">
                <a:solidFill>
                  <a:srgbClr val="DADADA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>
                <a:solidFill>
                  <a:srgbClr val="DADADA"/>
                </a:solidFill>
              </a:rPr>
              <a:t>eolvasása</a:t>
            </a:r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B70B4E67-3453-4C90-8CDF-62D9D423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2" y="935188"/>
            <a:ext cx="6467031" cy="48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8CD7CC-3D54-4A63-B397-D4CC0E28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F</a:t>
            </a:r>
            <a:r>
              <a:rPr lang="en-US" sz="4800" dirty="0" err="1"/>
              <a:t>ájl</a:t>
            </a:r>
            <a:r>
              <a:rPr lang="en-US" sz="4800" dirty="0"/>
              <a:t> </a:t>
            </a:r>
            <a:r>
              <a:rPr lang="en-US" sz="4800" dirty="0" err="1">
                <a:solidFill>
                  <a:srgbClr val="FF0000"/>
                </a:solidFill>
              </a:rPr>
              <a:t>a</a:t>
            </a:r>
            <a:r>
              <a:rPr lang="en-US" sz="4800" dirty="0" err="1"/>
              <a:t>datainak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a </a:t>
            </a:r>
            <a:r>
              <a:rPr lang="en-US" sz="4800" dirty="0" err="1">
                <a:solidFill>
                  <a:srgbClr val="FF0000"/>
                </a:solidFill>
              </a:rPr>
              <a:t>k</a:t>
            </a:r>
            <a:r>
              <a:rPr lang="en-US" sz="4800" dirty="0" err="1"/>
              <a:t>iírása</a:t>
            </a:r>
            <a:endParaRPr lang="en-US" sz="4800" dirty="0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E9D398D3-34EC-4221-BA97-D4E3B6D2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31" y="643463"/>
            <a:ext cx="8603326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2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243</TotalTime>
  <Words>105</Words>
  <Application>Microsoft Office PowerPoint</Application>
  <PresentationFormat>Szélesvásznú</PresentationFormat>
  <Paragraphs>29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Pala</vt:lpstr>
      <vt:lpstr>JMTV csapat</vt:lpstr>
      <vt:lpstr>Trello</vt:lpstr>
      <vt:lpstr>Kezdeti kialakítás</vt:lpstr>
      <vt:lpstr>Feladatkiosztás</vt:lpstr>
      <vt:lpstr>A munkatér amiben végül dolgoztunk</vt:lpstr>
      <vt:lpstr>Kommunikáció</vt:lpstr>
      <vt:lpstr>Mária</vt:lpstr>
      <vt:lpstr>Fájl beolvasása</vt:lpstr>
      <vt:lpstr>Fájl adatainak a kiírása</vt:lpstr>
      <vt:lpstr>Tünde</vt:lpstr>
      <vt:lpstr>Festmény class</vt:lpstr>
      <vt:lpstr>Statisztikai adatok számítása</vt:lpstr>
      <vt:lpstr>Viktor</vt:lpstr>
      <vt:lpstr>GitHub</vt:lpstr>
      <vt:lpstr>Git Repository</vt:lpstr>
      <vt:lpstr>Git segédlet a csapattársaknak</vt:lpstr>
      <vt:lpstr>Név- és stíluskereső</vt:lpstr>
      <vt:lpstr>János</vt:lpstr>
      <vt:lpstr>Trello</vt:lpstr>
      <vt:lpstr>Főprogram és menü</vt:lpstr>
      <vt:lpstr>Új festmény objektumok felvitele és mentése</vt:lpstr>
      <vt:lpstr>Felhasználói dokumentáció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JMTV csapat</dc:title>
  <dc:creator>Janos Popovics</dc:creator>
  <cp:lastModifiedBy>Janos Popovics</cp:lastModifiedBy>
  <cp:revision>15</cp:revision>
  <dcterms:created xsi:type="dcterms:W3CDTF">2021-11-02T15:18:38Z</dcterms:created>
  <dcterms:modified xsi:type="dcterms:W3CDTF">2021-11-02T19:21:48Z</dcterms:modified>
</cp:coreProperties>
</file>