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éma alapján készült stílus 1 – 5. jelölőszín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5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11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07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022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01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871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6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625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22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8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75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78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7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3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0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12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26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2C5400-1422-4EF1-9C72-E846E2CBB57A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90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1568F5-400B-4C73-B82C-11CA23307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JMTV</a:t>
            </a:r>
            <a:r>
              <a:rPr lang="hu-HU" dirty="0"/>
              <a:t> </a:t>
            </a:r>
            <a:r>
              <a:rPr lang="hu-HU" dirty="0">
                <a:solidFill>
                  <a:schemeClr val="tx1"/>
                </a:solidFill>
              </a:rPr>
              <a:t>Festmény Adatbázis Kezelő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1BF5B9-BA2A-4241-B01B-32CA8248A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436" y="4127728"/>
            <a:ext cx="10876547" cy="1049867"/>
          </a:xfrm>
        </p:spPr>
        <p:txBody>
          <a:bodyPr>
            <a:noAutofit/>
          </a:bodyPr>
          <a:lstStyle/>
          <a:p>
            <a:r>
              <a:rPr lang="hu-HU" sz="2800" dirty="0"/>
              <a:t>Készítők:</a:t>
            </a:r>
          </a:p>
          <a:p>
            <a:r>
              <a:rPr lang="hu-HU" sz="2800" dirty="0"/>
              <a:t>Popovics </a:t>
            </a:r>
            <a:r>
              <a:rPr lang="hu-HU" sz="2800" dirty="0">
                <a:solidFill>
                  <a:srgbClr val="FF0000"/>
                </a:solidFill>
              </a:rPr>
              <a:t>J</a:t>
            </a:r>
            <a:r>
              <a:rPr lang="hu-HU" sz="2800" dirty="0"/>
              <a:t>ános | Benke 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dirty="0"/>
              <a:t>ária | Balogh </a:t>
            </a:r>
            <a:r>
              <a:rPr lang="hu-HU" sz="2800" dirty="0">
                <a:solidFill>
                  <a:srgbClr val="FF0000"/>
                </a:solidFill>
              </a:rPr>
              <a:t>T</a:t>
            </a:r>
            <a:r>
              <a:rPr lang="hu-HU" sz="2800" dirty="0"/>
              <a:t>ünde Éva | Buda </a:t>
            </a:r>
            <a:r>
              <a:rPr lang="hu-HU" sz="2800" dirty="0">
                <a:solidFill>
                  <a:srgbClr val="FF0000"/>
                </a:solidFill>
              </a:rPr>
              <a:t>V</a:t>
            </a:r>
            <a:r>
              <a:rPr lang="hu-HU" sz="2800" dirty="0"/>
              <a:t>iktor</a:t>
            </a:r>
          </a:p>
        </p:txBody>
      </p:sp>
    </p:spTree>
    <p:extLst>
      <p:ext uri="{BB962C8B-B14F-4D97-AF65-F5344CB8AC3E}">
        <p14:creationId xmlns:p14="http://schemas.microsoft.com/office/powerpoint/2010/main" val="355611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személy, dokumentum látható&#10;&#10;Automatikusan generált leírás">
            <a:extLst>
              <a:ext uri="{FF2B5EF4-FFF2-40B4-BE49-F238E27FC236}">
                <a16:creationId xmlns:a16="http://schemas.microsoft.com/office/drawing/2014/main" id="{D6A9AEA2-1B3B-40EE-A265-645CA0EAC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6" b="186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8D53D3E-A1D8-418F-A1DF-1432AD39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hu-HU" sz="2400" b="1" dirty="0"/>
              <a:t>3. Projekt Átadása és Értékelése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BA43E-BFDA-4125-A8B7-B569F8A8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hu-HU" altLang="hu-HU" sz="1600"/>
              <a:t>A projekt átadása  a sikeres tesztüzem és a sikeres internetre történő feltöltés után történik meg, mely során további egyeztetések követik és a projekt célok és azok megvalósulásainak ellenőrzése valósul meg.</a:t>
            </a:r>
          </a:p>
        </p:txBody>
      </p:sp>
    </p:spTree>
    <p:extLst>
      <p:ext uri="{BB962C8B-B14F-4D97-AF65-F5344CB8AC3E}">
        <p14:creationId xmlns:p14="http://schemas.microsoft.com/office/powerpoint/2010/main" val="248292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személy, dokumentum látható&#10;&#10;Automatikusan generált leírás">
            <a:extLst>
              <a:ext uri="{FF2B5EF4-FFF2-40B4-BE49-F238E27FC236}">
                <a16:creationId xmlns:a16="http://schemas.microsoft.com/office/drawing/2014/main" id="{CF5C96D6-83A1-4160-B24C-767CB6EEE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6" b="1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C0DD115-B2B3-44C6-9306-6FB5C825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b="1" dirty="0"/>
              <a:t>3. Projekt Átadása és Értékelése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E8F313-2F92-4695-86E5-D46DCB7F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 anchor="ctr">
            <a:normAutofit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1800" b="1" u="sng" dirty="0"/>
              <a:t>Értékelés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1800" dirty="0"/>
              <a:t>A projekt értékelési</a:t>
            </a:r>
            <a:r>
              <a:rPr lang="hu-HU" sz="1800" b="1" dirty="0"/>
              <a:t> szempontjai</a:t>
            </a:r>
            <a:r>
              <a:rPr lang="hu-HU" sz="1800" dirty="0"/>
              <a:t>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határidőkkel és az időtervekkel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költségekkel és a költségtervekkel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projekt eredményével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projektben közreműködőkkel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kommunikációval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Módszerekkel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projekttel kapcsolatos összbenyomás értékelése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projektteam működését lezáró dokumentum a </a:t>
            </a:r>
            <a:r>
              <a:rPr lang="hu-HU" sz="1800" b="1" dirty="0"/>
              <a:t>projekt zárójelentés</a:t>
            </a:r>
            <a:r>
              <a:rPr lang="hu-HU" sz="1800" dirty="0"/>
              <a:t>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u-HU" dirty="0"/>
              <a:t>A projekt megvalósított céljainak felsorolása.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u-HU" dirty="0"/>
              <a:t>Annak felsorolása, hogy mit nem valósítottak meg, és miért nem.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u-HU" dirty="0"/>
              <a:t>Jelentés a terv realizálásáról (idő, források, költségek, pénz).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u-HU" dirty="0"/>
              <a:t>A projektmenedzser jelentése a projekt eredményei terén való lehetséges további munkára, illetve hasonló projektek megvalósítására vonatkozó javaslatokkal.  </a:t>
            </a:r>
          </a:p>
          <a:p>
            <a:pPr marL="36900" indent="0">
              <a:lnSpc>
                <a:spcPct val="90000"/>
              </a:lnSpc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36375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DDEA35-58F7-43B0-BE6D-D533CBD5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73706"/>
            <a:ext cx="10353762" cy="970450"/>
          </a:xfrm>
        </p:spPr>
        <p:txBody>
          <a:bodyPr>
            <a:noAutofit/>
          </a:bodyPr>
          <a:lstStyle/>
          <a:p>
            <a:r>
              <a:rPr lang="hu-HU" sz="6000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A8A1306-49F9-4200-9890-9D6539B66155}"/>
              </a:ext>
            </a:extLst>
          </p:cNvPr>
          <p:cNvSpPr txBox="1"/>
          <p:nvPr/>
        </p:nvSpPr>
        <p:spPr>
          <a:xfrm>
            <a:off x="560772" y="4672786"/>
            <a:ext cx="110704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JMTV</a:t>
            </a:r>
            <a:r>
              <a:rPr kumimoji="0" lang="hu-H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csapat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Popovics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J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ános | Benke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M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ária | Balogh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ünde Éva | Buda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V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iktor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53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0CEB7-9959-4BC9-B802-F0C03D4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3700" b="1" dirty="0">
                <a:solidFill>
                  <a:schemeClr val="tx1"/>
                </a:solidFill>
              </a:rPr>
              <a:t>1. </a:t>
            </a:r>
            <a:r>
              <a:rPr lang="en-US" sz="3700" b="1" dirty="0" err="1">
                <a:solidFill>
                  <a:schemeClr val="tx1"/>
                </a:solidFill>
              </a:rPr>
              <a:t>Pr</a:t>
            </a:r>
            <a:r>
              <a:rPr lang="en-US" sz="3700" b="1" dirty="0" err="1"/>
              <a:t>ojekt</a:t>
            </a:r>
            <a:r>
              <a:rPr lang="en-US" sz="3700" b="1" dirty="0"/>
              <a:t> </a:t>
            </a:r>
            <a:r>
              <a:rPr lang="en-US" sz="3700" b="1" dirty="0" err="1"/>
              <a:t>kezdeményezés</a:t>
            </a:r>
            <a:endParaRPr lang="en-US" sz="37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165D2-CDA6-45CA-AFA5-4FE5F051D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117558"/>
            <a:ext cx="4837299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6900" indent="0">
              <a:buClr>
                <a:srgbClr val="8FDBFF"/>
              </a:buClr>
              <a:buFont typeface="Wingdings 2" charset="2"/>
              <a:buNone/>
            </a:pPr>
            <a:r>
              <a:rPr lang="en-US" b="1" u="sng" dirty="0"/>
              <a:t>A </a:t>
            </a:r>
            <a:r>
              <a:rPr lang="en-US" b="1" u="sng" dirty="0" err="1"/>
              <a:t>projekt</a:t>
            </a:r>
            <a:r>
              <a:rPr lang="en-US" b="1" u="sng" dirty="0"/>
              <a:t> </a:t>
            </a:r>
            <a:r>
              <a:rPr lang="en-US" b="1" u="sng" dirty="0" err="1"/>
              <a:t>célja</a:t>
            </a:r>
            <a:r>
              <a:rPr lang="en-US" b="1" u="sng" dirty="0"/>
              <a:t>:</a:t>
            </a:r>
          </a:p>
          <a:p>
            <a:pPr marL="36900" indent="0" algn="just">
              <a:buClr>
                <a:srgbClr val="8FDBFF"/>
              </a:buClr>
              <a:buFont typeface="Wingdings 2" charset="2"/>
              <a:buNone/>
            </a:pPr>
            <a:r>
              <a:rPr lang="en-US" dirty="0"/>
              <a:t>A </a:t>
            </a:r>
            <a:r>
              <a:rPr lang="en-US" dirty="0" err="1"/>
              <a:t>feladattal</a:t>
            </a:r>
            <a:r>
              <a:rPr lang="en-US" dirty="0"/>
              <a:t> a JMTV </a:t>
            </a:r>
            <a:r>
              <a:rPr lang="en-US" dirty="0" err="1"/>
              <a:t>Múzeum</a:t>
            </a:r>
            <a:r>
              <a:rPr lang="en-US" dirty="0"/>
              <a:t> </a:t>
            </a:r>
            <a:r>
              <a:rPr lang="en-US" dirty="0" err="1"/>
              <a:t>bízott</a:t>
            </a:r>
            <a:r>
              <a:rPr lang="en-US" dirty="0"/>
              <a:t> meg. </a:t>
            </a:r>
            <a:r>
              <a:rPr lang="en-US" dirty="0" err="1"/>
              <a:t>Szükségessé</a:t>
            </a:r>
            <a:r>
              <a:rPr lang="en-US" dirty="0"/>
              <a:t> </a:t>
            </a:r>
            <a:r>
              <a:rPr lang="en-US" dirty="0" err="1"/>
              <a:t>vált</a:t>
            </a:r>
            <a:r>
              <a:rPr lang="en-US" dirty="0"/>
              <a:t> </a:t>
            </a:r>
            <a:r>
              <a:rPr lang="en-US" dirty="0" err="1"/>
              <a:t>számukra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alacsony</a:t>
            </a:r>
            <a:r>
              <a:rPr lang="en-US" dirty="0"/>
              <a:t> </a:t>
            </a:r>
            <a:r>
              <a:rPr lang="en-US" dirty="0" err="1"/>
              <a:t>gépigénnyel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,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ellátó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kezelhető</a:t>
            </a:r>
            <a:r>
              <a:rPr lang="en-US" dirty="0"/>
              <a:t> </a:t>
            </a:r>
            <a:r>
              <a:rPr lang="en-US" dirty="0" err="1"/>
              <a:t>adatbáziskezelő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weboldal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, </a:t>
            </a:r>
            <a:r>
              <a:rPr lang="en-US" dirty="0" err="1"/>
              <a:t>ahonnan</a:t>
            </a:r>
            <a:r>
              <a:rPr lang="en-US" dirty="0"/>
              <a:t> </a:t>
            </a:r>
            <a:r>
              <a:rPr lang="en-US" dirty="0" err="1"/>
              <a:t>könnyedén</a:t>
            </a:r>
            <a:r>
              <a:rPr lang="en-US" dirty="0"/>
              <a:t> </a:t>
            </a:r>
            <a:r>
              <a:rPr lang="en-US" dirty="0" err="1"/>
              <a:t>letölthetik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leírást</a:t>
            </a:r>
            <a:r>
              <a:rPr lang="en-US" dirty="0"/>
              <a:t> </a:t>
            </a:r>
            <a:r>
              <a:rPr lang="en-US" dirty="0" err="1"/>
              <a:t>kaphatnak</a:t>
            </a:r>
            <a:r>
              <a:rPr lang="en-US" dirty="0"/>
              <a:t> a program </a:t>
            </a:r>
            <a:r>
              <a:rPr lang="en-US" dirty="0" err="1"/>
              <a:t>működéséről</a:t>
            </a:r>
            <a:r>
              <a:rPr lang="en-US" dirty="0"/>
              <a:t>.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7CFF12B2-A910-4E88-B42F-9D9E6DF3B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81" y="609601"/>
            <a:ext cx="3673491" cy="2507158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E88D0C9-3A24-4001-B08E-4467BF53E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36" y="3343955"/>
            <a:ext cx="3874581" cy="23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5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0CEB7-9959-4BC9-B802-F0C03D4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3700" b="1" dirty="0"/>
              <a:t>1. </a:t>
            </a:r>
            <a:r>
              <a:rPr lang="en-US" sz="3700" b="1" dirty="0" err="1"/>
              <a:t>Projekt</a:t>
            </a:r>
            <a:r>
              <a:rPr lang="en-US" sz="3700" b="1" dirty="0"/>
              <a:t> </a:t>
            </a:r>
            <a:r>
              <a:rPr lang="en-US" sz="3700" b="1" dirty="0" err="1"/>
              <a:t>kezdeményezés</a:t>
            </a:r>
            <a:endParaRPr lang="en-US" sz="37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165D2-CDA6-45CA-AFA5-4FE5F051D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191" y="1828800"/>
            <a:ext cx="5298657" cy="4419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6900" indent="0">
              <a:buClr>
                <a:srgbClr val="8FDBFF"/>
              </a:buClr>
              <a:buFont typeface="Wingdings 2" charset="2"/>
              <a:buNone/>
            </a:pPr>
            <a:r>
              <a:rPr lang="en-US" b="1" u="sng" dirty="0"/>
              <a:t>A </a:t>
            </a:r>
            <a:r>
              <a:rPr lang="en-US" b="1" u="sng" dirty="0" err="1"/>
              <a:t>projekt</a:t>
            </a:r>
            <a:r>
              <a:rPr lang="en-US" b="1" u="sng" dirty="0"/>
              <a:t> </a:t>
            </a:r>
            <a:r>
              <a:rPr lang="hu-HU" b="1" u="sng" dirty="0"/>
              <a:t>szereplői</a:t>
            </a:r>
            <a:r>
              <a:rPr lang="en-US" b="1" u="sng" dirty="0"/>
              <a:t>:</a:t>
            </a:r>
            <a:endParaRPr lang="hu-HU" b="1" u="sng" dirty="0"/>
          </a:p>
          <a:p>
            <a:pPr>
              <a:buClr>
                <a:srgbClr val="8FDBFF"/>
              </a:buClr>
            </a:pPr>
            <a:r>
              <a:rPr lang="hu-HU" b="1" dirty="0"/>
              <a:t>Projekt </a:t>
            </a:r>
            <a:r>
              <a:rPr lang="hu-HU" b="1" dirty="0" err="1"/>
              <a:t>szponzora</a:t>
            </a:r>
            <a:r>
              <a:rPr lang="hu-HU" b="1" dirty="0"/>
              <a:t>:</a:t>
            </a:r>
            <a:r>
              <a:rPr lang="hu-HU" dirty="0"/>
              <a:t> JMTV Múzeum</a:t>
            </a:r>
          </a:p>
          <a:p>
            <a:pPr>
              <a:buClr>
                <a:srgbClr val="8FDBFF"/>
              </a:buClr>
            </a:pPr>
            <a:r>
              <a:rPr lang="hu-HU" b="1" dirty="0"/>
              <a:t>Projekt döntéshozók:</a:t>
            </a:r>
            <a:r>
              <a:rPr lang="hu-HU" dirty="0"/>
              <a:t> </a:t>
            </a:r>
          </a:p>
          <a:p>
            <a:pPr marL="36900" indent="0">
              <a:buClr>
                <a:srgbClr val="8FDBFF"/>
              </a:buClr>
              <a:buNone/>
            </a:pPr>
            <a:r>
              <a:rPr lang="hu-HU" b="1" dirty="0"/>
              <a:t>	</a:t>
            </a:r>
            <a:r>
              <a:rPr lang="hu-HU" dirty="0"/>
              <a:t>Tasi Andrea</a:t>
            </a:r>
          </a:p>
          <a:p>
            <a:pPr marL="36900" indent="0">
              <a:buClr>
                <a:srgbClr val="8FDBFF"/>
              </a:buClr>
              <a:buNone/>
            </a:pPr>
            <a:r>
              <a:rPr lang="hu-HU" b="1" dirty="0"/>
              <a:t>	</a:t>
            </a:r>
            <a:r>
              <a:rPr lang="hu-HU" dirty="0" err="1"/>
              <a:t>Lövey</a:t>
            </a:r>
            <a:r>
              <a:rPr lang="hu-HU" dirty="0"/>
              <a:t> Zoltán</a:t>
            </a:r>
          </a:p>
          <a:p>
            <a:pPr>
              <a:buClr>
                <a:srgbClr val="8FDBFF"/>
              </a:buClr>
            </a:pPr>
            <a:r>
              <a:rPr lang="hu-HU" b="1" dirty="0"/>
              <a:t>Kijelölt projektmenedzser:</a:t>
            </a:r>
            <a:r>
              <a:rPr lang="hu-HU" dirty="0"/>
              <a:t> Popovics János</a:t>
            </a:r>
          </a:p>
          <a:p>
            <a:pPr>
              <a:buClr>
                <a:srgbClr val="8FDBFF"/>
              </a:buClr>
            </a:pPr>
            <a:r>
              <a:rPr lang="hu-HU" b="1" dirty="0"/>
              <a:t>Projekt Csapat:</a:t>
            </a:r>
            <a:endParaRPr lang="hu-HU" dirty="0"/>
          </a:p>
          <a:p>
            <a:pPr marL="450000" lvl="1" indent="0">
              <a:buClr>
                <a:srgbClr val="8FDBFF"/>
              </a:buClr>
              <a:buNone/>
            </a:pPr>
            <a:r>
              <a:rPr lang="hu-HU" dirty="0"/>
              <a:t>Balogh Tünde Éva</a:t>
            </a:r>
          </a:p>
          <a:p>
            <a:pPr marL="450000" lvl="1" indent="0">
              <a:buClr>
                <a:srgbClr val="8FDBFF"/>
              </a:buClr>
              <a:buNone/>
            </a:pPr>
            <a:r>
              <a:rPr lang="hu-HU" dirty="0"/>
              <a:t>Benke Mária</a:t>
            </a:r>
          </a:p>
          <a:p>
            <a:pPr marL="450000" lvl="1" indent="0">
              <a:buClr>
                <a:srgbClr val="8FDBFF"/>
              </a:buClr>
              <a:buNone/>
            </a:pPr>
            <a:r>
              <a:rPr lang="hu-HU" dirty="0"/>
              <a:t>Buda Viktor</a:t>
            </a:r>
          </a:p>
          <a:p>
            <a:pPr marL="450000" lvl="1" indent="0">
              <a:buClr>
                <a:srgbClr val="8FDBFF"/>
              </a:buClr>
              <a:buNone/>
            </a:pPr>
            <a:r>
              <a:rPr lang="hu-HU" dirty="0"/>
              <a:t>Popovics János</a:t>
            </a:r>
            <a:endParaRPr lang="en-US" dirty="0"/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7CFF12B2-A910-4E88-B42F-9D9E6DF3B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81" y="609601"/>
            <a:ext cx="3673491" cy="2507158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E88D0C9-3A24-4001-B08E-4467BF53E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36" y="3343955"/>
            <a:ext cx="3874581" cy="23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1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CF26B-503B-4586-9E45-1977FD78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0" y="308811"/>
            <a:ext cx="10353762" cy="970450"/>
          </a:xfrm>
        </p:spPr>
        <p:txBody>
          <a:bodyPr/>
          <a:lstStyle/>
          <a:p>
            <a:r>
              <a:rPr lang="hu-HU" b="1" dirty="0"/>
              <a:t>1. Projektelőkészítés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C6EA4E34-B59E-4B95-B0C4-E00533189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203170"/>
              </p:ext>
            </p:extLst>
          </p:nvPr>
        </p:nvGraphicFramePr>
        <p:xfrm>
          <a:off x="914400" y="1357429"/>
          <a:ext cx="10353672" cy="50433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934326">
                  <a:extLst>
                    <a:ext uri="{9D8B030D-6E8A-4147-A177-3AD203B41FA5}">
                      <a16:colId xmlns:a16="http://schemas.microsoft.com/office/drawing/2014/main" val="1864524070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568150"/>
                    </a:ext>
                  </a:extLst>
                </a:gridCol>
                <a:gridCol w="1335505">
                  <a:extLst>
                    <a:ext uri="{9D8B030D-6E8A-4147-A177-3AD203B41FA5}">
                      <a16:colId xmlns:a16="http://schemas.microsoft.com/office/drawing/2014/main" val="2600519959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99455045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26137659"/>
                    </a:ext>
                  </a:extLst>
                </a:gridCol>
                <a:gridCol w="1245767">
                  <a:extLst>
                    <a:ext uri="{9D8B030D-6E8A-4147-A177-3AD203B41FA5}">
                      <a16:colId xmlns:a16="http://schemas.microsoft.com/office/drawing/2014/main" val="4269565509"/>
                    </a:ext>
                  </a:extLst>
                </a:gridCol>
              </a:tblGrid>
              <a:tr h="313603">
                <a:tc rowSpan="2">
                  <a:txBody>
                    <a:bodyPr/>
                    <a:lstStyle/>
                    <a:p>
                      <a:endParaRPr lang="hu-HU" sz="1200" dirty="0"/>
                    </a:p>
                    <a:p>
                      <a:endParaRPr lang="hu-HU" sz="1200" dirty="0"/>
                    </a:p>
                    <a:p>
                      <a:endParaRPr lang="hu-HU" sz="1200" dirty="0"/>
                    </a:p>
                    <a:p>
                      <a:r>
                        <a:rPr lang="hu-HU" sz="1200" dirty="0"/>
                        <a:t>Projekt feladatai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Projekt feladatok kivitelezésében résztvevő munkatársak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08566"/>
                  </a:ext>
                </a:extLst>
              </a:tr>
              <a:tr h="45520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Tasi Andrea és </a:t>
                      </a:r>
                      <a:r>
                        <a:rPr lang="hu-HU" sz="1200" dirty="0" err="1"/>
                        <a:t>Lövey</a:t>
                      </a:r>
                      <a:r>
                        <a:rPr lang="hu-HU" sz="1200" dirty="0"/>
                        <a:t> Zoltán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Popovics János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Benke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Balogh Tünde Éva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Buda Viktor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44344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 err="1"/>
                        <a:t>Trello</a:t>
                      </a:r>
                      <a:r>
                        <a:rPr lang="hu-HU" sz="1200" dirty="0"/>
                        <a:t> tábla létrehozása és menedzselése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82885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GitHub </a:t>
                      </a:r>
                      <a:r>
                        <a:rPr lang="hu-HU" sz="1200" dirty="0" err="1"/>
                        <a:t>Repository</a:t>
                      </a:r>
                      <a:r>
                        <a:rPr lang="hu-HU" sz="1200" dirty="0"/>
                        <a:t> létrehozása és menedzselése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2497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Festmény </a:t>
                      </a:r>
                      <a:r>
                        <a:rPr lang="hu-HU" sz="1200" dirty="0" err="1"/>
                        <a:t>class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13157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Főprogram és menürendszer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66904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Fájl beolvasása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02532"/>
                  </a:ext>
                </a:extLst>
              </a:tr>
              <a:tr h="427113">
                <a:tc>
                  <a:txBody>
                    <a:bodyPr/>
                    <a:lstStyle/>
                    <a:p>
                      <a:r>
                        <a:rPr lang="hu-HU" sz="1200" dirty="0"/>
                        <a:t>A fájlbeolvasó hibakezelése rosszul megadott fájlnév esetén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dirty="0"/>
                        <a:t>Döntéshozó</a:t>
                      </a:r>
                    </a:p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94154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Adatbázis kiírása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89159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Új adatbázis elemek hozzáadása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3185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Belső lista frissítése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8685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Festménykeresés cím alapján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50950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Festménykeresés stílus alapján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04264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Statisztikai adatok kiírása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36193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Weboldal létrehozása (HTML + CSS)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75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7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3FE833-6CAB-414D-90E6-07C4E141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b="1" dirty="0"/>
              <a:t>1. Projektelőkészítés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9E1249-25EF-47F9-A0DC-CDC99BE0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CCA780"/>
              </a:buClr>
              <a:buNone/>
            </a:pPr>
            <a:r>
              <a:rPr lang="hu-HU" b="1" u="sng" dirty="0"/>
              <a:t>Projektköltség tervezés elemei:</a:t>
            </a:r>
            <a:endParaRPr lang="hu-HU"/>
          </a:p>
          <a:p>
            <a:pPr>
              <a:buClr>
                <a:srgbClr val="CCA780"/>
              </a:buClr>
            </a:pPr>
            <a:r>
              <a:rPr lang="hu-HU" dirty="0"/>
              <a:t>Munka költségei: a bevont személyzet és az eltöltött munkanapok költsége</a:t>
            </a:r>
            <a:endParaRPr lang="hu-HU"/>
          </a:p>
          <a:p>
            <a:pPr>
              <a:buClr>
                <a:srgbClr val="CCA780"/>
              </a:buClr>
            </a:pPr>
            <a:r>
              <a:rPr lang="hu-HU" dirty="0"/>
              <a:t>Anyagi költségek</a:t>
            </a:r>
            <a:endParaRPr lang="hu-HU"/>
          </a:p>
          <a:p>
            <a:pPr>
              <a:buClr>
                <a:srgbClr val="CCA780"/>
              </a:buClr>
            </a:pPr>
            <a:r>
              <a:rPr lang="hu-HU" dirty="0"/>
              <a:t>Szolgáltatások költségei: tárhely és </a:t>
            </a: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költségek</a:t>
            </a:r>
            <a:endParaRPr lang="hu-H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Kép 4" descr="A képen személy, modellt állás látható&#10;&#10;Automatikusan generált leírás">
            <a:extLst>
              <a:ext uri="{FF2B5EF4-FFF2-40B4-BE49-F238E27FC236}">
                <a16:creationId xmlns:a16="http://schemas.microsoft.com/office/drawing/2014/main" id="{901D19E1-28DF-4028-B8D6-9640CCEA4A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2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56B1A9-5803-4950-B41D-5F4E1B2F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Projekt Végrehajtás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E9FCAF-637E-4870-8FC3-5F35C217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2800" b="1" dirty="0"/>
              <a:t>Agilis Módszertan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2000" dirty="0"/>
              <a:t>Projektünk során az Agilis Módszertant  fogjuk használni mely során a következő projekt megvalósítási </a:t>
            </a:r>
            <a:r>
              <a:rPr lang="hu-HU" sz="2000" dirty="0" err="1"/>
              <a:t>követeleményeknek</a:t>
            </a:r>
            <a:r>
              <a:rPr lang="hu-HU" sz="2000" dirty="0"/>
              <a:t> megfelel :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A projekt előrehaladásának ellenőrzése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Folyamatos kockázatmenedzsment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dirty="0" err="1">
                <a:solidFill>
                  <a:schemeClr val="tx1"/>
                </a:solidFill>
              </a:rPr>
              <a:t>Controlling</a:t>
            </a:r>
            <a:endParaRPr lang="hu-HU" sz="20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Változáskezelés (</a:t>
            </a:r>
            <a:r>
              <a:rPr lang="hu-HU" sz="2000" dirty="0" err="1">
                <a:solidFill>
                  <a:schemeClr val="tx1"/>
                </a:solidFill>
              </a:rPr>
              <a:t>change</a:t>
            </a:r>
            <a:r>
              <a:rPr lang="hu-HU" sz="2000" dirty="0">
                <a:solidFill>
                  <a:schemeClr val="tx1"/>
                </a:solidFill>
              </a:rPr>
              <a:t> management)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Teljesítményértékelés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E96D137-6407-4284-A480-510926B9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89" y="3580109"/>
            <a:ext cx="5142749" cy="28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0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277938-CC11-44F6-A7E0-1C67EBA0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Projekt Végrehajtás – Agilis Módszertan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1891E0-3B3C-4B6E-A7B5-FA7DD963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2400" b="1" dirty="0">
                <a:solidFill>
                  <a:schemeClr val="tx1"/>
                </a:solidFill>
              </a:rPr>
              <a:t>Agilis Módszertan előnyei: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Személyek és együttműködés</a:t>
            </a:r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: önszerveződés és motiváció nagyon fontos: az olyan kölcsönhatások mint szoros egymás melletti elhelyezkedés és páros programozás.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Működő honlap/program : </a:t>
            </a:r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működő honlap sokkal hasznosabb és üdvözlendőbb, mint a dokumentációk bemutatása az ügyfélnek a megbeszéléseken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Ügyféllel való együttműködés</a:t>
            </a:r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: a követelményeket nem lehet teljesen összegyűjteni a szoftver fejlesztési ciklus elején, így a ügyfél vagy érdekeltek folyamatos bevonása nagyon fontos.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Változásokra adandó válasz</a:t>
            </a:r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: az agilis módszerek a változásokra adandó gyors válaszokra és a folyamatos fejlesztésre koncentrálnak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hu-HU" sz="16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Az </a:t>
            </a:r>
            <a:r>
              <a:rPr lang="hu-HU" sz="2000" dirty="0" err="1">
                <a:solidFill>
                  <a:schemeClr val="tx1"/>
                </a:solidFill>
              </a:rPr>
              <a:t>alfeladtokra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bontot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tevékénységeket</a:t>
            </a:r>
            <a:r>
              <a:rPr lang="hu-HU" sz="2000" dirty="0">
                <a:solidFill>
                  <a:schemeClr val="tx1"/>
                </a:solidFill>
              </a:rPr>
              <a:t> úgy nevezett mini sprintekbe tudjuk szervezni </a:t>
            </a:r>
          </a:p>
        </p:txBody>
      </p:sp>
    </p:spTree>
    <p:extLst>
      <p:ext uri="{BB962C8B-B14F-4D97-AF65-F5344CB8AC3E}">
        <p14:creationId xmlns:p14="http://schemas.microsoft.com/office/powerpoint/2010/main" val="369270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64CB28-CDB9-4690-9DCD-82B2C332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 Projekt Végrehajtás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E2A0C4-FE00-4576-A475-917AD084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hu-HU" sz="2400" b="1" dirty="0"/>
              <a:t>Kommunikációs csatornák</a:t>
            </a:r>
          </a:p>
          <a:p>
            <a:r>
              <a:rPr lang="hu-HU" dirty="0" err="1"/>
              <a:t>Trello</a:t>
            </a:r>
            <a:endParaRPr lang="hu-HU" dirty="0"/>
          </a:p>
          <a:p>
            <a:r>
              <a:rPr lang="hu-HU" dirty="0"/>
              <a:t>GitHub</a:t>
            </a:r>
          </a:p>
          <a:p>
            <a:r>
              <a:rPr lang="hu-HU" dirty="0"/>
              <a:t>Messenger</a:t>
            </a: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72C4F72-1CA7-4419-A4E3-E7E71B116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15" y="4656609"/>
            <a:ext cx="5408614" cy="12869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CC22B9D-1F34-42A5-B953-98A730929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18" y="2251691"/>
            <a:ext cx="1819529" cy="176237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66C7D61-2C3E-48DD-A53C-8D3B192A2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1" y="4014062"/>
            <a:ext cx="5055889" cy="28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6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64CB28-CDB9-4690-9DCD-82B2C332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 Projekt Végrehajtás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E2A0C4-FE00-4576-A475-917AD084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591" y="1884849"/>
            <a:ext cx="3383903" cy="2593846"/>
          </a:xfrm>
        </p:spPr>
        <p:txBody>
          <a:bodyPr/>
          <a:lstStyle/>
          <a:p>
            <a:pPr marL="36900" indent="0">
              <a:buNone/>
            </a:pPr>
            <a:r>
              <a:rPr lang="hu-HU" sz="2400" b="1" dirty="0"/>
              <a:t>Használt platformok</a:t>
            </a:r>
          </a:p>
          <a:p>
            <a:r>
              <a:rPr lang="hu-HU" dirty="0" err="1"/>
              <a:t>Trello</a:t>
            </a:r>
            <a:endParaRPr lang="hu-HU" dirty="0"/>
          </a:p>
          <a:p>
            <a:r>
              <a:rPr lang="hu-HU" dirty="0"/>
              <a:t>GitHub</a:t>
            </a:r>
          </a:p>
          <a:p>
            <a:r>
              <a:rPr lang="hu-HU" dirty="0"/>
              <a:t>Python IDLE</a:t>
            </a:r>
          </a:p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72C4F72-1CA7-4419-A4E3-E7E71B116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13" y="5286746"/>
            <a:ext cx="4877897" cy="116070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66C7D61-2C3E-48DD-A53C-8D3B192A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2" y="4653392"/>
            <a:ext cx="3919300" cy="220460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1A4532C-686F-4644-A82B-E898436C9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30" y="2463282"/>
            <a:ext cx="2612659" cy="19594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532EED2-B357-4B32-86B8-9927B2009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2" y="2413591"/>
            <a:ext cx="3610343" cy="20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95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78</TotalTime>
  <Words>570</Words>
  <Application>Microsoft Office PowerPoint</Application>
  <PresentationFormat>Szélesvásznú</PresentationFormat>
  <Paragraphs>121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Wingdings</vt:lpstr>
      <vt:lpstr>Wingdings 2</vt:lpstr>
      <vt:lpstr>Pala</vt:lpstr>
      <vt:lpstr>JMTV Festmény Adatbázis Kezelő Projekt</vt:lpstr>
      <vt:lpstr>1. Projekt kezdeményezés</vt:lpstr>
      <vt:lpstr>1. Projekt kezdeményezés</vt:lpstr>
      <vt:lpstr>1. Projektelőkészítés</vt:lpstr>
      <vt:lpstr>1. Projektelőkészítés</vt:lpstr>
      <vt:lpstr>2. Projekt Végrehajtás</vt:lpstr>
      <vt:lpstr>2. Projekt Végrehajtás – Agilis Módszertan</vt:lpstr>
      <vt:lpstr>3. Projekt Végrehajtás</vt:lpstr>
      <vt:lpstr>3. Projekt Végrehajtás</vt:lpstr>
      <vt:lpstr>3. Projekt Átadása és Értékelése</vt:lpstr>
      <vt:lpstr>3. Projekt Átadása és Értékelése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JMTV Festmény Adatbázis Kezelő Projekt</dc:title>
  <dc:creator>Janos Popovics</dc:creator>
  <cp:lastModifiedBy>Janos Popovics</cp:lastModifiedBy>
  <cp:revision>10</cp:revision>
  <dcterms:created xsi:type="dcterms:W3CDTF">2021-11-08T09:32:06Z</dcterms:created>
  <dcterms:modified xsi:type="dcterms:W3CDTF">2021-11-11T08:24:03Z</dcterms:modified>
</cp:coreProperties>
</file>