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</a:t>
            </a:r>
            <a:r>
              <a:rPr lang="hu-HU" cap="none" dirty="0" smtClean="0">
                <a:effectLst/>
              </a:rPr>
              <a:t>roject</a:t>
            </a:r>
            <a:r>
              <a:rPr lang="hu-HU" dirty="0" smtClean="0"/>
              <a:t>_</a:t>
            </a:r>
            <a:r>
              <a:rPr lang="hu-HU" dirty="0" err="1" smtClean="0"/>
              <a:t>mk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Buda Viktor, Uhrin Balázs, Mészáros Tamás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499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Datastorage</a:t>
            </a:r>
            <a:r>
              <a:rPr lang="hu-HU" dirty="0" smtClean="0"/>
              <a:t> </a:t>
            </a:r>
            <a:r>
              <a:rPr lang="hu-HU" dirty="0" err="1" smtClean="0"/>
              <a:t>relationship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478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hu-HU" sz="1800" dirty="0"/>
              <a:t>Mappa szerkezet: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Project_MK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|--&gt; </a:t>
            </a:r>
            <a:r>
              <a:rPr lang="hu-HU" sz="1800" dirty="0" err="1"/>
              <a:t>Client</a:t>
            </a:r>
            <a:endParaRPr lang="hu-H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|--&gt; Web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|--&gt; </a:t>
            </a:r>
            <a:r>
              <a:rPr lang="hu-HU" sz="1800" dirty="0" err="1"/>
              <a:t>React</a:t>
            </a:r>
            <a:endParaRPr lang="hu-H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|--&gt; Server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|--&gt;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|--&gt; </a:t>
            </a:r>
            <a:r>
              <a:rPr lang="hu-HU" sz="1800" dirty="0" err="1"/>
              <a:t>Selenium</a:t>
            </a:r>
            <a:endParaRPr lang="hu-H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	|--&gt; Java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	|--&gt; Python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|--&gt; </a:t>
            </a:r>
            <a:r>
              <a:rPr lang="hu-HU" sz="1800" dirty="0" err="1"/>
              <a:t>Postman</a:t>
            </a:r>
            <a:endParaRPr lang="hu-H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|--&gt; </a:t>
            </a:r>
            <a:r>
              <a:rPr lang="hu-HU" sz="1800" dirty="0" err="1"/>
              <a:t>Docs</a:t>
            </a:r>
            <a:endParaRPr lang="hu-H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|--&gt; Patch_</a:t>
            </a:r>
            <a:r>
              <a:rPr lang="hu-HU" sz="1800" dirty="0" err="1"/>
              <a:t>Notes</a:t>
            </a:r>
            <a:r>
              <a:rPr lang="hu-HU" sz="1800" dirty="0"/>
              <a:t> (</a:t>
            </a:r>
            <a:r>
              <a:rPr lang="hu-HU" sz="1800" dirty="0" err="1"/>
              <a:t>Changelog</a:t>
            </a:r>
            <a:r>
              <a:rPr lang="hu-HU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|--&gt; </a:t>
            </a:r>
            <a:r>
              <a:rPr lang="hu-HU" sz="1800" dirty="0" err="1"/>
              <a:t>Description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75316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1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Frontend</a:t>
            </a:r>
            <a:br>
              <a:rPr lang="hu-HU" dirty="0" smtClean="0"/>
            </a:br>
            <a:r>
              <a:rPr lang="hu-HU" sz="2000" dirty="0" smtClean="0"/>
              <a:t>U</a:t>
            </a:r>
            <a:r>
              <a:rPr lang="hu-HU" sz="2000" cap="none" dirty="0" smtClean="0"/>
              <a:t>hrin</a:t>
            </a:r>
            <a:r>
              <a:rPr lang="hu-HU" sz="2000" dirty="0" smtClean="0"/>
              <a:t> B</a:t>
            </a:r>
            <a:r>
              <a:rPr lang="hu-HU" sz="2000" cap="none" dirty="0" smtClean="0"/>
              <a:t>alázs</a:t>
            </a:r>
            <a:endParaRPr lang="hu-HU" sz="2000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HTML5</a:t>
            </a:r>
          </a:p>
          <a:p>
            <a:r>
              <a:rPr lang="hu-HU" dirty="0" smtClean="0"/>
              <a:t>Bootstrap5</a:t>
            </a:r>
          </a:p>
          <a:p>
            <a:r>
              <a:rPr lang="hu-HU" dirty="0"/>
              <a:t>CCS (ha kell</a:t>
            </a:r>
            <a:r>
              <a:rPr lang="hu-HU" dirty="0" smtClean="0"/>
              <a:t>)</a:t>
            </a:r>
          </a:p>
          <a:p>
            <a:r>
              <a:rPr lang="hu-HU" dirty="0" smtClean="0"/>
              <a:t>JavaScript</a:t>
            </a:r>
          </a:p>
          <a:p>
            <a:r>
              <a:rPr lang="hu-HU" dirty="0" err="1"/>
              <a:t>Reszponzív</a:t>
            </a:r>
            <a:r>
              <a:rPr lang="hu-HU" dirty="0"/>
              <a:t> </a:t>
            </a:r>
            <a:r>
              <a:rPr lang="hu-HU" dirty="0" smtClean="0"/>
              <a:t>megjelenés</a:t>
            </a:r>
          </a:p>
          <a:p>
            <a:r>
              <a:rPr lang="hu-HU" dirty="0"/>
              <a:t>Verzió </a:t>
            </a:r>
            <a:r>
              <a:rPr lang="hu-HU" dirty="0" smtClean="0"/>
              <a:t>kezelés</a:t>
            </a:r>
          </a:p>
          <a:p>
            <a:r>
              <a:rPr lang="hu-HU" dirty="0" smtClean="0"/>
              <a:t>Lekérdezések lista </a:t>
            </a:r>
            <a:r>
              <a:rPr lang="hu-HU" dirty="0" err="1" smtClean="0"/>
              <a:t>szerkezerű</a:t>
            </a:r>
            <a:r>
              <a:rPr lang="hu-HU" dirty="0" smtClean="0"/>
              <a:t> </a:t>
            </a:r>
            <a:r>
              <a:rPr lang="hu-HU" dirty="0"/>
              <a:t>megjelenítés (tételek egymás alatt)</a:t>
            </a:r>
          </a:p>
        </p:txBody>
      </p:sp>
    </p:spTree>
    <p:extLst>
      <p:ext uri="{BB962C8B-B14F-4D97-AF65-F5344CB8AC3E}">
        <p14:creationId xmlns:p14="http://schemas.microsoft.com/office/powerpoint/2010/main" val="272737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Főoldal (main)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3860" y="20960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Tartalma:</a:t>
            </a:r>
          </a:p>
          <a:p>
            <a:r>
              <a:rPr lang="hu-HU" dirty="0" err="1" smtClean="0"/>
              <a:t>Slide-ok</a:t>
            </a:r>
            <a:r>
              <a:rPr lang="hu-HU" dirty="0" smtClean="0"/>
              <a:t> </a:t>
            </a:r>
            <a:r>
              <a:rPr lang="hu-HU" dirty="0"/>
              <a:t>pillanat </a:t>
            </a:r>
            <a:r>
              <a:rPr lang="hu-HU" dirty="0" smtClean="0"/>
              <a:t>képekkel</a:t>
            </a:r>
          </a:p>
          <a:p>
            <a:r>
              <a:rPr lang="hu-HU" dirty="0" smtClean="0"/>
              <a:t>Bemutatkozás</a:t>
            </a:r>
          </a:p>
          <a:p>
            <a:r>
              <a:rPr lang="hu-HU" dirty="0"/>
              <a:t>Regisztráció és Bejelentkezés (hiba kezeléssel)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00" y="1868932"/>
            <a:ext cx="3107895" cy="41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Bejelentkezett felület (</a:t>
            </a:r>
            <a:r>
              <a:rPr lang="hu-HU" dirty="0" err="1" smtClean="0"/>
              <a:t>logged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3860" y="20960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Tartalma:</a:t>
            </a:r>
          </a:p>
          <a:p>
            <a:r>
              <a:rPr lang="hu-HU" dirty="0"/>
              <a:t>Navigációs bar </a:t>
            </a:r>
            <a:endParaRPr lang="hu-HU" dirty="0" smtClean="0"/>
          </a:p>
          <a:p>
            <a:r>
              <a:rPr lang="hu-HU" dirty="0"/>
              <a:t>Lekérdezés választása (legördülő mezős lista a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nav</a:t>
            </a:r>
            <a:r>
              <a:rPr lang="hu-HU" dirty="0" smtClean="0"/>
              <a:t> </a:t>
            </a:r>
            <a:r>
              <a:rPr lang="hu-HU" dirty="0" err="1"/>
              <a:t>bar-ban</a:t>
            </a:r>
            <a:r>
              <a:rPr lang="hu-HU" dirty="0"/>
              <a:t>)</a:t>
            </a:r>
            <a:endParaRPr lang="hu-HU" dirty="0" smtClean="0"/>
          </a:p>
          <a:p>
            <a:r>
              <a:rPr lang="hu-HU" dirty="0"/>
              <a:t>Kimutatás összegzés </a:t>
            </a:r>
            <a:r>
              <a:rPr lang="hu-HU" dirty="0" smtClean="0"/>
              <a:t>(</a:t>
            </a:r>
            <a:r>
              <a:rPr lang="hu-HU" dirty="0" err="1" smtClean="0"/>
              <a:t>nav</a:t>
            </a:r>
            <a:r>
              <a:rPr lang="hu-HU" dirty="0" smtClean="0"/>
              <a:t> </a:t>
            </a:r>
            <a:r>
              <a:rPr lang="hu-HU" dirty="0" err="1" smtClean="0"/>
              <a:t>bar-ban</a:t>
            </a:r>
            <a:r>
              <a:rPr lang="hu-HU" dirty="0" smtClean="0"/>
              <a:t> külön fülön </a:t>
            </a:r>
            <a:br>
              <a:rPr lang="hu-HU" dirty="0" smtClean="0"/>
            </a:br>
            <a:r>
              <a:rPr lang="hu-HU" dirty="0" smtClean="0"/>
              <a:t>havi </a:t>
            </a:r>
            <a:r>
              <a:rPr lang="hu-HU" dirty="0"/>
              <a:t>bontásban megtakarítás</a:t>
            </a:r>
            <a:r>
              <a:rPr lang="hu-HU" dirty="0" smtClean="0"/>
              <a:t>)</a:t>
            </a:r>
          </a:p>
          <a:p>
            <a:r>
              <a:rPr lang="hu-HU" dirty="0"/>
              <a:t>Elemek hozzáadása,törlése és módosítása (bevétel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és </a:t>
            </a:r>
            <a:r>
              <a:rPr lang="hu-HU" dirty="0"/>
              <a:t>kiadás külön-külön kezelendő)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71" y="1868932"/>
            <a:ext cx="3107895" cy="41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Beckend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000" dirty="0" smtClean="0"/>
              <a:t>m</a:t>
            </a:r>
            <a:r>
              <a:rPr lang="hu-HU" sz="2000" cap="none" dirty="0" smtClean="0"/>
              <a:t>észáros</a:t>
            </a:r>
            <a:r>
              <a:rPr lang="hu-HU" sz="2000" dirty="0" smtClean="0"/>
              <a:t> t</a:t>
            </a:r>
            <a:r>
              <a:rPr lang="hu-HU" sz="2000" cap="none" dirty="0" smtClean="0"/>
              <a:t>amás</a:t>
            </a:r>
            <a:endParaRPr lang="hu-HU" sz="2000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REST </a:t>
            </a:r>
            <a:r>
              <a:rPr lang="hu-HU" dirty="0" err="1" smtClean="0"/>
              <a:t>api</a:t>
            </a:r>
            <a:endParaRPr lang="hu-HU" dirty="0" smtClean="0"/>
          </a:p>
          <a:p>
            <a:r>
              <a:rPr lang="hu-HU" dirty="0"/>
              <a:t>JSON </a:t>
            </a:r>
            <a:r>
              <a:rPr lang="hu-HU" dirty="0" err="1" smtClean="0"/>
              <a:t>Token</a:t>
            </a:r>
            <a:endParaRPr lang="hu-HU" dirty="0" smtClean="0"/>
          </a:p>
          <a:p>
            <a:r>
              <a:rPr lang="hu-HU" dirty="0" err="1"/>
              <a:t>Node.js</a:t>
            </a:r>
            <a:r>
              <a:rPr lang="hu-HU" dirty="0"/>
              <a:t> (</a:t>
            </a:r>
            <a:r>
              <a:rPr lang="hu-HU" dirty="0" err="1"/>
              <a:t>express</a:t>
            </a:r>
            <a:r>
              <a:rPr lang="hu-HU" dirty="0"/>
              <a:t>, </a:t>
            </a:r>
            <a:r>
              <a:rPr lang="hu-HU" dirty="0" err="1"/>
              <a:t>cors</a:t>
            </a:r>
            <a:r>
              <a:rPr lang="hu-HU" dirty="0"/>
              <a:t>, </a:t>
            </a:r>
            <a:r>
              <a:rPr lang="hu-HU" dirty="0" err="1"/>
              <a:t>mysql</a:t>
            </a:r>
            <a:r>
              <a:rPr lang="hu-HU" dirty="0" smtClean="0"/>
              <a:t>)</a:t>
            </a:r>
          </a:p>
          <a:p>
            <a:r>
              <a:rPr lang="hu-HU" dirty="0"/>
              <a:t>Verzió </a:t>
            </a:r>
            <a:r>
              <a:rPr lang="hu-HU" dirty="0" smtClean="0"/>
              <a:t>kezelés</a:t>
            </a:r>
          </a:p>
          <a:p>
            <a:r>
              <a:rPr lang="hu-HU" dirty="0" err="1"/>
              <a:t>Jelszo</a:t>
            </a:r>
            <a:r>
              <a:rPr lang="hu-HU" dirty="0"/>
              <a:t> tárolása az adatbázisban és annak védelme (</a:t>
            </a:r>
            <a:r>
              <a:rPr lang="hu-HU" dirty="0" err="1"/>
              <a:t>token</a:t>
            </a:r>
            <a:r>
              <a:rPr lang="hu-HU" dirty="0" smtClean="0"/>
              <a:t>)</a:t>
            </a:r>
          </a:p>
          <a:p>
            <a:r>
              <a:rPr lang="hu-HU" dirty="0" err="1"/>
              <a:t>Jelszo</a:t>
            </a:r>
            <a:r>
              <a:rPr lang="hu-HU" dirty="0"/>
              <a:t> hossza min=4 </a:t>
            </a:r>
            <a:r>
              <a:rPr lang="hu-HU" dirty="0" err="1"/>
              <a:t>max</a:t>
            </a:r>
            <a:r>
              <a:rPr lang="hu-HU" dirty="0"/>
              <a:t>=10 karakter hosszú</a:t>
            </a:r>
          </a:p>
        </p:txBody>
      </p:sp>
    </p:spTree>
    <p:extLst>
      <p:ext uri="{BB962C8B-B14F-4D97-AF65-F5344CB8AC3E}">
        <p14:creationId xmlns:p14="http://schemas.microsoft.com/office/powerpoint/2010/main" val="302079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 lekérdezésekhez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 -- személyhez tartozó összes adat </a:t>
            </a:r>
            <a:r>
              <a:rPr lang="hu-HU" dirty="0" smtClean="0"/>
              <a:t>lekérdezése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</a:t>
            </a:r>
            <a:r>
              <a:rPr lang="hu-HU" dirty="0" err="1"/>
              <a:t>new</a:t>
            </a:r>
            <a:r>
              <a:rPr lang="hu-HU" dirty="0"/>
              <a:t>/</a:t>
            </a:r>
            <a:r>
              <a:rPr lang="hu-HU" dirty="0" err="1"/>
              <a:t>in</a:t>
            </a:r>
            <a:r>
              <a:rPr lang="hu-HU" dirty="0"/>
              <a:t> -- személyhez tartozó bevétel táblához </a:t>
            </a:r>
            <a:r>
              <a:rPr lang="hu-HU" dirty="0" smtClean="0"/>
              <a:t>hozzáadás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</a:t>
            </a:r>
            <a:r>
              <a:rPr lang="hu-HU" dirty="0" err="1"/>
              <a:t>new</a:t>
            </a:r>
            <a:r>
              <a:rPr lang="hu-HU" dirty="0"/>
              <a:t>/out -- személyhez tartozó kiadás táblához </a:t>
            </a:r>
            <a:r>
              <a:rPr lang="hu-HU" dirty="0" smtClean="0"/>
              <a:t>hozzáadás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&gt;/&lt;</a:t>
            </a:r>
            <a:r>
              <a:rPr lang="hu-HU" dirty="0" err="1"/>
              <a:t>postID</a:t>
            </a:r>
            <a:r>
              <a:rPr lang="hu-HU" dirty="0"/>
              <a:t>&gt;/</a:t>
            </a:r>
            <a:r>
              <a:rPr lang="hu-HU" dirty="0" err="1"/>
              <a:t>edit</a:t>
            </a:r>
            <a:r>
              <a:rPr lang="hu-HU" dirty="0"/>
              <a:t>/</a:t>
            </a:r>
            <a:r>
              <a:rPr lang="hu-HU" dirty="0" err="1"/>
              <a:t>in</a:t>
            </a:r>
            <a:r>
              <a:rPr lang="hu-HU" dirty="0"/>
              <a:t> -- személyhez tartozó bevétel adat </a:t>
            </a:r>
            <a:r>
              <a:rPr lang="hu-HU" dirty="0" smtClean="0"/>
              <a:t>módosítása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&gt;/&lt;</a:t>
            </a:r>
            <a:r>
              <a:rPr lang="hu-HU" dirty="0" err="1"/>
              <a:t>postID</a:t>
            </a:r>
            <a:r>
              <a:rPr lang="hu-HU" dirty="0"/>
              <a:t>&gt;/</a:t>
            </a:r>
            <a:r>
              <a:rPr lang="hu-HU" dirty="0" err="1"/>
              <a:t>edit</a:t>
            </a:r>
            <a:r>
              <a:rPr lang="hu-HU" dirty="0"/>
              <a:t>/out -- személyhez tartozó kiadás adat </a:t>
            </a:r>
            <a:r>
              <a:rPr lang="hu-HU" dirty="0" smtClean="0"/>
              <a:t>módosítása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&gt;/&lt;</a:t>
            </a:r>
            <a:r>
              <a:rPr lang="hu-HU" dirty="0" err="1"/>
              <a:t>postID</a:t>
            </a:r>
            <a:r>
              <a:rPr lang="hu-HU" dirty="0"/>
              <a:t>&gt;/</a:t>
            </a:r>
            <a:r>
              <a:rPr lang="hu-HU" dirty="0" err="1"/>
              <a:t>delete</a:t>
            </a:r>
            <a:r>
              <a:rPr lang="hu-HU" dirty="0"/>
              <a:t>/</a:t>
            </a:r>
            <a:r>
              <a:rPr lang="hu-HU" dirty="0" err="1"/>
              <a:t>in</a:t>
            </a:r>
            <a:r>
              <a:rPr lang="hu-HU" dirty="0"/>
              <a:t> -- személyhez tartozó bevétel adat </a:t>
            </a:r>
            <a:r>
              <a:rPr lang="hu-HU" dirty="0" smtClean="0"/>
              <a:t>törlése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&gt;/&lt;</a:t>
            </a:r>
            <a:r>
              <a:rPr lang="hu-HU" dirty="0" err="1"/>
              <a:t>postID</a:t>
            </a:r>
            <a:r>
              <a:rPr lang="hu-HU" dirty="0"/>
              <a:t>&gt;/</a:t>
            </a:r>
            <a:r>
              <a:rPr lang="hu-HU" dirty="0" err="1"/>
              <a:t>delete</a:t>
            </a:r>
            <a:r>
              <a:rPr lang="hu-HU" dirty="0"/>
              <a:t>/out -- személyhez tartozó kiadás adat </a:t>
            </a:r>
            <a:r>
              <a:rPr lang="hu-HU" dirty="0" smtClean="0"/>
              <a:t>törlése</a:t>
            </a:r>
          </a:p>
        </p:txBody>
      </p:sp>
    </p:spTree>
    <p:extLst>
      <p:ext uri="{BB962C8B-B14F-4D97-AF65-F5344CB8AC3E}">
        <p14:creationId xmlns:p14="http://schemas.microsoft.com/office/powerpoint/2010/main" val="396246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 </a:t>
            </a:r>
            <a:r>
              <a:rPr lang="hu-HU" dirty="0" err="1" smtClean="0"/>
              <a:t>lekérzedésekhez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Ezek a kimutatási részhez kellő lekérdezések:</a:t>
            </a:r>
          </a:p>
          <a:p>
            <a:r>
              <a:rPr lang="hu-HU" dirty="0" smtClean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</a:t>
            </a:r>
            <a:r>
              <a:rPr lang="hu-HU" dirty="0" err="1"/>
              <a:t>choose</a:t>
            </a:r>
            <a:r>
              <a:rPr lang="hu-HU" dirty="0"/>
              <a:t>/</a:t>
            </a:r>
            <a:r>
              <a:rPr lang="hu-HU" dirty="0" err="1"/>
              <a:t>date</a:t>
            </a:r>
            <a:r>
              <a:rPr lang="hu-HU" dirty="0"/>
              <a:t> -- </a:t>
            </a:r>
            <a:r>
              <a:rPr lang="hu-HU" dirty="0" err="1"/>
              <a:t>Lérdezés</a:t>
            </a:r>
            <a:r>
              <a:rPr lang="hu-HU" dirty="0"/>
              <a:t> választás: dátum </a:t>
            </a:r>
            <a:r>
              <a:rPr lang="hu-HU" dirty="0" smtClean="0"/>
              <a:t>bontás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</a:t>
            </a:r>
            <a:r>
              <a:rPr lang="hu-HU" dirty="0" err="1"/>
              <a:t>choose</a:t>
            </a:r>
            <a:r>
              <a:rPr lang="hu-HU" dirty="0"/>
              <a:t>/</a:t>
            </a:r>
            <a:r>
              <a:rPr lang="hu-HU" dirty="0" err="1"/>
              <a:t>category</a:t>
            </a:r>
            <a:r>
              <a:rPr lang="hu-HU" dirty="0"/>
              <a:t> -- </a:t>
            </a:r>
            <a:r>
              <a:rPr lang="hu-HU" dirty="0" err="1"/>
              <a:t>Lérdezés</a:t>
            </a:r>
            <a:r>
              <a:rPr lang="hu-HU" dirty="0"/>
              <a:t> választás: kategória bontás</a:t>
            </a:r>
          </a:p>
        </p:txBody>
      </p:sp>
    </p:spTree>
    <p:extLst>
      <p:ext uri="{BB962C8B-B14F-4D97-AF65-F5344CB8AC3E}">
        <p14:creationId xmlns:p14="http://schemas.microsoft.com/office/powerpoint/2010/main" val="269010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Datastorage</a:t>
            </a:r>
            <a:r>
              <a:rPr lang="hu-HU" dirty="0" smtClean="0"/>
              <a:t>, </a:t>
            </a:r>
            <a:r>
              <a:rPr lang="hu-HU" dirty="0" err="1" smtClean="0"/>
              <a:t>github</a:t>
            </a:r>
            <a:r>
              <a:rPr lang="hu-HU" dirty="0" smtClean="0"/>
              <a:t>, test</a:t>
            </a:r>
            <a:br>
              <a:rPr lang="hu-HU" dirty="0" smtClean="0"/>
            </a:br>
            <a:r>
              <a:rPr lang="hu-HU" sz="2000" dirty="0" err="1" smtClean="0"/>
              <a:t>b</a:t>
            </a:r>
            <a:r>
              <a:rPr lang="hu-HU" sz="2000" cap="none" dirty="0" err="1" smtClean="0"/>
              <a:t>uda</a:t>
            </a:r>
            <a:r>
              <a:rPr lang="hu-HU" sz="2000" dirty="0" smtClean="0"/>
              <a:t> </a:t>
            </a:r>
            <a:r>
              <a:rPr lang="hu-HU" sz="2000" dirty="0" err="1" smtClean="0"/>
              <a:t>v</a:t>
            </a:r>
            <a:r>
              <a:rPr lang="hu-HU" sz="2000" cap="none" dirty="0" err="1" smtClean="0"/>
              <a:t>iktor</a:t>
            </a:r>
            <a:endParaRPr lang="hu-HU" sz="2000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MySQL</a:t>
            </a:r>
            <a:endParaRPr lang="hu-HU" dirty="0" smtClean="0"/>
          </a:p>
          <a:p>
            <a:r>
              <a:rPr lang="hu-HU" dirty="0" err="1" smtClean="0"/>
              <a:t>Selenium</a:t>
            </a:r>
            <a:r>
              <a:rPr lang="hu-HU" dirty="0" smtClean="0"/>
              <a:t> (Java)</a:t>
            </a:r>
          </a:p>
          <a:p>
            <a:r>
              <a:rPr lang="hu-HU" dirty="0" err="1" smtClean="0"/>
              <a:t>GitBash</a:t>
            </a:r>
            <a:endParaRPr lang="hu-HU" dirty="0" smtClean="0"/>
          </a:p>
          <a:p>
            <a:r>
              <a:rPr lang="hu-HU" dirty="0" err="1" smtClean="0"/>
              <a:t>Postman</a:t>
            </a:r>
            <a:endParaRPr lang="hu-HU" dirty="0" smtClean="0"/>
          </a:p>
          <a:p>
            <a:r>
              <a:rPr lang="hu-HU" dirty="0"/>
              <a:t>Verzió kezelés</a:t>
            </a:r>
          </a:p>
        </p:txBody>
      </p:sp>
    </p:spTree>
    <p:extLst>
      <p:ext uri="{BB962C8B-B14F-4D97-AF65-F5344CB8AC3E}">
        <p14:creationId xmlns:p14="http://schemas.microsoft.com/office/powerpoint/2010/main" val="58068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datastorage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2585" y="1935921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Táblák:</a:t>
            </a:r>
          </a:p>
          <a:p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04770"/>
              </p:ext>
            </p:extLst>
          </p:nvPr>
        </p:nvGraphicFramePr>
        <p:xfrm>
          <a:off x="913796" y="2400185"/>
          <a:ext cx="10353760" cy="3474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176880"/>
                <a:gridCol w="517688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bevetelek</a:t>
                      </a:r>
                      <a:endParaRPr lang="hu-H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ID (PK) -- int </a:t>
                      </a: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hu-H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szemelyekID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(FK) – int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megnevezes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-- </a:t>
                      </a: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(100)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osszeg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– int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datum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-- </a:t>
                      </a: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hu-H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kiadasok</a:t>
                      </a:r>
                      <a:endParaRPr lang="hu-H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ID (PK) -- int </a:t>
                      </a: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hu-H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szemelyekID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(FK) – int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megnevezes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-- </a:t>
                      </a: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(100)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osszeg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– int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datum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hu-H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kategoriakID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(FK) – int</a:t>
                      </a:r>
                    </a:p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 rtl="0" eaLnBrk="1" latinLnBrk="0" hangingPunct="1">
                        <a:buFont typeface="Arial" panose="020B0604020202020204" pitchFamily="34" charset="0"/>
                      </a:pP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szemelyek</a:t>
                      </a:r>
                      <a:endParaRPr lang="hu-HU" sz="18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ID (PK) -- int </a:t>
                      </a: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hu-HU" sz="18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nev</a:t>
                      </a: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 -- </a:t>
                      </a: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(100)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PASSWORD -- text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kategoriak</a:t>
                      </a:r>
                      <a:endParaRPr lang="hu-HU" sz="18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ID (PK) -- int </a:t>
                      </a: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hu-HU" sz="18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megnevezes</a:t>
                      </a: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 -- </a:t>
                      </a: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(100)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423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176</TotalTime>
  <Words>328</Words>
  <Application>Microsoft Office PowerPoint</Application>
  <PresentationFormat>Szélesvásznú</PresentationFormat>
  <Paragraphs>85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Project_mk</vt:lpstr>
      <vt:lpstr>Frontend Uhrin Balázs</vt:lpstr>
      <vt:lpstr>Főoldal (main)</vt:lpstr>
      <vt:lpstr>Bejelentkezett felület (logged in)</vt:lpstr>
      <vt:lpstr>Beckend mészáros tamás</vt:lpstr>
      <vt:lpstr>Alap lekérdezésekhez</vt:lpstr>
      <vt:lpstr>Egyéb lekérzedésekhez</vt:lpstr>
      <vt:lpstr>Datastorage, github, test buda viktor</vt:lpstr>
      <vt:lpstr>datastorage</vt:lpstr>
      <vt:lpstr>Datastorage relationship</vt:lpstr>
      <vt:lpstr>Github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Project_mk</dc:title>
  <dc:creator>Buda Viktor</dc:creator>
  <cp:lastModifiedBy>Buda Viktor</cp:lastModifiedBy>
  <cp:revision>11</cp:revision>
  <dcterms:created xsi:type="dcterms:W3CDTF">2022-04-03T09:15:47Z</dcterms:created>
  <dcterms:modified xsi:type="dcterms:W3CDTF">2022-04-09T17:08:52Z</dcterms:modified>
</cp:coreProperties>
</file>