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6274-FF2F-4E5F-ABDC-40A64F5F761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1B19-D0B3-4F7A-9BA9-FC9BF4414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35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6274-FF2F-4E5F-ABDC-40A64F5F761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1B19-D0B3-4F7A-9BA9-FC9BF4414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4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6274-FF2F-4E5F-ABDC-40A64F5F761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1B19-D0B3-4F7A-9BA9-FC9BF4414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54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6274-FF2F-4E5F-ABDC-40A64F5F761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1B19-D0B3-4F7A-9BA9-FC9BF4414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38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6274-FF2F-4E5F-ABDC-40A64F5F761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1B19-D0B3-4F7A-9BA9-FC9BF4414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697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6274-FF2F-4E5F-ABDC-40A64F5F761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1B19-D0B3-4F7A-9BA9-FC9BF4414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191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6274-FF2F-4E5F-ABDC-40A64F5F761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1B19-D0B3-4F7A-9BA9-FC9BF4414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890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6274-FF2F-4E5F-ABDC-40A64F5F761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1B19-D0B3-4F7A-9BA9-FC9BF4414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064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6274-FF2F-4E5F-ABDC-40A64F5F761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1B19-D0B3-4F7A-9BA9-FC9BF4414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3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6274-FF2F-4E5F-ABDC-40A64F5F761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BB1B19-D0B3-4F7A-9BA9-FC9BF4414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10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6274-FF2F-4E5F-ABDC-40A64F5F761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1B19-D0B3-4F7A-9BA9-FC9BF4414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7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6274-FF2F-4E5F-ABDC-40A64F5F761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1B19-D0B3-4F7A-9BA9-FC9BF4414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81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6274-FF2F-4E5F-ABDC-40A64F5F761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1B19-D0B3-4F7A-9BA9-FC9BF4414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02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6274-FF2F-4E5F-ABDC-40A64F5F761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1B19-D0B3-4F7A-9BA9-FC9BF4414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94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6274-FF2F-4E5F-ABDC-40A64F5F761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1B19-D0B3-4F7A-9BA9-FC9BF4414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89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6274-FF2F-4E5F-ABDC-40A64F5F761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1B19-D0B3-4F7A-9BA9-FC9BF4414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3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6274-FF2F-4E5F-ABDC-40A64F5F761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1B19-D0B3-4F7A-9BA9-FC9BF4414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92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966274-FF2F-4E5F-ABDC-40A64F5F761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BB1B19-D0B3-4F7A-9BA9-FC9BF4414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48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F2F8-4773-FF06-269C-B6F10EB42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SPARK ILLUMINATING INSIGHTS FOR GLOBAL ELECTRONICS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EFBA6-AA03-D720-B969-B9038ED84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Data-Driven Approach to Electronics Market Intelligence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by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 BUVANESH.R  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8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D481-FF87-05D1-596B-DAB86798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EC056-34DC-D61E-FABD-5CBD3AFC0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Data Spark empowers businesses through actionable insights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Strategic advantage in a volatile electronics landscape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Ongoing innovation and client support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7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9950-ECC7-5FC1-7274-C2ABC65B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A4F0-23C0-96F0-4EE0-B32C8A4B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837792"/>
            <a:ext cx="10018713" cy="162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Overview of Data Spark’s role in electronics insights.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Focus: Enhancing decision-making through analytics.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Global scope: Manufacturers, suppliers, and consumers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3399F-5D51-7DD0-33EC-D2E453301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523" y="4466755"/>
            <a:ext cx="9427779" cy="239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4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4B3C-0B25-7D3D-7DBF-8A54AA36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Trends &amp;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D96BC-8B3E-D05C-36C4-533BBE4FB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3601"/>
            <a:ext cx="10018713" cy="2753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Increasing demand for semiconductors and IoT devices.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Supply chain disruptions post-COVID.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Rapid technological evolution.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Sustainability and regulatory pressures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71FFE-254A-4F89-81E2-2D625708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212" y="3857297"/>
            <a:ext cx="5315585" cy="29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8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47A8-EAA8-6B33-FFBD-4E0034EA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Spark’s Analytics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C004-935A-880B-877B-26DD6BFF0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28498"/>
            <a:ext cx="10018713" cy="2207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Uses big data and AI for real-time analysis.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Proprietary datasets and algorithms.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Geospatial and behavioral data integration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392E6-1138-0607-ACBA-AA085D689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931" y="4065114"/>
            <a:ext cx="6565366" cy="275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7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23B6-C77D-1DA9-0092-BB72DF70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Delivered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4CF47-AE2A-BD41-E0BE-5006B828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Consumer behaviour shifts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Competitive benchmarking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Product lifecycle tracking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Predictive demand analytics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BBD1BD-8C36-6313-B9E1-BF114A583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158" y="3233902"/>
            <a:ext cx="6367481" cy="358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7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2314-7584-6791-1B26-3845FDE0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– Semiconductor Supply Chain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26F0E-BEFC-5151-D8D7-3A3FDA4A0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33904"/>
            <a:ext cx="10018713" cy="2596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Early warning system for shortages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Real-time inventory and supplier monitoring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● Demand forecasting for key regions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4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1827-D48F-CAFA-8A2E-C603C2B0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D2C3D-5AE9-D3C7-8A47-A5A02FFA3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12277"/>
            <a:ext cx="10018713" cy="2270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Improved decision-making timelines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Reduction in supply chain risks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Enhanced R&amp;D targeting and efficiency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6E10B-8CEC-16FD-ED55-FAD698C19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786" y="2806262"/>
            <a:ext cx="5297213" cy="40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9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84CD-4083-4697-DFF2-D1E77A62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Reach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E45E-7F3D-A306-079E-17B199BF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5945"/>
            <a:ext cx="10018713" cy="2343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Coverage of major electronics markets: US, EU, Asia-Pacific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Real-time updates and regional breakdowns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Localization of insights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FBC4D2-388B-8DE5-1B97-58656212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511" y="3728544"/>
            <a:ext cx="8636732" cy="312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1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24E3-9E6B-956B-ACBB-AF81D081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294F-794D-83CF-C4C4-A49706ECB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28498"/>
            <a:ext cx="10018713" cy="2627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Expansion into new verticals (e.g., automotive electronics)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AI model enhancements for faster forecasting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Focus on sustainability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64DF3-69CC-9220-0CE8-B2F792B5F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3" y="4508938"/>
            <a:ext cx="6226084" cy="228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42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</TotalTime>
  <Words>264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Parallax</vt:lpstr>
      <vt:lpstr>DATA SPARK ILLUMINATING INSIGHTS FOR GLOBAL ELECTRONICS   </vt:lpstr>
      <vt:lpstr>Introduction</vt:lpstr>
      <vt:lpstr>Market Trends &amp; Challenges</vt:lpstr>
      <vt:lpstr>Data Spark’s Analytics Approach</vt:lpstr>
      <vt:lpstr>Key Insights Delivered</vt:lpstr>
      <vt:lpstr>Case Study – Semiconductor Supply Chain</vt:lpstr>
      <vt:lpstr>Business Impact</vt:lpstr>
      <vt:lpstr>Global Reach</vt:lpstr>
      <vt:lpstr>Future Outlook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BUVANESH R</dc:creator>
  <cp:lastModifiedBy>BUVANESH R</cp:lastModifiedBy>
  <cp:revision>7</cp:revision>
  <dcterms:created xsi:type="dcterms:W3CDTF">2025-04-07T10:48:55Z</dcterms:created>
  <dcterms:modified xsi:type="dcterms:W3CDTF">2025-04-10T11:19:42Z</dcterms:modified>
</cp:coreProperties>
</file>