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14"/>
  </p:notesMasterIdLst>
  <p:sldIdLst>
    <p:sldId id="256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Medium" pitchFamily="2" charset="0"/>
      <p:regular r:id="rId19"/>
      <p:bold r:id="rId20"/>
      <p:italic r:id="rId21"/>
      <p:boldItalic r:id="rId22"/>
    </p:embeddedFont>
    <p:embeddedFont>
      <p:font typeface="DM Sans SemiBold" panose="020B0604020202020204" charset="0"/>
      <p:regular r:id="rId23"/>
      <p:bold r:id="rId24"/>
      <p:italic r:id="rId25"/>
      <p:boldItalic r:id="rId26"/>
    </p:embeddedFont>
    <p:embeddedFont>
      <p:font typeface="Fredoka" panose="020B0604020202020204" charset="-79"/>
      <p:regular r:id="rId27"/>
      <p:bold r:id="rId28"/>
    </p:embeddedFont>
    <p:embeddedFont>
      <p:font typeface="Glegoo" panose="020B0604020202020204" charset="0"/>
      <p:regular r:id="rId29"/>
      <p:bold r:id="rId30"/>
    </p:embeddedFont>
    <p:embeddedFont>
      <p:font typeface="Hepta Slab SemiBo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SLIDES_API1395686479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SLIDES_API1395686479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>
          <a:extLst>
            <a:ext uri="{FF2B5EF4-FFF2-40B4-BE49-F238E27FC236}">
              <a16:creationId xmlns:a16="http://schemas.microsoft.com/office/drawing/2014/main" id="{15F3C495-5AA2-D18C-4921-71BC3A15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SLIDES_API1395686479_0:notes">
            <a:extLst>
              <a:ext uri="{FF2B5EF4-FFF2-40B4-BE49-F238E27FC236}">
                <a16:creationId xmlns:a16="http://schemas.microsoft.com/office/drawing/2014/main" id="{86D24193-7EF9-9AB0-FD9D-E41F2FED7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SLIDES_API1395686479_0:notes">
            <a:extLst>
              <a:ext uri="{FF2B5EF4-FFF2-40B4-BE49-F238E27FC236}">
                <a16:creationId xmlns:a16="http://schemas.microsoft.com/office/drawing/2014/main" id="{5D5A4F5F-60AF-A741-E895-CB92B9ABF3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SLIDES_API13956864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SLIDES_API13956864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SLIDES_API139568647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SLIDES_API139568647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SLIDES_API139568647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SLIDES_API139568647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SLIDES_API139568647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SLIDES_API139568647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SLIDES_API139568647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SLIDES_API1395686479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SLIDES_API139568647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SLIDES_API139568647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SLIDES_API1395686479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SLIDES_API139568647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Agenda">
  <p:cSld name="CUSTOM">
    <p:bg>
      <p:bgPr>
        <a:solidFill>
          <a:schemeClr val="accen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name="adj1" fmla="val 0"/>
              <a:gd name="adj2" fmla="val 123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70920" y="994350"/>
            <a:ext cx="2931000" cy="31548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7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CUSTOM_1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>
            <a:spLocks noGrp="1"/>
          </p:cNvSpPr>
          <p:nvPr>
            <p:ph type="pic" idx="2"/>
          </p:nvPr>
        </p:nvSpPr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50" name="Google Shape;150;p16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51" name="Google Shape;15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56" name="Google Shape;156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61" name="Google Shape;16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CUSTOM_1_1"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CUSTOM_1_1_1"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2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3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CUSTOM_2">
    <p:bg>
      <p:bgPr>
        <a:solidFill>
          <a:schemeClr val="accent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3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>
            <a:spLocks noGrp="1"/>
          </p:cNvSpPr>
          <p:nvPr>
            <p:ph type="pic" idx="4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5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bg>
      <p:bgPr>
        <a:solidFill>
          <a:schemeClr val="accent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USTOM_9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75" name="Google Shape;275;p21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80" name="Google Shape;280;p21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81" name="Google Shape;281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85" name="Google Shape;285;p21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1"/>
          <p:cNvSpPr>
            <a:spLocks noGrp="1"/>
          </p:cNvSpPr>
          <p:nvPr>
            <p:ph type="pic" idx="2"/>
          </p:nvPr>
        </p:nvSpPr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CUSTOM_9_1">
    <p:bg>
      <p:bgPr>
        <a:solidFill>
          <a:schemeClr val="accent5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rot="10800000" flipH="1">
            <a:off x="-1754575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6 bullets">
  <p:cSld name="CUSTOM_3">
    <p:bg>
      <p:bgPr>
        <a:solidFill>
          <a:schemeClr val="accen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2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3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body" idx="4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>
            <a:spLocks noGrp="1"/>
          </p:cNvSpPr>
          <p:nvPr>
            <p:ph type="body" idx="5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6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name="adj1" fmla="val 0"/>
              <a:gd name="adj2" fmla="val 2437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>
            <a:spLocks noGrp="1"/>
          </p:cNvSpPr>
          <p:nvPr>
            <p:ph type="pic" idx="7"/>
          </p:nvPr>
        </p:nvSpPr>
        <p:spPr>
          <a:xfrm>
            <a:off x="3211500" y="1232599"/>
            <a:ext cx="2721000" cy="3269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4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rot="10800000" flipH="1">
              <a:off x="1566600" y="2451283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rot="10800000" flipH="1">
              <a:off x="1566600" y="245053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rot="10800000" flipH="1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10800000" flipH="1">
              <a:off x="1566600" y="241188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2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3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4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5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6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4_1">
    <p:bg>
      <p:bgPr>
        <a:solidFill>
          <a:schemeClr val="accen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2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>
            <a:spLocks noGrp="1"/>
          </p:cNvSpPr>
          <p:nvPr>
            <p:ph type="subTitle" idx="3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body" idx="4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>
            <a:spLocks noGrp="1"/>
          </p:cNvSpPr>
          <p:nvPr>
            <p:ph type="subTitle" idx="5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6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4_1_1"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body" idx="2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>
            <a:spLocks noGrp="1"/>
          </p:cNvSpPr>
          <p:nvPr>
            <p:ph type="subTitle" idx="3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4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>
            <a:spLocks noGrp="1"/>
          </p:cNvSpPr>
          <p:nvPr>
            <p:ph type="subTitle" idx="5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6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>
            <a:spLocks noGrp="1"/>
          </p:cNvSpPr>
          <p:nvPr>
            <p:ph type="subTitle" idx="7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8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5">
    <p:bg>
      <p:bgPr>
        <a:solidFill>
          <a:schemeClr val="accent5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>
            <a:spLocks noGrp="1"/>
          </p:cNvSpPr>
          <p:nvPr>
            <p:ph type="pic" idx="2"/>
          </p:nvPr>
        </p:nvSpPr>
        <p:spPr>
          <a:xfrm>
            <a:off x="2475825" y="1654388"/>
            <a:ext cx="4195800" cy="16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>
            <a:spLocks noGrp="1"/>
          </p:cNvSpPr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Exercise">
  <p:cSld name="CUSTOM_6"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>
            <a:spLocks noGrp="1"/>
          </p:cNvSpPr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1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2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body" idx="3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4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body" idx="5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6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body" idx="7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8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body" idx="9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6_1">
    <p:bg>
      <p:bgPr>
        <a:solidFill>
          <a:schemeClr val="lt1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9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CUSTOM_6_1_1">
    <p:bg>
      <p:bgPr>
        <a:solidFill>
          <a:schemeClr val="lt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30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1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31"/>
          <p:cNvSpPr txBox="1">
            <a:spLocks noGrp="1"/>
          </p:cNvSpPr>
          <p:nvPr>
            <p:ph type="body" idx="2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31"/>
          <p:cNvSpPr txBox="1">
            <a:spLocks noGrp="1"/>
          </p:cNvSpPr>
          <p:nvPr>
            <p:ph type="subTitle" idx="3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1"/>
          <p:cNvSpPr txBox="1">
            <a:spLocks noGrp="1"/>
          </p:cNvSpPr>
          <p:nvPr>
            <p:ph type="body" idx="4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31"/>
          <p:cNvSpPr txBox="1">
            <a:spLocks noGrp="1"/>
          </p:cNvSpPr>
          <p:nvPr>
            <p:ph type="subTitle" idx="5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31"/>
          <p:cNvSpPr txBox="1">
            <a:spLocks noGrp="1"/>
          </p:cNvSpPr>
          <p:nvPr>
            <p:ph type="body" idx="6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7" name="Google Shape;687;p31"/>
          <p:cNvSpPr txBox="1">
            <a:spLocks noGrp="1"/>
          </p:cNvSpPr>
          <p:nvPr>
            <p:ph type="subTitle" idx="7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31"/>
          <p:cNvSpPr txBox="1">
            <a:spLocks noGrp="1"/>
          </p:cNvSpPr>
          <p:nvPr>
            <p:ph type="body" idx="8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12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2"/>
          <p:cNvSpPr txBox="1">
            <a:spLocks noGrp="1"/>
          </p:cNvSpPr>
          <p:nvPr>
            <p:ph type="subTitle" idx="1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body" idx="2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>
            <a:spLocks noGrp="1"/>
          </p:cNvSpPr>
          <p:nvPr>
            <p:ph type="subTitle" idx="3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2"/>
          <p:cNvSpPr txBox="1">
            <a:spLocks noGrp="1"/>
          </p:cNvSpPr>
          <p:nvPr>
            <p:ph type="body" idx="4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1" name="Google Shape;721;p32"/>
          <p:cNvSpPr txBox="1">
            <a:spLocks noGrp="1"/>
          </p:cNvSpPr>
          <p:nvPr>
            <p:ph type="subTitle" idx="5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32"/>
          <p:cNvSpPr txBox="1">
            <a:spLocks noGrp="1"/>
          </p:cNvSpPr>
          <p:nvPr>
            <p:ph type="body" idx="6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12_1_1">
    <p:bg>
      <p:bgPr>
        <a:solidFill>
          <a:schemeClr val="lt2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subTitle" idx="1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body" idx="2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ubTitle" idx="3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33"/>
          <p:cNvSpPr txBox="1">
            <a:spLocks noGrp="1"/>
          </p:cNvSpPr>
          <p:nvPr>
            <p:ph type="body" idx="4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5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body" idx="6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7">
    <p:bg>
      <p:bgPr>
        <a:solidFill>
          <a:schemeClr val="accent5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3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rot="10800000" flipH="1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rot="10800000" flipH="1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rot="10800000" flipH="1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DEFAULT"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3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body" idx="4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DEFAULT_4">
    <p:bg>
      <p:bgPr>
        <a:solidFill>
          <a:schemeClr val="accent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subTitle" idx="1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2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6"/>
          <p:cNvSpPr txBox="1">
            <a:spLocks noGrp="1"/>
          </p:cNvSpPr>
          <p:nvPr>
            <p:ph type="subTitle" idx="3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6"/>
          <p:cNvSpPr txBox="1">
            <a:spLocks noGrp="1"/>
          </p:cNvSpPr>
          <p:nvPr>
            <p:ph type="body" idx="4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>
            <a:spLocks noGrp="1"/>
          </p:cNvSpPr>
          <p:nvPr>
            <p:ph type="pic" idx="5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>
            <a:spLocks noGrp="1"/>
          </p:cNvSpPr>
          <p:nvPr>
            <p:ph type="pic" idx="6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DEFAULT_3">
    <p:bg>
      <p:bgPr>
        <a:solidFill>
          <a:schemeClr val="accen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22" name="Google Shape;822;p37"/>
          <p:cNvSpPr txBox="1">
            <a:spLocks noGrp="1"/>
          </p:cNvSpPr>
          <p:nvPr>
            <p:ph type="subTitle" idx="1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2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>
            <a:spLocks noGrp="1"/>
          </p:cNvSpPr>
          <p:nvPr>
            <p:ph type="subTitle" idx="3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4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>
            <a:spLocks noGrp="1"/>
          </p:cNvSpPr>
          <p:nvPr>
            <p:ph type="subTitle" idx="5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body" idx="6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>
            <a:spLocks noGrp="1"/>
          </p:cNvSpPr>
          <p:nvPr>
            <p:ph type="pic" idx="7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>
            <a:spLocks noGrp="1"/>
          </p:cNvSpPr>
          <p:nvPr>
            <p:ph type="pic" idx="8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>
            <a:spLocks noGrp="1"/>
          </p:cNvSpPr>
          <p:nvPr>
            <p:ph type="pic" idx="9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DEFAULT_3_1">
    <p:bg>
      <p:bgPr>
        <a:solidFill>
          <a:schemeClr val="accen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38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1">
  <p:cSld name="DEFAULT_3_1_1">
    <p:bg>
      <p:bgPr>
        <a:solidFill>
          <a:schemeClr val="accent1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73" name="Google Shape;873;p39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9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2" name="Google Shape;882;p39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39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DEFAULT_2">
    <p:bg>
      <p:bgPr>
        <a:solidFill>
          <a:schemeClr val="accen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40"/>
          <p:cNvSpPr txBox="1">
            <a:spLocks noGrp="1"/>
          </p:cNvSpPr>
          <p:nvPr>
            <p:ph type="subTitle" idx="3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40"/>
          <p:cNvSpPr txBox="1">
            <a:spLocks noGrp="1"/>
          </p:cNvSpPr>
          <p:nvPr>
            <p:ph type="body" idx="4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DEFAULT_2_1">
    <p:bg>
      <p:bgPr>
        <a:solidFill>
          <a:schemeClr val="accent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07" name="Google Shape;907;p41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41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>
            <a:spLocks noGrp="1"/>
          </p:cNvSpPr>
          <p:nvPr>
            <p:ph type="subTitle" idx="3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body" idx="4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41"/>
          <p:cNvSpPr txBox="1">
            <a:spLocks noGrp="1"/>
          </p:cNvSpPr>
          <p:nvPr>
            <p:ph type="subTitle" idx="5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41"/>
          <p:cNvSpPr txBox="1">
            <a:spLocks noGrp="1"/>
          </p:cNvSpPr>
          <p:nvPr>
            <p:ph type="body" idx="6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DEFAULT_1">
    <p:bg>
      <p:bgPr>
        <a:solidFill>
          <a:schemeClr val="accent1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20" name="Google Shape;920;p42"/>
          <p:cNvSpPr txBox="1">
            <a:spLocks noGrp="1"/>
          </p:cNvSpPr>
          <p:nvPr>
            <p:ph type="subTitle" idx="1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42"/>
          <p:cNvSpPr txBox="1">
            <a:spLocks noGrp="1"/>
          </p:cNvSpPr>
          <p:nvPr>
            <p:ph type="body" idx="2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42"/>
          <p:cNvSpPr txBox="1">
            <a:spLocks noGrp="1"/>
          </p:cNvSpPr>
          <p:nvPr>
            <p:ph type="subTitle" idx="3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body" idx="4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DEFAULT_1_1">
    <p:bg>
      <p:bgPr>
        <a:solidFill>
          <a:schemeClr val="accent1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43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43"/>
          <p:cNvSpPr txBox="1">
            <a:spLocks noGrp="1"/>
          </p:cNvSpPr>
          <p:nvPr>
            <p:ph type="subTitle" idx="3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43"/>
          <p:cNvSpPr txBox="1">
            <a:spLocks noGrp="1"/>
          </p:cNvSpPr>
          <p:nvPr>
            <p:ph type="body" idx="4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43"/>
          <p:cNvSpPr txBox="1">
            <a:spLocks noGrp="1"/>
          </p:cNvSpPr>
          <p:nvPr>
            <p:ph type="subTitle" idx="5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43"/>
          <p:cNvSpPr txBox="1">
            <a:spLocks noGrp="1"/>
          </p:cNvSpPr>
          <p:nvPr>
            <p:ph type="body" idx="6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0">
    <p:bg>
      <p:bgPr>
        <a:solidFill>
          <a:schemeClr val="accent5"/>
        </a:solid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44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3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2" name="Google Shape;1002;p44"/>
          <p:cNvSpPr txBox="1">
            <a:spLocks noGrp="1"/>
          </p:cNvSpPr>
          <p:nvPr>
            <p:ph type="body" idx="4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10_1">
    <p:bg>
      <p:bgPr>
        <a:solidFill>
          <a:schemeClr val="dk1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45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subTitle" idx="3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9" name="Google Shape;1009;p45"/>
          <p:cNvSpPr txBox="1">
            <a:spLocks noGrp="1"/>
          </p:cNvSpPr>
          <p:nvPr>
            <p:ph type="body" idx="4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1">
    <p:bg>
      <p:bgPr>
        <a:solidFill>
          <a:schemeClr val="accent5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>
            <a:spLocks noGrp="1"/>
          </p:cNvSpPr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name="adj1" fmla="val 0"/>
              <a:gd name="adj2" fmla="val 75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>
            <a:spLocks noGrp="1"/>
          </p:cNvSpPr>
          <p:nvPr>
            <p:ph type="pic" idx="2"/>
          </p:nvPr>
        </p:nvSpPr>
        <p:spPr>
          <a:xfrm>
            <a:off x="943800" y="1098900"/>
            <a:ext cx="2162700" cy="25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>
            <a:spLocks noGrp="1"/>
          </p:cNvSpPr>
          <p:nvPr>
            <p:ph type="subTitle" idx="1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42" name="Google Shape;1042;p46"/>
          <p:cNvSpPr txBox="1">
            <a:spLocks noGrp="1"/>
          </p:cNvSpPr>
          <p:nvPr>
            <p:ph type="body" idx="3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4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8_1">
    <p:bg>
      <p:bgPr>
        <a:solidFill>
          <a:schemeClr val="accent1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>
            <a:spLocks noGrp="1"/>
          </p:cNvSpPr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59" name="Google Shape;1059;p47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>
            <a:spLocks noGrp="1"/>
          </p:cNvSpPr>
          <p:nvPr>
            <p:ph type="body" idx="1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47"/>
          <p:cNvSpPr txBox="1">
            <a:spLocks noGrp="1"/>
          </p:cNvSpPr>
          <p:nvPr>
            <p:ph type="body" idx="3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47"/>
          <p:cNvSpPr txBox="1">
            <a:spLocks noGrp="1"/>
          </p:cNvSpPr>
          <p:nvPr>
            <p:ph type="body" idx="4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8_2">
    <p:bg>
      <p:bgPr>
        <a:solidFill>
          <a:schemeClr val="accent1"/>
        </a:soli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>
            <a:spLocks noGrp="1"/>
          </p:cNvSpPr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86" name="Google Shape;1086;p48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>
            <a:spLocks noGrp="1"/>
          </p:cNvSpPr>
          <p:nvPr>
            <p:ph type="body" idx="1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8" name="Google Shape;1108;p48"/>
          <p:cNvSpPr txBox="1">
            <a:spLocks noGrp="1"/>
          </p:cNvSpPr>
          <p:nvPr>
            <p:ph type="body" idx="3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4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0" name="Google Shape;1110;p48"/>
          <p:cNvSpPr txBox="1">
            <a:spLocks noGrp="1"/>
          </p:cNvSpPr>
          <p:nvPr>
            <p:ph type="body" idx="5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379400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8" name="Google Shape;1118;p49"/>
          <p:cNvSpPr/>
          <p:nvPr/>
        </p:nvSpPr>
        <p:spPr>
          <a:xfrm>
            <a:off x="4581475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379400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4581475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1" name="Google Shape;1121;p49"/>
          <p:cNvSpPr txBox="1">
            <a:spLocks noGrp="1"/>
          </p:cNvSpPr>
          <p:nvPr>
            <p:ph type="body" idx="1"/>
          </p:nvPr>
        </p:nvSpPr>
        <p:spPr>
          <a:xfrm>
            <a:off x="1321375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2" name="Google Shape;1122;p49"/>
          <p:cNvSpPr txBox="1">
            <a:spLocks noGrp="1"/>
          </p:cNvSpPr>
          <p:nvPr>
            <p:ph type="body" idx="2"/>
          </p:nvPr>
        </p:nvSpPr>
        <p:spPr>
          <a:xfrm>
            <a:off x="5523450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3" name="Google Shape;1123;p49"/>
          <p:cNvSpPr txBox="1">
            <a:spLocks noGrp="1"/>
          </p:cNvSpPr>
          <p:nvPr>
            <p:ph type="body" idx="3"/>
          </p:nvPr>
        </p:nvSpPr>
        <p:spPr>
          <a:xfrm>
            <a:off x="1321375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4" name="Google Shape;1124;p49"/>
          <p:cNvSpPr txBox="1">
            <a:spLocks noGrp="1"/>
          </p:cNvSpPr>
          <p:nvPr>
            <p:ph type="body" idx="4"/>
          </p:nvPr>
        </p:nvSpPr>
        <p:spPr>
          <a:xfrm>
            <a:off x="5523450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5" name="Google Shape;1125;p49"/>
          <p:cNvSpPr txBox="1">
            <a:spLocks noGrp="1"/>
          </p:cNvSpPr>
          <p:nvPr>
            <p:ph type="subTitle" idx="5"/>
          </p:nvPr>
        </p:nvSpPr>
        <p:spPr>
          <a:xfrm>
            <a:off x="542300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6" name="Google Shape;1126;p49"/>
          <p:cNvSpPr txBox="1">
            <a:spLocks noGrp="1"/>
          </p:cNvSpPr>
          <p:nvPr>
            <p:ph type="subTitle" idx="6"/>
          </p:nvPr>
        </p:nvSpPr>
        <p:spPr>
          <a:xfrm>
            <a:off x="4744375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49"/>
          <p:cNvSpPr txBox="1">
            <a:spLocks noGrp="1"/>
          </p:cNvSpPr>
          <p:nvPr>
            <p:ph type="subTitle" idx="7"/>
          </p:nvPr>
        </p:nvSpPr>
        <p:spPr>
          <a:xfrm>
            <a:off x="542300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8" name="Google Shape;1128;p49"/>
          <p:cNvSpPr txBox="1">
            <a:spLocks noGrp="1"/>
          </p:cNvSpPr>
          <p:nvPr>
            <p:ph type="subTitle" idx="8"/>
          </p:nvPr>
        </p:nvSpPr>
        <p:spPr>
          <a:xfrm>
            <a:off x="4744375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4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30" name="Google Shape;1130;p4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131" name="Google Shape;1131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136" name="Google Shape;1136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40" name="Google Shape;1140;p49"/>
          <p:cNvSpPr/>
          <p:nvPr/>
        </p:nvSpPr>
        <p:spPr>
          <a:xfrm>
            <a:off x="-772574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49"/>
          <p:cNvSpPr/>
          <p:nvPr/>
        </p:nvSpPr>
        <p:spPr>
          <a:xfrm rot="10800000">
            <a:off x="7786750" y="-3673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42" name="Google Shape;1142;p49"/>
          <p:cNvGrpSpPr/>
          <p:nvPr/>
        </p:nvGrpSpPr>
        <p:grpSpPr>
          <a:xfrm>
            <a:off x="8290138" y="102713"/>
            <a:ext cx="392675" cy="392675"/>
            <a:chOff x="458050" y="265600"/>
            <a:chExt cx="392675" cy="392675"/>
          </a:xfrm>
        </p:grpSpPr>
        <p:sp>
          <p:nvSpPr>
            <p:cNvPr id="1143" name="Google Shape;1143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8830038" y="102700"/>
            <a:ext cx="392675" cy="392675"/>
            <a:chOff x="458050" y="265600"/>
            <a:chExt cx="392675" cy="392675"/>
          </a:xfrm>
        </p:grpSpPr>
        <p:sp>
          <p:nvSpPr>
            <p:cNvPr id="1148" name="Google Shape;1148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-620174" y="47833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156" name="Google Shape;1156;p5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157" name="Google Shape;1157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161" name="Google Shape;1161;p5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66" name="Google Shape;1166;p5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67" name="Google Shape;1167;p5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168" name="Google Shape;116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173" name="Google Shape;117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178" name="Google Shape;117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183" name="Google Shape;118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188" name="Google Shape;118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193" name="Google Shape;119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97" name="Google Shape;1197;p5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2" name="Google Shape;1202;p50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3" name="Google Shape;1203;p50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50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50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50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50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51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4" name="Google Shape;1214;p51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5" name="Google Shape;1215;p51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6" name="Google Shape;1216;p51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8" name="Google Shape;1218;p51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51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0" name="Google Shape;1220;p51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5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23" name="Google Shape;1223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228" name="Google Shape;1228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32" name="Google Shape;1232;p5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35" name="Google Shape;1235;p52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41" name="Google Shape;1241;p5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42" name="Google Shape;1242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246" name="Google Shape;1246;p52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7" name="Google Shape;1247;p52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248" name="Google Shape;124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253" name="Google Shape;125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258" name="Google Shape;125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2" name="Google Shape;1262;p52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263" name="Google Shape;126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268" name="Google Shape;126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72" name="Google Shape;1272;p52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273" name="Google Shape;127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7" name="Google Shape;1277;p5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8" name="Google Shape;1278;p52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1" name="Google Shape;1281;p52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2" name="Google Shape;1282;p52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52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52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5" name="Google Shape;1285;p52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6" name="Google Shape;1286;p52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53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0" name="Google Shape;1290;p53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1" name="Google Shape;1291;p53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53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97" name="Google Shape;1297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01" name="Google Shape;1301;p53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02" name="Google Shape;1302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06" name="Google Shape;1306;p53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09" name="Google Shape;1309;p54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10" name="Google Shape;1310;p5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11" name="Google Shape;1311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20" name="Google Shape;1320;p54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22" name="Google Shape;132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26" name="Google Shape;1326;p54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327" name="Google Shape;132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9" name="Google Shape;132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1" name="Google Shape;1331;p54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332" name="Google Shape;133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6" name="Google Shape;1336;p54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337" name="Google Shape;133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1" name="Google Shape;1341;p54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342" name="Google Shape;134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347" name="Google Shape;134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51" name="Google Shape;1351;p5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54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54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6" name="Google Shape;1356;p54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7" name="Google Shape;1357;p54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55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61" name="Google Shape;1361;p55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362" name="Google Shape;1362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4" name="Google Shape;1364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6" name="Google Shape;1366;p55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67" name="Google Shape;1367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70" name="Google Shape;1370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71" name="Google Shape;1371;p55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2" name="Google Shape;1372;p55"/>
          <p:cNvSpPr/>
          <p:nvPr/>
        </p:nvSpPr>
        <p:spPr>
          <a:xfrm>
            <a:off x="379400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3" name="Google Shape;1373;p55"/>
          <p:cNvSpPr/>
          <p:nvPr/>
        </p:nvSpPr>
        <p:spPr>
          <a:xfrm>
            <a:off x="4581475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4" name="Google Shape;1374;p55"/>
          <p:cNvSpPr/>
          <p:nvPr/>
        </p:nvSpPr>
        <p:spPr>
          <a:xfrm>
            <a:off x="379400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55"/>
          <p:cNvSpPr/>
          <p:nvPr/>
        </p:nvSpPr>
        <p:spPr>
          <a:xfrm>
            <a:off x="4581475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55"/>
          <p:cNvSpPr txBox="1">
            <a:spLocks noGrp="1"/>
          </p:cNvSpPr>
          <p:nvPr>
            <p:ph type="body" idx="1"/>
          </p:nvPr>
        </p:nvSpPr>
        <p:spPr>
          <a:xfrm>
            <a:off x="1321375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7" name="Google Shape;1377;p55"/>
          <p:cNvSpPr txBox="1">
            <a:spLocks noGrp="1"/>
          </p:cNvSpPr>
          <p:nvPr>
            <p:ph type="body" idx="2"/>
          </p:nvPr>
        </p:nvSpPr>
        <p:spPr>
          <a:xfrm>
            <a:off x="5523450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8" name="Google Shape;1378;p55"/>
          <p:cNvSpPr txBox="1">
            <a:spLocks noGrp="1"/>
          </p:cNvSpPr>
          <p:nvPr>
            <p:ph type="body" idx="3"/>
          </p:nvPr>
        </p:nvSpPr>
        <p:spPr>
          <a:xfrm>
            <a:off x="1321375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9" name="Google Shape;1379;p55"/>
          <p:cNvSpPr txBox="1">
            <a:spLocks noGrp="1"/>
          </p:cNvSpPr>
          <p:nvPr>
            <p:ph type="body" idx="4"/>
          </p:nvPr>
        </p:nvSpPr>
        <p:spPr>
          <a:xfrm>
            <a:off x="5523450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0" name="Google Shape;1380;p55"/>
          <p:cNvSpPr txBox="1">
            <a:spLocks noGrp="1"/>
          </p:cNvSpPr>
          <p:nvPr>
            <p:ph type="subTitle" idx="5"/>
          </p:nvPr>
        </p:nvSpPr>
        <p:spPr>
          <a:xfrm>
            <a:off x="542300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1" name="Google Shape;1381;p55"/>
          <p:cNvSpPr txBox="1">
            <a:spLocks noGrp="1"/>
          </p:cNvSpPr>
          <p:nvPr>
            <p:ph type="subTitle" idx="6"/>
          </p:nvPr>
        </p:nvSpPr>
        <p:spPr>
          <a:xfrm>
            <a:off x="4744375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2" name="Google Shape;1382;p55"/>
          <p:cNvSpPr txBox="1">
            <a:spLocks noGrp="1"/>
          </p:cNvSpPr>
          <p:nvPr>
            <p:ph type="subTitle" idx="7"/>
          </p:nvPr>
        </p:nvSpPr>
        <p:spPr>
          <a:xfrm>
            <a:off x="542300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3" name="Google Shape;1383;p55"/>
          <p:cNvSpPr txBox="1">
            <a:spLocks noGrp="1"/>
          </p:cNvSpPr>
          <p:nvPr>
            <p:ph type="subTitle" idx="8"/>
          </p:nvPr>
        </p:nvSpPr>
        <p:spPr>
          <a:xfrm>
            <a:off x="4744375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6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92" name="Google Shape;1392;p5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93" name="Google Shape;1393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97" name="Google Shape;1397;p56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98" name="Google Shape;1398;p56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99" name="Google Shape;139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3" name="Google Shape;1403;p56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04" name="Google Shape;140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09" name="Google Shape;140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3" name="Google Shape;1413;p56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14" name="Google Shape;141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8" name="Google Shape;1418;p56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19" name="Google Shape;141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3" name="Google Shape;1423;p56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424" name="Google Shape;142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28" name="Google Shape;1428;p5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56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1" name="Google Shape;1431;p56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2" name="Google Shape;1432;p56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56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4" name="Google Shape;1434;p56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56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56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8" name="Google Shape;1438;p56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56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56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7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5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44" name="Google Shape;1444;p5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445" name="Google Shape;1445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49" name="Google Shape;1449;p5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450" name="Google Shape;1450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54" name="Google Shape;1454;p5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6" name="Google Shape;1456;p57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7" name="Google Shape;1457;p57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8" name="Google Shape;1458;p57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9" name="Google Shape;1459;p57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57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57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57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6" name="Google Shape;1466;p5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467" name="Google Shape;1467;p5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68" name="Google Shape;1468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69" name="Google Shape;1469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0" name="Google Shape;1470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1" name="Google Shape;1471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2" name="Google Shape;1472;p5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73" name="Google Shape;1473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4" name="Google Shape;1474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5" name="Google Shape;1475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6" name="Google Shape;1476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477" name="Google Shape;1477;p5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479" name="Google Shape;147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84" name="Google Shape;148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6" name="Google Shape;148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8" name="Google Shape;1488;p5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89" name="Google Shape;148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3" name="Google Shape;1493;p5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94" name="Google Shape;149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8" name="Google Shape;1498;p5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99" name="Google Shape;149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03" name="Google Shape;1503;p5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04" name="Google Shape;150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8" name="Google Shape;1508;p5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9" name="Google Shape;1509;p58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1" name="Google Shape;1511;p58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2" name="Google Shape;1512;p58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3" name="Google Shape;1513;p58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4" name="Google Shape;1514;p58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5" name="Google Shape;1515;p58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6" name="Google Shape;1516;p58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7" name="Google Shape;1517;p58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5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21" name="Google Shape;1521;p5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522" name="Google Shape;1522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4" name="Google Shape;1524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5" name="Google Shape;1525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527" name="Google Shape;1527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9" name="Google Shape;1529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0" name="Google Shape;1530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31" name="Google Shape;1531;p59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2" name="Google Shape;1532;p59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3" name="Google Shape;1533;p59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4" name="Google Shape;1534;p59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5" name="Google Shape;1535;p59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0" name="Google Shape;1540;p6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41" name="Google Shape;1541;p6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42" name="Google Shape;1542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546" name="Google Shape;1546;p6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547" name="Google Shape;1547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551" name="Google Shape;1551;p6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52" name="Google Shape;1552;p6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553" name="Google Shape;155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7" name="Google Shape;1557;p6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558" name="Google Shape;155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2" name="Google Shape;1562;p6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563" name="Google Shape;156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7" name="Google Shape;1567;p6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568" name="Google Shape;156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2" name="Google Shape;1572;p6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573" name="Google Shape;157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7" name="Google Shape;1577;p6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78" name="Google Shape;157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82" name="Google Shape;1582;p60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031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60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5" name="Google Shape;1585;p60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60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60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60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1"/>
          <p:cNvSpPr/>
          <p:nvPr/>
        </p:nvSpPr>
        <p:spPr>
          <a:xfrm>
            <a:off x="5912625" y="3041863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1" name="Google Shape;1591;p61"/>
          <p:cNvSpPr/>
          <p:nvPr/>
        </p:nvSpPr>
        <p:spPr>
          <a:xfrm>
            <a:off x="6004575" y="3120763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2" name="Google Shape;1592;p61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5912625" y="1371138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4" name="Google Shape;1594;p61"/>
          <p:cNvSpPr/>
          <p:nvPr/>
        </p:nvSpPr>
        <p:spPr>
          <a:xfrm>
            <a:off x="6004575" y="1452588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5" name="Google Shape;1595;p61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596" name="Google Shape;1596;p6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98" name="Google Shape;1598;p61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599" name="Google Shape;1599;p6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01" name="Google Shape;1601;p61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2" name="Google Shape;1602;p61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3" name="Google Shape;1603;p6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605" name="Google Shape;1605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9" name="Google Shape;1609;p6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610" name="Google Shape;1610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14" name="Google Shape;1614;p6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bg>
      <p:bgPr>
        <a:solidFill>
          <a:schemeClr val="accent1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2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8" name="Google Shape;1618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62"/>
          <p:cNvSpPr/>
          <p:nvPr/>
        </p:nvSpPr>
        <p:spPr>
          <a:xfrm>
            <a:off x="566250" y="34628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20" name="Google Shape;1620;p62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21" name="Google Shape;1621;p62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622" name="Google Shape;1622;p6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3" name="Google Shape;1623;p6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625" name="Google Shape;1625;p6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6" name="Google Shape;1626;p6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27" name="Google Shape;1627;p62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62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bg>
      <p:bgPr>
        <a:solidFill>
          <a:schemeClr val="accent5"/>
        </a:solidFill>
        <a:effectLst/>
      </p:bgPr>
    </p:bg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63"/>
          <p:cNvSpPr/>
          <p:nvPr/>
        </p:nvSpPr>
        <p:spPr>
          <a:xfrm>
            <a:off x="566250" y="520900"/>
            <a:ext cx="8040900" cy="36723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63"/>
          <p:cNvSpPr/>
          <p:nvPr/>
        </p:nvSpPr>
        <p:spPr>
          <a:xfrm>
            <a:off x="4841575" y="3838475"/>
            <a:ext cx="2285100" cy="7305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3" name="Google Shape;1633;p63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4" name="Google Shape;1634;p63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3"/>
          <p:cNvSpPr/>
          <p:nvPr/>
        </p:nvSpPr>
        <p:spPr>
          <a:xfrm>
            <a:off x="2017325" y="38359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6" name="Google Shape;1636;p63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7" name="Google Shape;1637;p63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638" name="Google Shape;1638;p63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641" name="Google Shape;1641;p63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43" name="Google Shape;1643;p63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4" name="Google Shape;1644;p63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Spark: Illuminating Insights for Global Electronics</a:t>
            </a:r>
            <a:endParaRPr/>
          </a:p>
        </p:txBody>
      </p:sp>
      <p:sp>
        <p:nvSpPr>
          <p:cNvPr id="1650" name="Google Shape;1650;p6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1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1697" name="Google Shape;1697;p71"/>
          <p:cNvSpPr txBox="1">
            <a:spLocks noGrp="1"/>
          </p:cNvSpPr>
          <p:nvPr>
            <p:ph type="subTitle" idx="1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$55.76M</a:t>
            </a:r>
            <a:endParaRPr/>
          </a:p>
        </p:txBody>
      </p:sp>
      <p:sp>
        <p:nvSpPr>
          <p:cNvPr id="1698" name="Google Shape;1698;p71"/>
          <p:cNvSpPr txBox="1">
            <a:spLocks noGrp="1"/>
          </p:cNvSpPr>
          <p:nvPr>
            <p:ph type="body" idx="2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Total revenue</a:t>
            </a:r>
            <a:endParaRPr/>
          </a:p>
        </p:txBody>
      </p:sp>
      <p:sp>
        <p:nvSpPr>
          <p:cNvPr id="1699" name="Google Shape;1699;p71"/>
          <p:cNvSpPr txBox="1">
            <a:spLocks noGrp="1"/>
          </p:cNvSpPr>
          <p:nvPr>
            <p:ph type="subTitle" idx="3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</a:t>
            </a:r>
            <a:endParaRPr/>
          </a:p>
        </p:txBody>
      </p:sp>
      <p:sp>
        <p:nvSpPr>
          <p:cNvPr id="1700" name="Google Shape;1700;p71"/>
          <p:cNvSpPr txBox="1">
            <a:spLocks noGrp="1"/>
          </p:cNvSpPr>
          <p:nvPr>
            <p:ph type="body" idx="4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Top-performing category</a:t>
            </a:r>
            <a:endParaRPr/>
          </a:p>
        </p:txBody>
      </p:sp>
      <p:sp>
        <p:nvSpPr>
          <p:cNvPr id="1701" name="Google Shape;1701;p71"/>
          <p:cNvSpPr txBox="1">
            <a:spLocks noGrp="1"/>
          </p:cNvSpPr>
          <p:nvPr>
            <p:ph type="subTitle" idx="5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</a:t>
            </a:r>
            <a:endParaRPr/>
          </a:p>
        </p:txBody>
      </p:sp>
      <p:sp>
        <p:nvSpPr>
          <p:cNvPr id="1702" name="Google Shape;1702;p71"/>
          <p:cNvSpPr txBox="1">
            <a:spLocks noGrp="1"/>
          </p:cNvSpPr>
          <p:nvPr>
            <p:ph type="body" idx="6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Additional insights</a:t>
            </a:r>
            <a:endParaRPr/>
          </a:p>
        </p:txBody>
      </p:sp>
      <p:sp>
        <p:nvSpPr>
          <p:cNvPr id="1703" name="Google Shape;1703;p71"/>
          <p:cNvSpPr txBox="1">
            <a:spLocks noGrp="1"/>
          </p:cNvSpPr>
          <p:nvPr>
            <p:ph type="subTitle" idx="7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</a:t>
            </a:r>
            <a:endParaRPr/>
          </a:p>
        </p:txBody>
      </p:sp>
      <p:sp>
        <p:nvSpPr>
          <p:cNvPr id="1704" name="Google Shape;1704;p71"/>
          <p:cNvSpPr txBox="1">
            <a:spLocks noGrp="1"/>
          </p:cNvSpPr>
          <p:nvPr>
            <p:ph type="body" idx="8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Future projections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72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Revenue Trend</a:t>
            </a:r>
            <a:endParaRPr/>
          </a:p>
        </p:txBody>
      </p:sp>
      <p:sp>
        <p:nvSpPr>
          <p:cNvPr id="1710" name="Google Shape;1710;p72"/>
          <p:cNvSpPr txBox="1">
            <a:spLocks noGrp="1"/>
          </p:cNvSpPr>
          <p:nvPr>
            <p:ph type="subTitle" idx="1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$55.76M</a:t>
            </a:r>
            <a:endParaRPr/>
          </a:p>
        </p:txBody>
      </p:sp>
      <p:sp>
        <p:nvSpPr>
          <p:cNvPr id="1711" name="Google Shape;1711;p72"/>
          <p:cNvSpPr txBox="1">
            <a:spLocks noGrp="1"/>
          </p:cNvSpPr>
          <p:nvPr>
            <p:ph type="body" idx="2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Total revenue over the period</a:t>
            </a:r>
            <a:endParaRPr/>
          </a:p>
        </p:txBody>
      </p:sp>
      <p:sp>
        <p:nvSpPr>
          <p:cNvPr id="1712" name="Google Shape;1712;p72"/>
          <p:cNvSpPr txBox="1">
            <a:spLocks noGrp="1"/>
          </p:cNvSpPr>
          <p:nvPr>
            <p:ph type="subTitle" idx="3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</a:t>
            </a:r>
            <a:endParaRPr/>
          </a:p>
        </p:txBody>
      </p:sp>
      <p:sp>
        <p:nvSpPr>
          <p:cNvPr id="1713" name="Google Shape;1713;p72"/>
          <p:cNvSpPr txBox="1">
            <a:spLocks noGrp="1"/>
          </p:cNvSpPr>
          <p:nvPr>
            <p:ph type="body" idx="4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Comparison with previous periods</a:t>
            </a:r>
            <a:endParaRPr/>
          </a:p>
        </p:txBody>
      </p:sp>
      <p:sp>
        <p:nvSpPr>
          <p:cNvPr id="1714" name="Google Shape;1714;p72"/>
          <p:cNvSpPr txBox="1">
            <a:spLocks noGrp="1"/>
          </p:cNvSpPr>
          <p:nvPr>
            <p:ph type="subTitle" idx="5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</a:t>
            </a:r>
            <a:endParaRPr/>
          </a:p>
        </p:txBody>
      </p:sp>
      <p:sp>
        <p:nvSpPr>
          <p:cNvPr id="1715" name="Google Shape;1715;p72"/>
          <p:cNvSpPr txBox="1">
            <a:spLocks noGrp="1"/>
          </p:cNvSpPr>
          <p:nvPr>
            <p:ph type="body" idx="6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Year-on-year revenue growth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>
          <a:extLst>
            <a:ext uri="{FF2B5EF4-FFF2-40B4-BE49-F238E27FC236}">
              <a16:creationId xmlns:a16="http://schemas.microsoft.com/office/drawing/2014/main" id="{AE0BB5FE-E32E-E384-7E7B-0C79F19E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5">
            <a:extLst>
              <a:ext uri="{FF2B5EF4-FFF2-40B4-BE49-F238E27FC236}">
                <a16:creationId xmlns:a16="http://schemas.microsoft.com/office/drawing/2014/main" id="{3BF2B227-A3BE-0025-0C2C-8DE6C53A5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pic>
        <p:nvPicPr>
          <p:cNvPr id="1656" name="Google Shape;1656;p65">
            <a:extLst>
              <a:ext uri="{FF2B5EF4-FFF2-40B4-BE49-F238E27FC236}">
                <a16:creationId xmlns:a16="http://schemas.microsoft.com/office/drawing/2014/main" id="{A5235846-7D10-008F-C4C5-873DF83F195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02" y="975600"/>
            <a:ext cx="29949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1657" name="Google Shape;1657;p65">
            <a:extLst>
              <a:ext uri="{FF2B5EF4-FFF2-40B4-BE49-F238E27FC236}">
                <a16:creationId xmlns:a16="http://schemas.microsoft.com/office/drawing/2014/main" id="{7BC1F7BE-1BA0-6B72-C2EC-1109EC283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Purpose: "This presentation analyzes key performance indicators for the Global Electronics business to identify trends and opportunities for growth."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5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C14B2EC-D976-AD9C-ED27-8AA7FDF5F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81D53-0087-3F43-E608-79E3028CF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22" y="400521"/>
            <a:ext cx="7897091" cy="2472853"/>
          </a:xfrm>
        </p:spPr>
        <p:txBody>
          <a:bodyPr/>
          <a:lstStyle/>
          <a:p>
            <a:r>
              <a:rPr lang="en-US" dirty="0"/>
              <a:t>Data Spark: Illuminating Insights for Global Electronics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33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5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pic>
        <p:nvPicPr>
          <p:cNvPr id="1656" name="Google Shape;1656;p65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02" y="975600"/>
            <a:ext cx="29949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1657" name="Google Shape;1657;p65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Purpose: "This presentation analyzes key performance indicators for the Global Electronics business to identify trends and opportunities for growth."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6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pic>
        <p:nvPicPr>
          <p:cNvPr id="1663" name="Google Shape;1663;p66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80" y="975600"/>
            <a:ext cx="31752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1664" name="Google Shape;1664;p66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Finding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Customer demographics show a near 50/50 split between male and female customers.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67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pic>
        <p:nvPicPr>
          <p:cNvPr id="1670" name="Google Shape;1670;p67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749" y="975600"/>
            <a:ext cx="35979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1671" name="Google Shape;1671;p67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Recommendation 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Focus on strategies to address the recent decline in total revenue.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8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pic>
        <p:nvPicPr>
          <p:cNvPr id="1677" name="Google Shape;1677;p6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25" y="1167150"/>
            <a:ext cx="4213800" cy="2809200"/>
          </a:xfrm>
          <a:prstGeom prst="snip1Rect">
            <a:avLst>
              <a:gd name="adj" fmla="val 16667"/>
            </a:avLst>
          </a:prstGeom>
        </p:spPr>
      </p:pic>
      <p:sp>
        <p:nvSpPr>
          <p:cNvPr id="1678" name="Google Shape;1678;p68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Recommendation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Explore targeted marketing campaigns to leverage the balanced gender demographic.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9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Revenue Trend</a:t>
            </a:r>
            <a:endParaRPr/>
          </a:p>
        </p:txBody>
      </p:sp>
      <p:pic>
        <p:nvPicPr>
          <p:cNvPr id="1684" name="Google Shape;1684;p6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25" y="991575"/>
            <a:ext cx="4213800" cy="3160500"/>
          </a:xfrm>
          <a:prstGeom prst="snip1Rect">
            <a:avLst>
              <a:gd name="adj" fmla="val 16667"/>
            </a:avLst>
          </a:prstGeom>
        </p:spPr>
      </p:pic>
      <p:sp>
        <p:nvSpPr>
          <p:cNvPr id="1685" name="Google Shape;1685;p69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"As shown in the chart, revenue peaked in 2019 and has declined in subsequent years."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0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Revenue Trend</a:t>
            </a:r>
            <a:endParaRPr/>
          </a:p>
        </p:txBody>
      </p:sp>
      <p:sp>
        <p:nvSpPr>
          <p:cNvPr id="1691" name="Google Shape;1691;p70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"Refer to the table on page 1 for specific YoY changes."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</Words>
  <Application>Microsoft Office PowerPoint</Application>
  <PresentationFormat>On-screen Show (16:9)</PresentationFormat>
  <Paragraphs>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Hepta Slab SemiBold</vt:lpstr>
      <vt:lpstr>DM Sans</vt:lpstr>
      <vt:lpstr>DM Sans SemiBold</vt:lpstr>
      <vt:lpstr>DM Sans Medium</vt:lpstr>
      <vt:lpstr>Fredoka</vt:lpstr>
      <vt:lpstr>Glegoo</vt:lpstr>
      <vt:lpstr>Simple Light</vt:lpstr>
      <vt:lpstr>Midnight Whisper</vt:lpstr>
      <vt:lpstr>Data Spark: Illuminating Insights for Global Electronics</vt:lpstr>
      <vt:lpstr>Executive Summary</vt:lpstr>
      <vt:lpstr>Data Spark: Illuminating Insights for Global Electronics</vt:lpstr>
      <vt:lpstr>Executive Summary</vt:lpstr>
      <vt:lpstr>Executive Summary</vt:lpstr>
      <vt:lpstr>Executive Summary</vt:lpstr>
      <vt:lpstr>Executive Summary</vt:lpstr>
      <vt:lpstr>Total Revenue Trend</vt:lpstr>
      <vt:lpstr>Total Revenue Trend</vt:lpstr>
      <vt:lpstr>Executive Summary</vt:lpstr>
      <vt:lpstr>Total Revenue 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BUVANESH R</cp:lastModifiedBy>
  <cp:revision>1</cp:revision>
  <dcterms:modified xsi:type="dcterms:W3CDTF">2025-04-10T11:20:39Z</dcterms:modified>
</cp:coreProperties>
</file>