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63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27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89559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4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9816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3048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924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44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183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6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79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9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86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56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04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IBM HR Analytics – Attrition &amp; Performance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Report + Key Insights</a:t>
            </a:r>
          </a:p>
          <a:p>
            <a:pPr lvl="1"/>
            <a:r>
              <a:t>Dataset: IBM HR Analytics (1,470 × 35)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Attrition at ~16% is meaningful and actionable.</a:t>
            </a:r>
          </a:p>
          <a:p>
            <a:r>
              <a:t>Focus on early‑career retention, sales org, and work‑life balance.</a:t>
            </a:r>
          </a:p>
          <a:p>
            <a:r>
              <a:t>Implement targeted compensation and engagement strategies.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/>
          </a:p>
          <a:p>
            <a:r>
              <a:t>Overall Attrition Rate: 16.12% (~1 in 6 employees)</a:t>
            </a:r>
          </a:p>
          <a:p>
            <a:r>
              <a:t>Average Tenure: 7.0 years</a:t>
            </a:r>
          </a:p>
          <a:p>
            <a:r>
              <a:t>Higher attrition among younger employees (&lt;30)</a:t>
            </a:r>
          </a:p>
          <a:p>
            <a:r>
              <a:t>Sales shows higher attrition vs R&amp;D/HR</a:t>
            </a:r>
          </a:p>
          <a:p>
            <a:r>
              <a:t>Lower MonthlyIncome correlates with attrition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Overall Attrition Rate</a:t>
            </a:r>
          </a:p>
        </p:txBody>
      </p:sp>
      <p:pic>
        <p:nvPicPr>
          <p:cNvPr id="4" name="Picture 3" descr="overall_attr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Distribution: Years at Company</a:t>
            </a:r>
          </a:p>
        </p:txBody>
      </p:sp>
      <p:pic>
        <p:nvPicPr>
          <p:cNvPr id="4" name="Picture 3" descr="tenur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Distribution: Age</a:t>
            </a:r>
          </a:p>
        </p:txBody>
      </p:sp>
      <p:pic>
        <p:nvPicPr>
          <p:cNvPr id="4" name="Picture 3" descr="ag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Attrition Rate by Gender</a:t>
            </a:r>
          </a:p>
        </p:txBody>
      </p:sp>
      <p:pic>
        <p:nvPicPr>
          <p:cNvPr id="4" name="Picture 3" descr="gender_attr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5242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Attrition Rate by Department</a:t>
            </a:r>
          </a:p>
        </p:txBody>
      </p:sp>
      <p:pic>
        <p:nvPicPr>
          <p:cNvPr id="4" name="Picture 3" descr="department_attr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449362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87626" y="86802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Monthly Income by Attrition</a:t>
            </a:r>
          </a:p>
        </p:txBody>
      </p:sp>
      <p:pic>
        <p:nvPicPr>
          <p:cNvPr id="4" name="Picture 3" descr="income_attri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" y="914400"/>
            <a:ext cx="7863840" cy="471830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Drivers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lnSpcReduction="10000"/>
          </a:bodyPr>
          <a:lstStyle/>
          <a:p>
            <a:endParaRPr/>
          </a:p>
          <a:p>
            <a:r>
              <a:t>Drivers:</a:t>
            </a:r>
          </a:p>
          <a:p>
            <a:pPr lvl="1"/>
            <a:r>
              <a:t>• Younger age groups and Sales roles show higher attrition</a:t>
            </a:r>
          </a:p>
          <a:p>
            <a:pPr lvl="1"/>
            <a:r>
              <a:t>• Lower monthly income and frequent business travel increase risk</a:t>
            </a:r>
          </a:p>
          <a:p>
            <a:pPr lvl="1"/>
            <a:r>
              <a:t>• Low Work‑Life Balance and Job Satisfaction scores drive exits</a:t>
            </a:r>
          </a:p>
          <a:p>
            <a:r>
              <a:t>Recommendations:</a:t>
            </a:r>
          </a:p>
          <a:p>
            <a:pPr lvl="1"/>
            <a:r>
              <a:t>• Review salary bands and incentives for early‑career roles</a:t>
            </a:r>
          </a:p>
          <a:p>
            <a:pPr lvl="1"/>
            <a:r>
              <a:t>• Reduce travel or compensate with flexible policies</a:t>
            </a:r>
          </a:p>
          <a:p>
            <a:pPr lvl="1"/>
            <a:r>
              <a:t>• Improve engagement: mentoring, recognition, growth paths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190</Words>
  <Application>Microsoft Office PowerPoint</Application>
  <PresentationFormat>On-screen Show (4:3)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IBM HR Analytics – Attrition &amp; Performance</vt:lpstr>
      <vt:lpstr>Executive Summary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Drivers &amp;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BUVANESH R</cp:lastModifiedBy>
  <cp:revision>2</cp:revision>
  <dcterms:created xsi:type="dcterms:W3CDTF">2013-01-27T09:14:16Z</dcterms:created>
  <dcterms:modified xsi:type="dcterms:W3CDTF">2025-10-07T10:58:07Z</dcterms:modified>
  <cp:category/>
</cp:coreProperties>
</file>