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2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0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F24B-5815-477D-8EEC-8E0CB8A26DD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BB14-8848-4392-926A-4D9C6345E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24F7C5-6CF9-4134-9D4A-E138C895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0" y="1241858"/>
            <a:ext cx="7724979" cy="4789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9A0824-3C73-45DF-A613-2BBDA09316EB}"/>
              </a:ext>
            </a:extLst>
          </p:cNvPr>
          <p:cNvSpPr txBox="1"/>
          <p:nvPr/>
        </p:nvSpPr>
        <p:spPr>
          <a:xfrm>
            <a:off x="709510" y="7846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输入“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键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+R”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，打开运行框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047EE-3067-41D7-B42F-E74E37F595B7}"/>
              </a:ext>
            </a:extLst>
          </p:cNvPr>
          <p:cNvSpPr txBox="1"/>
          <p:nvPr/>
        </p:nvSpPr>
        <p:spPr>
          <a:xfrm>
            <a:off x="2570920" y="132471"/>
            <a:ext cx="40021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Qt运行环境变量设置</a:t>
            </a:r>
          </a:p>
        </p:txBody>
      </p:sp>
    </p:spTree>
    <p:extLst>
      <p:ext uri="{BB962C8B-B14F-4D97-AF65-F5344CB8AC3E}">
        <p14:creationId xmlns:p14="http://schemas.microsoft.com/office/powerpoint/2010/main" val="5318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10环境变量设置在哪里, 如何打开?">
            <a:extLst>
              <a:ext uri="{FF2B5EF4-FFF2-40B4-BE49-F238E27FC236}">
                <a16:creationId xmlns:a16="http://schemas.microsoft.com/office/drawing/2014/main" id="{5822932F-372B-469B-BAE3-ACC11125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2" y="1424131"/>
            <a:ext cx="7422595" cy="38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8C0EED-239A-453D-A889-F98689578D21}"/>
              </a:ext>
            </a:extLst>
          </p:cNvPr>
          <p:cNvSpPr txBox="1"/>
          <p:nvPr/>
        </p:nvSpPr>
        <p:spPr>
          <a:xfrm>
            <a:off x="967038" y="5773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输入“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system”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，点击确定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1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1710E3-9C95-41D2-8A70-EA0EDE8B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7" y="1018332"/>
            <a:ext cx="7626626" cy="5191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A38E45-F3D5-46C0-9D59-3E6AB31AF551}"/>
              </a:ext>
            </a:extLst>
          </p:cNvPr>
          <p:cNvSpPr txBox="1"/>
          <p:nvPr/>
        </p:nvSpPr>
        <p:spPr>
          <a:xfrm>
            <a:off x="758687" y="33879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在相关设置中，选择“高级系统设置”</a:t>
            </a:r>
            <a:endParaRPr lang="zh-CN" altLang="en-US" sz="2000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246A4F7-9C80-42DA-B190-77778F18D731}"/>
              </a:ext>
            </a:extLst>
          </p:cNvPr>
          <p:cNvCxnSpPr/>
          <p:nvPr/>
        </p:nvCxnSpPr>
        <p:spPr>
          <a:xfrm flipH="1">
            <a:off x="7242313" y="2385391"/>
            <a:ext cx="788505" cy="6162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7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23B10D-FA5E-483D-A2CB-026C6667B239}"/>
              </a:ext>
            </a:extLst>
          </p:cNvPr>
          <p:cNvSpPr txBox="1"/>
          <p:nvPr/>
        </p:nvSpPr>
        <p:spPr>
          <a:xfrm>
            <a:off x="281608" y="365300"/>
            <a:ext cx="736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在打开的 系统属性 窗口中选择下方的“环境变量”按钮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0404EE-BD55-4850-AA10-60ADE8D1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009856"/>
            <a:ext cx="4762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74FAAF-81AB-47C8-AEFF-649887B2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43" y="914555"/>
            <a:ext cx="5924313" cy="56861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ED7EAA-C8D7-40C5-A266-023F9D376008}"/>
              </a:ext>
            </a:extLst>
          </p:cNvPr>
          <p:cNvSpPr txBox="1"/>
          <p:nvPr/>
        </p:nvSpPr>
        <p:spPr>
          <a:xfrm>
            <a:off x="268355" y="257326"/>
            <a:ext cx="8001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在环境变量窗口中，选择系统变量中的</a:t>
            </a:r>
            <a:r>
              <a:rPr lang="en-US" altLang="zh-CN" sz="20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CN" altLang="en-US" sz="20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栏，然后点击编辑按钮</a:t>
            </a:r>
            <a:endParaRPr lang="zh-CN" altLang="en-US" sz="20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FE94CFB-F424-47E5-8273-53928610443A}"/>
              </a:ext>
            </a:extLst>
          </p:cNvPr>
          <p:cNvCxnSpPr>
            <a:cxnSpLocks/>
          </p:cNvCxnSpPr>
          <p:nvPr/>
        </p:nvCxnSpPr>
        <p:spPr>
          <a:xfrm>
            <a:off x="927652" y="4359965"/>
            <a:ext cx="947531" cy="6228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8EDE26-80C1-4E60-AFE1-EA3FFB566648}"/>
              </a:ext>
            </a:extLst>
          </p:cNvPr>
          <p:cNvCxnSpPr>
            <a:cxnSpLocks/>
          </p:cNvCxnSpPr>
          <p:nvPr/>
        </p:nvCxnSpPr>
        <p:spPr>
          <a:xfrm flipV="1">
            <a:off x="5029200" y="5844209"/>
            <a:ext cx="682487" cy="6559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3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038800-1C2C-0CA1-EB62-E8A1AEF7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1" y="1457825"/>
            <a:ext cx="5430998" cy="52213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713570D-3007-4745-AC04-D93A13279735}"/>
              </a:ext>
            </a:extLst>
          </p:cNvPr>
          <p:cNvSpPr txBox="1"/>
          <p:nvPr/>
        </p:nvSpPr>
        <p:spPr>
          <a:xfrm>
            <a:off x="232464" y="178818"/>
            <a:ext cx="855980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在弹出的编辑环境变量窗口中，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通过浏览找到</a:t>
            </a:r>
            <a:r>
              <a:rPr lang="de-DE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C:\Qt\6.4.0\mingw_64\bin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C:\Qt\Tools\mingw1120_64\bin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追加到环境变量窗口中，并将此两个路径上移到最上方，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，点击确定，完成设置。对于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安装在其它盘的，注意修改盘符。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69B223-50DB-492B-9CCA-7873E41BD561}"/>
              </a:ext>
            </a:extLst>
          </p:cNvPr>
          <p:cNvCxnSpPr>
            <a:cxnSpLocks/>
          </p:cNvCxnSpPr>
          <p:nvPr/>
        </p:nvCxnSpPr>
        <p:spPr>
          <a:xfrm>
            <a:off x="1256745" y="2258254"/>
            <a:ext cx="77525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7B28E5-8ADD-4D93-BEC1-4AFF5732CE1C}"/>
              </a:ext>
            </a:extLst>
          </p:cNvPr>
          <p:cNvCxnSpPr>
            <a:cxnSpLocks/>
          </p:cNvCxnSpPr>
          <p:nvPr/>
        </p:nvCxnSpPr>
        <p:spPr>
          <a:xfrm>
            <a:off x="1256745" y="2045771"/>
            <a:ext cx="77525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1F2C53-5152-4BD9-8C59-658F1AA9839A}"/>
              </a:ext>
            </a:extLst>
          </p:cNvPr>
          <p:cNvCxnSpPr>
            <a:cxnSpLocks/>
          </p:cNvCxnSpPr>
          <p:nvPr/>
        </p:nvCxnSpPr>
        <p:spPr>
          <a:xfrm flipH="1">
            <a:off x="6993743" y="2426772"/>
            <a:ext cx="587512" cy="451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64ABA56-AA3C-469D-8442-5159546D5AA7}"/>
              </a:ext>
            </a:extLst>
          </p:cNvPr>
          <p:cNvCxnSpPr>
            <a:cxnSpLocks/>
          </p:cNvCxnSpPr>
          <p:nvPr/>
        </p:nvCxnSpPr>
        <p:spPr>
          <a:xfrm flipH="1">
            <a:off x="6909909" y="3369228"/>
            <a:ext cx="587512" cy="451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2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135</Words>
  <Application>Microsoft Office PowerPoint</Application>
  <PresentationFormat>全屏显示(4:3)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Lu</dc:creator>
  <cp:lastModifiedBy>Cody Lu</cp:lastModifiedBy>
  <cp:revision>11</cp:revision>
  <dcterms:created xsi:type="dcterms:W3CDTF">2021-11-04T07:48:19Z</dcterms:created>
  <dcterms:modified xsi:type="dcterms:W3CDTF">2022-10-26T02:51:20Z</dcterms:modified>
</cp:coreProperties>
</file>