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5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5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6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2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25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8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1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B97A-A6AC-4ECE-8BA7-87932575A2FE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69F8-9470-4355-BC04-F15715C8D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1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A3C6974-2C24-069C-C4E6-CB6723A3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56" y="2443569"/>
            <a:ext cx="3927287" cy="43626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39ACFF-96BD-4F8F-B6CC-0FA5B9B77DE6}"/>
              </a:ext>
            </a:extLst>
          </p:cNvPr>
          <p:cNvSpPr txBox="1"/>
          <p:nvPr/>
        </p:nvSpPr>
        <p:spPr>
          <a:xfrm>
            <a:off x="2120347" y="70438"/>
            <a:ext cx="48701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DEV C++</a:t>
            </a:r>
            <a:r>
              <a:rPr lang="zh-CN" altLang="zh-CN" sz="2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编译环境的设置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E5BD9C73-F1AD-4FC0-922C-9EF095F03D6E}"/>
              </a:ext>
            </a:extLst>
          </p:cNvPr>
          <p:cNvSpPr/>
          <p:nvPr/>
        </p:nvSpPr>
        <p:spPr>
          <a:xfrm>
            <a:off x="5595627" y="2347984"/>
            <a:ext cx="2498035" cy="314739"/>
          </a:xfrm>
          <a:prstGeom prst="wedgeRectCallout">
            <a:avLst>
              <a:gd name="adj1" fmla="val -44577"/>
              <a:gd name="adj2" fmla="val 13914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 a blank compiler set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B517CD-43B5-3D73-DCF7-61CCB775E0D9}"/>
              </a:ext>
            </a:extLst>
          </p:cNvPr>
          <p:cNvSpPr txBox="1"/>
          <p:nvPr/>
        </p:nvSpPr>
        <p:spPr>
          <a:xfrm>
            <a:off x="0" y="689243"/>
            <a:ext cx="9143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DEV C++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菜单中选择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Tools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Compiler Options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，在弹出的窗口中，点击右上方带加号的按钮（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 a blank compiler set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），然后输入新编译器名字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，比如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MinGW1120_64 Compiler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退出。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General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中勾选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 the following commands when calling the compile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，然后复制以下内容在方框中：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-O0 -W 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lqt6core 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lqt6widgets 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lqt6gui 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lQt6Multimedia 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lQt6MultimediaWidgets 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lQt6Network 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lQt6TextToSpeech 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lQt6Charts </a:t>
            </a:r>
            <a:r>
              <a:rPr lang="en-US" altLang="zh-CN" sz="1800" kern="100" dirty="0"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lQt6DataVisualization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98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94CC44-2F01-D8E1-A668-2B1EECAC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47" y="1182042"/>
            <a:ext cx="4871904" cy="53584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D38E35-1BFF-400D-95E3-93579EE7F56F}"/>
              </a:ext>
            </a:extLst>
          </p:cNvPr>
          <p:cNvSpPr txBox="1"/>
          <p:nvPr/>
        </p:nvSpPr>
        <p:spPr>
          <a:xfrm>
            <a:off x="-1" y="317464"/>
            <a:ext cx="9144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然后在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Directories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Binaries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中选择如下图所示的目录（通过点击右下的目录按钮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选择所需目录），然后点击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按钮加入目录列表。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注意：两个目录的添加顺序不得改变。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4C7509C-F2D8-4078-B12C-8A6746324D94}"/>
              </a:ext>
            </a:extLst>
          </p:cNvPr>
          <p:cNvSpPr/>
          <p:nvPr/>
        </p:nvSpPr>
        <p:spPr>
          <a:xfrm>
            <a:off x="6986792" y="4525997"/>
            <a:ext cx="1266001" cy="314739"/>
          </a:xfrm>
          <a:prstGeom prst="wedgeRectCallout">
            <a:avLst>
              <a:gd name="adj1" fmla="val -63033"/>
              <a:gd name="adj2" fmla="val 19207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1. </a:t>
            </a:r>
            <a:r>
              <a:rPr lang="zh-CN" altLang="en-US" sz="1600" b="1" dirty="0">
                <a:solidFill>
                  <a:srgbClr val="C00000"/>
                </a:solidFill>
              </a:rPr>
              <a:t>选择目录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A90C6FEF-8358-4FB9-AEBF-F7767570149E}"/>
              </a:ext>
            </a:extLst>
          </p:cNvPr>
          <p:cNvSpPr/>
          <p:nvPr/>
        </p:nvSpPr>
        <p:spPr>
          <a:xfrm>
            <a:off x="1335571" y="4575503"/>
            <a:ext cx="2255767" cy="530467"/>
          </a:xfrm>
          <a:prstGeom prst="wedgeRectCallout">
            <a:avLst>
              <a:gd name="adj1" fmla="val 58987"/>
              <a:gd name="adj2" fmla="val 16459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rgbClr val="C00000"/>
                </a:solidFill>
              </a:rPr>
              <a:t>2. </a:t>
            </a:r>
            <a:r>
              <a:rPr lang="zh-CN" altLang="en-US" sz="1600" b="1" dirty="0">
                <a:solidFill>
                  <a:srgbClr val="C00000"/>
                </a:solidFill>
              </a:rPr>
              <a:t>选择目录以后，一定要点击</a:t>
            </a:r>
            <a:r>
              <a:rPr lang="en-US" altLang="zh-CN" sz="1600" b="1" dirty="0">
                <a:solidFill>
                  <a:srgbClr val="C00000"/>
                </a:solidFill>
              </a:rPr>
              <a:t>Add</a:t>
            </a:r>
            <a:r>
              <a:rPr lang="zh-CN" altLang="en-US" sz="1600" b="1" dirty="0">
                <a:solidFill>
                  <a:srgbClr val="C00000"/>
                </a:solidFill>
              </a:rPr>
              <a:t>添加到列表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386001-7F07-4F95-9566-57FE9799BB0D}"/>
              </a:ext>
            </a:extLst>
          </p:cNvPr>
          <p:cNvSpPr txBox="1"/>
          <p:nvPr/>
        </p:nvSpPr>
        <p:spPr>
          <a:xfrm>
            <a:off x="7023652" y="1325020"/>
            <a:ext cx="2027583" cy="2264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本页及后面的图示均是将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安装在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盘的情况，对于安装在其它盘的，只是盘符不同，请注意查找相应的路径位置。</a:t>
            </a:r>
          </a:p>
        </p:txBody>
      </p:sp>
    </p:spTree>
    <p:extLst>
      <p:ext uri="{BB962C8B-B14F-4D97-AF65-F5344CB8AC3E}">
        <p14:creationId xmlns:p14="http://schemas.microsoft.com/office/powerpoint/2010/main" val="318017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F0CBD5-6140-47F5-81B5-633836A98B23}"/>
              </a:ext>
            </a:extLst>
          </p:cNvPr>
          <p:cNvSpPr txBox="1"/>
          <p:nvPr/>
        </p:nvSpPr>
        <p:spPr>
          <a:xfrm>
            <a:off x="1093304" y="271670"/>
            <a:ext cx="69573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indent="266700" algn="ctr"/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然后在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Directories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Libraries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中选择</a:t>
            </a:r>
            <a:r>
              <a:rPr lang="zh-CN" altLang="en-US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如下图所示的目录。</a:t>
            </a:r>
            <a:endParaRPr lang="zh-CN" altLang="zh-CN" sz="1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DCDF86-2BE7-5044-5ED6-190AF0C8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29" y="868356"/>
            <a:ext cx="5198741" cy="57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FA60D1-D326-43D9-992B-D40A897D0E64}"/>
              </a:ext>
            </a:extLst>
          </p:cNvPr>
          <p:cNvSpPr txBox="1"/>
          <p:nvPr/>
        </p:nvSpPr>
        <p:spPr>
          <a:xfrm>
            <a:off x="1066800" y="183731"/>
            <a:ext cx="7010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然后在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Directories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Includes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中选择加入如下图所示的目录。</a:t>
            </a:r>
            <a:endParaRPr lang="zh-CN" altLang="zh-CN" sz="1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77B07F-0EA3-D4A0-D7C5-86E17E71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13" y="927668"/>
            <a:ext cx="4938574" cy="54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C57BF7-8361-43F6-941F-A990065E0E7D}"/>
              </a:ext>
            </a:extLst>
          </p:cNvPr>
          <p:cNvSpPr txBox="1"/>
          <p:nvPr/>
        </p:nvSpPr>
        <p:spPr>
          <a:xfrm>
            <a:off x="771937" y="256689"/>
            <a:ext cx="7600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indent="266700" algn="just"/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然后在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Directories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 Includes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中选择加入如下图所示的目录。</a:t>
            </a:r>
            <a:endParaRPr lang="zh-CN" altLang="zh-CN" sz="1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26B150-5DBE-7CE3-AE10-627D887B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87" y="914400"/>
            <a:ext cx="4994220" cy="54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C712762-2ACF-4D46-A758-E4ED20E7B635}"/>
              </a:ext>
            </a:extLst>
          </p:cNvPr>
          <p:cNvSpPr txBox="1"/>
          <p:nvPr/>
        </p:nvSpPr>
        <p:spPr>
          <a:xfrm>
            <a:off x="89451" y="170479"/>
            <a:ext cx="89650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algn="just"/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最后在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Programs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gcc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栏输入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gcc.exe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g++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栏输入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g++.exe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，点击</a:t>
            </a: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OK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按钮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退出</a:t>
            </a:r>
            <a:endParaRPr lang="zh-CN" altLang="zh-CN" sz="1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61B9B8-505E-41FA-AE4B-B197A87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3" y="742460"/>
            <a:ext cx="5300033" cy="58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8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C712762-2ACF-4D46-A758-E4ED20E7B635}"/>
              </a:ext>
            </a:extLst>
          </p:cNvPr>
          <p:cNvSpPr txBox="1"/>
          <p:nvPr/>
        </p:nvSpPr>
        <p:spPr>
          <a:xfrm>
            <a:off x="89451" y="89168"/>
            <a:ext cx="896509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/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将以下代码复制到代码区，保存文件以后编译运行，出现右下角的窗口，表示编译环境设置成功</a:t>
            </a:r>
            <a:endParaRPr lang="zh-CN" altLang="zh-CN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1D99-0502-49DD-BDE9-E4929F2FFA40}"/>
              </a:ext>
            </a:extLst>
          </p:cNvPr>
          <p:cNvSpPr txBox="1"/>
          <p:nvPr/>
        </p:nvSpPr>
        <p:spPr>
          <a:xfrm>
            <a:off x="89451" y="467649"/>
            <a:ext cx="8965096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288000"/>
            <a:r>
              <a:rPr lang="en-US" altLang="zh-CN" sz="1200" dirty="0"/>
              <a:t>#include &lt;</a:t>
            </a:r>
            <a:r>
              <a:rPr lang="en-US" altLang="zh-CN" sz="1200" dirty="0" err="1"/>
              <a:t>QtWidgets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QtWidgets</a:t>
            </a:r>
            <a:r>
              <a:rPr lang="en-US" altLang="zh-CN" sz="1200" dirty="0"/>
              <a:t>&gt; //</a:t>
            </a:r>
            <a:r>
              <a:rPr lang="zh-CN" altLang="en-US" sz="1200" dirty="0"/>
              <a:t>包含</a:t>
            </a:r>
            <a:r>
              <a:rPr lang="en-US" altLang="zh-CN" sz="1200" dirty="0" err="1"/>
              <a:t>QtWidgets</a:t>
            </a:r>
            <a:r>
              <a:rPr lang="zh-CN" altLang="en-US" sz="1200" dirty="0"/>
              <a:t>头文件</a:t>
            </a:r>
          </a:p>
          <a:p>
            <a:pPr defTabSz="288000"/>
            <a:r>
              <a:rPr lang="en-US" altLang="zh-CN" sz="1200" dirty="0"/>
              <a:t>class </a:t>
            </a:r>
            <a:r>
              <a:rPr lang="en-US" altLang="zh-CN" sz="1200" dirty="0" err="1"/>
              <a:t>MyWidget:public</a:t>
            </a:r>
            <a:r>
              <a:rPr lang="en-US" altLang="zh-CN" sz="1200" dirty="0"/>
              <a:t> 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 //</a:t>
            </a:r>
            <a:r>
              <a:rPr lang="zh-CN" altLang="en-US" sz="1200" dirty="0"/>
              <a:t>定义一个</a:t>
            </a:r>
            <a:r>
              <a:rPr lang="en-US" altLang="zh-CN" sz="1200"/>
              <a:t>MyWidget</a:t>
            </a:r>
            <a:r>
              <a:rPr lang="zh-CN" altLang="en-US" sz="1200"/>
              <a:t>类</a:t>
            </a:r>
            <a:r>
              <a:rPr lang="zh-CN" altLang="en-US" sz="1200" dirty="0"/>
              <a:t>，继承自</a:t>
            </a:r>
            <a:r>
              <a:rPr lang="en-US" altLang="zh-CN" sz="1200" dirty="0" err="1"/>
              <a:t>QWidget</a:t>
            </a:r>
            <a:r>
              <a:rPr lang="zh-CN" altLang="en-US" sz="1200" dirty="0"/>
              <a:t>窗口类</a:t>
            </a:r>
          </a:p>
          <a:p>
            <a:pPr defTabSz="288000"/>
            <a:r>
              <a:rPr lang="en-US" altLang="zh-CN" sz="1200" dirty="0"/>
              <a:t>{</a:t>
            </a:r>
          </a:p>
          <a:p>
            <a:pPr defTabSz="288000"/>
            <a:r>
              <a:rPr lang="en-US" altLang="zh-CN" sz="1200" dirty="0"/>
              <a:t>	public:</a:t>
            </a:r>
          </a:p>
          <a:p>
            <a:pPr defTabSz="288000"/>
            <a:r>
              <a:rPr lang="en-US" altLang="zh-CN" sz="1200" dirty="0"/>
              <a:t>	</a:t>
            </a:r>
            <a:r>
              <a:rPr lang="en-US" altLang="zh-CN" sz="1200" dirty="0" err="1"/>
              <a:t>MyWidget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 *parent = 0); //</a:t>
            </a:r>
            <a:r>
              <a:rPr lang="zh-CN" altLang="en-US" sz="1200" dirty="0"/>
              <a:t>构造函数，参数是父窗体指针，默认是</a:t>
            </a:r>
            <a:r>
              <a:rPr lang="en-US" altLang="zh-CN" sz="1200" dirty="0"/>
              <a:t>0</a:t>
            </a:r>
            <a:r>
              <a:rPr lang="zh-CN" altLang="en-US" sz="1200" dirty="0"/>
              <a:t>，即没有父窗口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 *label=new </a:t>
            </a:r>
            <a:r>
              <a:rPr lang="en-US" altLang="zh-CN" sz="1200" dirty="0" err="1"/>
              <a:t>QLabel</a:t>
            </a:r>
            <a:r>
              <a:rPr lang="en-US" altLang="zh-CN" sz="1200" dirty="0"/>
              <a:t>; 	//</a:t>
            </a:r>
            <a:r>
              <a:rPr lang="zh-CN" altLang="en-US" sz="1200" dirty="0"/>
              <a:t>创建一个</a:t>
            </a:r>
            <a:r>
              <a:rPr lang="en-US" altLang="zh-CN" sz="1200" dirty="0" err="1"/>
              <a:t>QLabel</a:t>
            </a:r>
            <a:r>
              <a:rPr lang="zh-CN" altLang="en-US" sz="1200" dirty="0"/>
              <a:t>对象指针</a:t>
            </a:r>
            <a:r>
              <a:rPr lang="en-US" altLang="zh-CN" sz="1200" dirty="0"/>
              <a:t>label</a:t>
            </a:r>
            <a:r>
              <a:rPr lang="zh-CN" altLang="en-US" sz="1200" dirty="0"/>
              <a:t>标签</a:t>
            </a:r>
          </a:p>
          <a:p>
            <a:pPr defTabSz="288000"/>
            <a:r>
              <a:rPr lang="en-US" altLang="zh-CN" sz="1200" dirty="0"/>
              <a:t>};</a:t>
            </a:r>
          </a:p>
          <a:p>
            <a:pPr defTabSz="288000"/>
            <a:r>
              <a:rPr lang="en-US" altLang="zh-CN" sz="1200" dirty="0"/>
              <a:t>//</a:t>
            </a:r>
            <a:r>
              <a:rPr lang="zh-CN" altLang="en-US" sz="1200" dirty="0"/>
              <a:t>定义构造函数，参数是父窗体指针，先调用基类构造函数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(parent)</a:t>
            </a:r>
          </a:p>
          <a:p>
            <a:pPr defTabSz="288000"/>
            <a:r>
              <a:rPr lang="en-US" altLang="zh-CN" sz="1200" dirty="0" err="1"/>
              <a:t>MyWidget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MyWidget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 *parent):</a:t>
            </a:r>
            <a:r>
              <a:rPr lang="en-US" altLang="zh-CN" sz="1200" dirty="0" err="1"/>
              <a:t>QWidget</a:t>
            </a:r>
            <a:r>
              <a:rPr lang="en-US" altLang="zh-CN" sz="1200" dirty="0"/>
              <a:t>(parent)</a:t>
            </a:r>
          </a:p>
          <a:p>
            <a:pPr defTabSz="288000"/>
            <a:r>
              <a:rPr lang="en-US" altLang="zh-CN" sz="1200" dirty="0"/>
              <a:t>{</a:t>
            </a:r>
          </a:p>
          <a:p>
            <a:pPr defTabSz="288000"/>
            <a:r>
              <a:rPr lang="en-US" altLang="zh-CN" sz="1200" dirty="0"/>
              <a:t>	this-&gt;</a:t>
            </a:r>
            <a:r>
              <a:rPr lang="en-US" altLang="zh-CN" sz="1200" dirty="0" err="1"/>
              <a:t>setWindowTitle</a:t>
            </a:r>
            <a:r>
              <a:rPr lang="en-US" altLang="zh-CN" sz="1200" dirty="0"/>
              <a:t>("My First Qt Program!"); //</a:t>
            </a:r>
            <a:r>
              <a:rPr lang="zh-CN" altLang="en-US" sz="1200" dirty="0"/>
              <a:t>设置窗体的标题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/>
              <a:t>this-&gt;resize(860,520); 		//</a:t>
            </a:r>
            <a:r>
              <a:rPr lang="zh-CN" altLang="en-US" sz="1200" dirty="0"/>
              <a:t>变更窗体尺寸</a:t>
            </a:r>
          </a:p>
          <a:p>
            <a:pPr defTabSz="288000"/>
            <a:r>
              <a:rPr lang="zh-CN" altLang="en-US" sz="1200" dirty="0"/>
              <a:t>	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 err="1"/>
              <a:t>QHBoxLayout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hLayout</a:t>
            </a:r>
            <a:r>
              <a:rPr lang="en-US" altLang="zh-CN" sz="1200" dirty="0"/>
              <a:t>=new </a:t>
            </a:r>
            <a:r>
              <a:rPr lang="en-US" altLang="zh-CN" sz="1200" dirty="0" err="1"/>
              <a:t>QHBoxLayout</a:t>
            </a:r>
            <a:r>
              <a:rPr lang="en-US" altLang="zh-CN" sz="1200" dirty="0"/>
              <a:t>; //</a:t>
            </a:r>
            <a:r>
              <a:rPr lang="zh-CN" altLang="en-US" sz="1200" dirty="0"/>
              <a:t>创建一个</a:t>
            </a:r>
            <a:r>
              <a:rPr lang="en-US" altLang="zh-CN" sz="1200" dirty="0" err="1"/>
              <a:t>QHBoxLayout</a:t>
            </a:r>
            <a:r>
              <a:rPr lang="zh-CN" altLang="en-US" sz="1200" dirty="0"/>
              <a:t>布局器对象指针</a:t>
            </a:r>
            <a:r>
              <a:rPr lang="en-US" altLang="zh-CN" sz="1200" dirty="0" err="1"/>
              <a:t>hLayout</a:t>
            </a:r>
            <a:r>
              <a:rPr lang="zh-CN" altLang="en-US" sz="1200" dirty="0"/>
              <a:t>，父窗体是本对象窗口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 err="1"/>
              <a:t>hLayout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setContentsMargins</a:t>
            </a:r>
            <a:r>
              <a:rPr lang="en-US" altLang="zh-CN" sz="1200" dirty="0"/>
              <a:t>(10,10,10,10);//</a:t>
            </a:r>
            <a:r>
              <a:rPr lang="zh-CN" altLang="en-US" sz="1200" dirty="0"/>
              <a:t>设置边界宽度是</a:t>
            </a:r>
            <a:r>
              <a:rPr lang="en-US" altLang="zh-CN" sz="1200" dirty="0"/>
              <a:t>10</a:t>
            </a:r>
            <a:r>
              <a:rPr lang="zh-CN" altLang="en-US" sz="1200" dirty="0"/>
              <a:t>个像素</a:t>
            </a:r>
          </a:p>
          <a:p>
            <a:pPr defTabSz="288000"/>
            <a:r>
              <a:rPr lang="zh-CN" altLang="en-US" sz="1200" dirty="0"/>
              <a:t>	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/>
              <a:t>this-&gt;</a:t>
            </a:r>
            <a:r>
              <a:rPr lang="en-US" altLang="zh-CN" sz="1200" dirty="0" err="1"/>
              <a:t>setLayout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hLayout</a:t>
            </a:r>
            <a:r>
              <a:rPr lang="en-US" altLang="zh-CN" sz="1200" dirty="0"/>
              <a:t>); //</a:t>
            </a:r>
            <a:r>
              <a:rPr lang="zh-CN" altLang="en-US" sz="1200" dirty="0"/>
              <a:t>设置本窗口对象的布局器是水平布局器</a:t>
            </a:r>
            <a:r>
              <a:rPr lang="en-US" altLang="zh-CN" sz="1200" dirty="0" err="1"/>
              <a:t>hLayout</a:t>
            </a:r>
            <a:endParaRPr lang="en-US" altLang="zh-CN" sz="1200" dirty="0"/>
          </a:p>
          <a:p>
            <a:pPr defTabSz="288000"/>
            <a:r>
              <a:rPr lang="en-US" altLang="zh-CN" sz="1200" dirty="0"/>
              <a:t>	</a:t>
            </a:r>
          </a:p>
          <a:p>
            <a:pPr defTabSz="288000"/>
            <a:r>
              <a:rPr lang="en-US" altLang="zh-CN" sz="1200" dirty="0"/>
              <a:t>	label-&gt;</a:t>
            </a:r>
            <a:r>
              <a:rPr lang="en-US" altLang="zh-CN" sz="1200" dirty="0" err="1"/>
              <a:t>setAlignment</a:t>
            </a:r>
            <a:r>
              <a:rPr lang="en-US" altLang="zh-CN" sz="1200" dirty="0"/>
              <a:t>(Qt::</a:t>
            </a:r>
            <a:r>
              <a:rPr lang="en-US" altLang="zh-CN" sz="1200" dirty="0" err="1"/>
              <a:t>AlignCenter</a:t>
            </a:r>
            <a:r>
              <a:rPr lang="en-US" altLang="zh-CN" sz="1200" dirty="0"/>
              <a:t>); //</a:t>
            </a:r>
            <a:r>
              <a:rPr lang="zh-CN" altLang="en-US" sz="1200" dirty="0"/>
              <a:t>设置标签上的文字或图像居中显示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/>
              <a:t>label-&gt;</a:t>
            </a:r>
            <a:r>
              <a:rPr lang="en-US" altLang="zh-CN" sz="1200" dirty="0" err="1"/>
              <a:t>setFont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QFont</a:t>
            </a:r>
            <a:r>
              <a:rPr lang="en-US" altLang="zh-CN" sz="1200" dirty="0"/>
              <a:t>("Arial", 36, </a:t>
            </a:r>
            <a:r>
              <a:rPr lang="en-US" altLang="zh-CN" sz="1200" dirty="0" err="1"/>
              <a:t>QFont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Bold,false</a:t>
            </a:r>
            <a:r>
              <a:rPr lang="en-US" altLang="zh-CN" sz="1200" dirty="0"/>
              <a:t>)); 	//</a:t>
            </a:r>
            <a:r>
              <a:rPr lang="zh-CN" altLang="en-US" sz="1200" dirty="0"/>
              <a:t>设置程序默认字体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/>
              <a:t>label-&gt;</a:t>
            </a:r>
            <a:r>
              <a:rPr lang="en-US" altLang="zh-CN" sz="1200" dirty="0" err="1"/>
              <a:t>setStyleSheet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color:red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background-color:rgb</a:t>
            </a:r>
            <a:r>
              <a:rPr lang="en-US" altLang="zh-CN" sz="1200" dirty="0"/>
              <a:t>(242,255,242);"); //</a:t>
            </a:r>
            <a:r>
              <a:rPr lang="zh-CN" altLang="en-US" sz="1200" dirty="0"/>
              <a:t>设置标签</a:t>
            </a:r>
            <a:r>
              <a:rPr lang="en-US" altLang="zh-CN" sz="1200" dirty="0"/>
              <a:t>label</a:t>
            </a:r>
            <a:r>
              <a:rPr lang="zh-CN" altLang="en-US" sz="1200" dirty="0"/>
              <a:t>的文字颜色和背景颜色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/>
              <a:t>label-&gt;</a:t>
            </a:r>
            <a:r>
              <a:rPr lang="en-US" altLang="zh-CN" sz="1200" dirty="0" err="1"/>
              <a:t>setText</a:t>
            </a:r>
            <a:r>
              <a:rPr lang="en-US" altLang="zh-CN" sz="1200" dirty="0"/>
              <a:t>("I Love C++ and Qt!"); 	//</a:t>
            </a:r>
            <a:r>
              <a:rPr lang="zh-CN" altLang="en-US" sz="1200" dirty="0"/>
              <a:t>设置标签</a:t>
            </a:r>
            <a:r>
              <a:rPr lang="en-US" altLang="zh-CN" sz="1200" dirty="0"/>
              <a:t>label</a:t>
            </a:r>
            <a:r>
              <a:rPr lang="zh-CN" altLang="en-US" sz="1200" dirty="0"/>
              <a:t>的文字</a:t>
            </a:r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 err="1"/>
              <a:t>hLayout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addWidget</a:t>
            </a:r>
            <a:r>
              <a:rPr lang="en-US" altLang="zh-CN" sz="1200" dirty="0"/>
              <a:t>(label); //</a:t>
            </a:r>
            <a:r>
              <a:rPr lang="zh-CN" altLang="en-US" sz="1200" dirty="0"/>
              <a:t>将</a:t>
            </a:r>
            <a:r>
              <a:rPr lang="en-US" altLang="zh-CN" sz="1200" dirty="0"/>
              <a:t>label</a:t>
            </a:r>
            <a:r>
              <a:rPr lang="zh-CN" altLang="en-US" sz="1200" dirty="0"/>
              <a:t>标签加入到</a:t>
            </a:r>
            <a:r>
              <a:rPr lang="en-US" altLang="zh-CN" sz="1200" dirty="0" err="1"/>
              <a:t>hLayout</a:t>
            </a:r>
            <a:r>
              <a:rPr lang="zh-CN" altLang="en-US" sz="1200" dirty="0"/>
              <a:t>布局器中。</a:t>
            </a:r>
          </a:p>
          <a:p>
            <a:pPr defTabSz="288000"/>
            <a:r>
              <a:rPr lang="en-US" altLang="zh-CN" sz="1200" dirty="0"/>
              <a:t>}</a:t>
            </a:r>
          </a:p>
          <a:p>
            <a:pPr defTabSz="288000"/>
            <a:endParaRPr lang="en-US" altLang="zh-CN" sz="1200" dirty="0"/>
          </a:p>
          <a:p>
            <a:pPr defTabSz="288000"/>
            <a:r>
              <a:rPr lang="en-US" altLang="zh-CN" sz="1200" dirty="0"/>
              <a:t>int main(int </a:t>
            </a:r>
            <a:r>
              <a:rPr lang="en-US" altLang="zh-CN" sz="1200" dirty="0" err="1"/>
              <a:t>argc</a:t>
            </a:r>
            <a:r>
              <a:rPr lang="en-US" altLang="zh-CN" sz="1200" dirty="0"/>
              <a:t>, char *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[])</a:t>
            </a:r>
          </a:p>
          <a:p>
            <a:pPr defTabSz="288000"/>
            <a:r>
              <a:rPr lang="en-US" altLang="zh-CN" sz="1200" dirty="0"/>
              <a:t>{</a:t>
            </a:r>
          </a:p>
          <a:p>
            <a:pPr defTabSz="288000"/>
            <a:r>
              <a:rPr lang="en-US" altLang="zh-CN" sz="1200" dirty="0"/>
              <a:t>	</a:t>
            </a:r>
            <a:r>
              <a:rPr lang="en-US" altLang="zh-CN" sz="1200" dirty="0" err="1"/>
              <a:t>QApplication</a:t>
            </a:r>
            <a:r>
              <a:rPr lang="en-US" altLang="zh-CN" sz="1200" dirty="0"/>
              <a:t> app(</a:t>
            </a:r>
            <a:r>
              <a:rPr lang="en-US" altLang="zh-CN" sz="1200" dirty="0" err="1"/>
              <a:t>argc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); //</a:t>
            </a:r>
            <a:r>
              <a:rPr lang="zh-CN" altLang="en-US" sz="1200" dirty="0"/>
              <a:t>创建程序</a:t>
            </a:r>
            <a:r>
              <a:rPr lang="en-US" altLang="zh-CN" sz="1200" dirty="0"/>
              <a:t>app</a:t>
            </a:r>
          </a:p>
          <a:p>
            <a:pPr defTabSz="288000"/>
            <a:endParaRPr lang="en-US" altLang="zh-CN" sz="1200" dirty="0"/>
          </a:p>
          <a:p>
            <a:pPr defTabSz="288000"/>
            <a:r>
              <a:rPr lang="en-US" altLang="zh-CN" sz="1200" dirty="0"/>
              <a:t>	</a:t>
            </a:r>
            <a:r>
              <a:rPr lang="en-US" altLang="zh-CN" sz="1200" dirty="0" err="1"/>
              <a:t>MyWidget</a:t>
            </a:r>
            <a:r>
              <a:rPr lang="en-US" altLang="zh-CN" sz="1200" dirty="0"/>
              <a:t> widget; //</a:t>
            </a:r>
            <a:r>
              <a:rPr lang="zh-CN" altLang="en-US" sz="1200" dirty="0"/>
              <a:t>创建一个</a:t>
            </a:r>
            <a:r>
              <a:rPr lang="en-US" altLang="zh-CN" sz="1200" dirty="0" err="1"/>
              <a:t>MyWidget</a:t>
            </a:r>
            <a:r>
              <a:rPr lang="zh-CN" altLang="en-US" sz="1200" dirty="0"/>
              <a:t>类的对象</a:t>
            </a:r>
            <a:r>
              <a:rPr lang="en-US" altLang="zh-CN" sz="1200" dirty="0"/>
              <a:t>widget</a:t>
            </a:r>
          </a:p>
          <a:p>
            <a:pPr defTabSz="288000"/>
            <a:r>
              <a:rPr lang="en-US" altLang="zh-CN" sz="1200" dirty="0"/>
              <a:t>	</a:t>
            </a:r>
            <a:r>
              <a:rPr lang="en-US" altLang="zh-CN" sz="1200" dirty="0" err="1"/>
              <a:t>widget.show</a:t>
            </a:r>
            <a:r>
              <a:rPr lang="en-US" altLang="zh-CN" sz="1200" dirty="0"/>
              <a:t>(); //</a:t>
            </a:r>
            <a:r>
              <a:rPr lang="zh-CN" altLang="en-US" sz="1200" dirty="0"/>
              <a:t>显示</a:t>
            </a:r>
            <a:r>
              <a:rPr lang="en-US" altLang="zh-CN" sz="1200" dirty="0" err="1"/>
              <a:t>sampleWindow</a:t>
            </a:r>
            <a:r>
              <a:rPr lang="zh-CN" altLang="en-US" sz="1200" dirty="0"/>
              <a:t>对象窗口</a:t>
            </a:r>
          </a:p>
          <a:p>
            <a:pPr defTabSz="288000"/>
            <a:endParaRPr lang="zh-CN" altLang="en-US" sz="1200" dirty="0"/>
          </a:p>
          <a:p>
            <a:pPr defTabSz="288000"/>
            <a:r>
              <a:rPr lang="zh-CN" altLang="en-US" sz="1200" dirty="0"/>
              <a:t>	</a:t>
            </a:r>
            <a:r>
              <a:rPr lang="en-US" altLang="zh-CN" sz="1200" dirty="0"/>
              <a:t>return </a:t>
            </a:r>
            <a:r>
              <a:rPr lang="en-US" altLang="zh-CN" sz="1200" dirty="0" err="1"/>
              <a:t>app.exec</a:t>
            </a:r>
            <a:r>
              <a:rPr lang="en-US" altLang="zh-CN" sz="1200" dirty="0"/>
              <a:t>(); //</a:t>
            </a:r>
            <a:r>
              <a:rPr lang="zh-CN" altLang="en-US" sz="1200" dirty="0"/>
              <a:t>开启程序消息循环</a:t>
            </a:r>
          </a:p>
          <a:p>
            <a:pPr defTabSz="288000"/>
            <a:r>
              <a:rPr lang="en-US" altLang="zh-CN" sz="1200" dirty="0"/>
              <a:t>}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25EF7-939D-48A6-A16D-BE0A19FC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85" y="4432852"/>
            <a:ext cx="4088962" cy="240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659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Cody Lu</dc:creator>
  <cp:lastModifiedBy>Lu</cp:lastModifiedBy>
  <cp:revision>19</cp:revision>
  <dcterms:created xsi:type="dcterms:W3CDTF">2021-11-04T08:46:58Z</dcterms:created>
  <dcterms:modified xsi:type="dcterms:W3CDTF">2022-10-27T03:57:27Z</dcterms:modified>
</cp:coreProperties>
</file>