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D71B-C53D-4001-B4FA-74C77CCEBD6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5C3-A018-46FE-8621-8FF68B3E0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9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D71B-C53D-4001-B4FA-74C77CCEBD6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5C3-A018-46FE-8621-8FF68B3E0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4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D71B-C53D-4001-B4FA-74C77CCEBD6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5C3-A018-46FE-8621-8FF68B3E0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D71B-C53D-4001-B4FA-74C77CCEBD6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5C3-A018-46FE-8621-8FF68B3E0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8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D71B-C53D-4001-B4FA-74C77CCEBD6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5C3-A018-46FE-8621-8FF68B3E0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3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D71B-C53D-4001-B4FA-74C77CCEBD6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5C3-A018-46FE-8621-8FF68B3E0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3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D71B-C53D-4001-B4FA-74C77CCEBD6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5C3-A018-46FE-8621-8FF68B3E0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5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D71B-C53D-4001-B4FA-74C77CCEBD6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5C3-A018-46FE-8621-8FF68B3E0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1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D71B-C53D-4001-B4FA-74C77CCEBD6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5C3-A018-46FE-8621-8FF68B3E0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5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D71B-C53D-4001-B4FA-74C77CCEBD6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5C3-A018-46FE-8621-8FF68B3E0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7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D71B-C53D-4001-B4FA-74C77CCEBD6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5C3-A018-46FE-8621-8FF68B3E0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5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D71B-C53D-4001-B4FA-74C77CCEBD6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A5C3-A018-46FE-8621-8FF68B3E0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0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5A5D2B-8D27-B1E2-B80D-854C1A2A4FC5}"/>
              </a:ext>
            </a:extLst>
          </p:cNvPr>
          <p:cNvSpPr txBox="1"/>
          <p:nvPr/>
        </p:nvSpPr>
        <p:spPr>
          <a:xfrm>
            <a:off x="2633006" y="114344"/>
            <a:ext cx="387798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相机程序基本要求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455838-A497-4F37-80EA-BD292ECE748B}"/>
              </a:ext>
            </a:extLst>
          </p:cNvPr>
          <p:cNvSpPr txBox="1"/>
          <p:nvPr/>
        </p:nvSpPr>
        <p:spPr>
          <a:xfrm>
            <a:off x="572063" y="865835"/>
            <a:ext cx="8026901" cy="51515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要有基本的图形界面，有开始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停止按钮。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能够显示原始图像，以及处理之后的图像。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自动亮度调整（增益，曝光时间等调整）。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自动白平衡调整。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能够保存原始图像和处理过的图像。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光电传感器课题用相机的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实现快速一维数据获取，并实时显示一维图表，进行去噪处理等。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543FE5-B66A-FEA9-26EA-DCA163423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214" y="5383870"/>
            <a:ext cx="1493750" cy="127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5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5A5D2B-8D27-B1E2-B80D-854C1A2A4FC5}"/>
              </a:ext>
            </a:extLst>
          </p:cNvPr>
          <p:cNvSpPr txBox="1"/>
          <p:nvPr/>
        </p:nvSpPr>
        <p:spPr>
          <a:xfrm>
            <a:off x="2633005" y="299025"/>
            <a:ext cx="387798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毕业设计论文书写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455838-A497-4F37-80EA-BD292ECE748B}"/>
              </a:ext>
            </a:extLst>
          </p:cNvPr>
          <p:cNvSpPr txBox="1"/>
          <p:nvPr/>
        </p:nvSpPr>
        <p:spPr>
          <a:xfrm>
            <a:off x="632460" y="1419382"/>
            <a:ext cx="7879080" cy="39050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图像传感器（相机）的重要性，科研和工业中广泛使用。</a:t>
            </a:r>
            <a:endParaRPr lang="en-US" altLang="zh-CN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相机的历史，种类，相机各种参数的介绍。</a:t>
            </a:r>
            <a:endParaRPr lang="en-US" altLang="zh-CN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自己进行二次开发相机应用的必要性。</a:t>
            </a:r>
            <a:endParaRPr lang="en-US" altLang="zh-CN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二次开发的过程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en-US" altLang="zh-CN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相机换成光电传感器或者光谱仪，同样格式书写论文。</a:t>
            </a:r>
            <a:endParaRPr lang="en-US" altLang="zh-CN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26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</TotalTime>
  <Words>139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Cody Lu</dc:creator>
  <cp:lastModifiedBy>Lu</cp:lastModifiedBy>
  <cp:revision>8</cp:revision>
  <dcterms:created xsi:type="dcterms:W3CDTF">2023-03-11T05:18:34Z</dcterms:created>
  <dcterms:modified xsi:type="dcterms:W3CDTF">2023-04-06T06:46:26Z</dcterms:modified>
</cp:coreProperties>
</file>