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 hidden="0"/>
          <p:cNvPicPr>
            <a:picLocks noChangeAspect="1"/>
          </p:cNvPicPr>
          <p:nvPr isPhoto="0" userDrawn="1"/>
        </p:nvPicPr>
        <p:blipFill>
          <a:blip r:embed="rId2"/>
          <a:srcRect l="0" t="17835" r="0" b="0"/>
          <a:stretch/>
        </p:blipFill>
        <p:spPr bwMode="auto"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 hidden="0"/>
          <p:cNvSpPr/>
          <p:nvPr isPhoto="0" userDrawn="1"/>
        </p:nvSpPr>
        <p:spPr bwMode="auto"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 hidden="0"/>
          <p:cNvSpPr/>
          <p:nvPr isPhoto="0" userDrawn="1"/>
        </p:nvSpPr>
        <p:spPr bwMode="auto"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27000">
                <a:srgbClr val="EAE225"/>
              </a:gs>
              <a:gs pos="46000">
                <a:srgbClr val="99CE68"/>
              </a:gs>
              <a:gs pos="67000">
                <a:srgbClr val="15ADD6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sp>
        <p:nvSpPr>
          <p:cNvPr id="18" name="Прямоугольник 17" hidden="0"/>
          <p:cNvSpPr/>
          <p:nvPr isPhoto="0" userDrawn="1"/>
        </p:nvSpPr>
        <p:spPr bwMode="auto"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ru-RU" sz="2400">
                <a:ln w="0"/>
                <a:solidFill>
                  <a:schemeClr val="bg1"/>
                </a:solidFill>
                <a:latin typeface="+mj-lt"/>
              </a:rPr>
              <a:t>Проект ПЕРЕЗАПУСК</a:t>
            </a:r>
            <a:endParaRPr lang="ru-RU" sz="2400">
              <a:ln w="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3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754453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754453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1" name="Прямоугольник 10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 flipV="1">
            <a:off x="4977606" y="1505527"/>
            <a:ext cx="793" cy="5037713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limkin.k.va@sberbank.ru," TargetMode="External"/><Relationship Id="rId3" Type="http://schemas.openxmlformats.org/officeDocument/2006/relationships/hyperlink" Target="mailto:buxkirill@gmail.com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xkirill/reboot_DA/tree/main/final_project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37308" y="3048714"/>
            <a:ext cx="5137197" cy="1578704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Климкин Кирилл Валерьевич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01964" y="1366982"/>
            <a:ext cx="5072542" cy="969818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000" b="1"/>
              <a:t>Определение доходности облигаций по данным ММВБ</a:t>
            </a:r>
            <a:endParaRPr lang="ru-RU" sz="4000" b="1"/>
          </a:p>
        </p:txBody>
      </p:sp>
      <p:sp>
        <p:nvSpPr>
          <p:cNvPr id="4" name="Текст 1" hidden="0"/>
          <p:cNvSpPr txBox="1"/>
          <p:nvPr isPhoto="0" userDrawn="0"/>
        </p:nvSpPr>
        <p:spPr bwMode="auto"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>
                <a:solidFill>
                  <a:schemeClr val="tx1"/>
                </a:solidFill>
                <a:latin typeface="+mj-lt"/>
              </a:rPr>
              <a:t>’21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 себе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ФИО: Климкин Кирилл Валерьевич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переезду: Екатеринбург. Переезд возможен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Образование: Высшее, УрГЭУ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Опыт работы в Сбере 3 года. Операционный центр, главный специалист отдела контроля и качества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сновной функционал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- проведение ПСИ, подготовка БТ, работа с рисками, предоставление отчетности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Контактная информация: +7(982)72-82-712, </a:t>
            </a:r>
            <a:r>
              <a:rPr lang="ru-RU" i="1" u="sng">
                <a:hlinkClick r:id="rId2" tooltip="mailto:Klimkin.k.va@sberbank.ru,"/>
              </a:rPr>
              <a:t>Klimkin.k.va@sberbank.ru,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u="sng">
                <a:hlinkClick r:id="rId3" tooltip="mailto:buxkirill@gmail.com"/>
              </a:rPr>
              <a:t>buxkirill@gmail.com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проекта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Визуализировать рынок рублевых облигаций по распределению купонной доходности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Рассчитать доходность облигаций с учетом разницы номинала и цены продажи, а также с учетом налоговых отчислений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1" u="sng" strike="noStrike" cap="none" spc="0">
                <a:latin typeface="Calibri"/>
                <a:ea typeface="Calibri"/>
                <a:cs typeface="Calibri"/>
                <a:hlinkClick r:id="rId2" tooltip="https://github.com/buxkirill/reboot_DA/tree/main/final_project"/>
              </a:rPr>
              <a:t>https://github.com/buxkirill/reboot_DA/tree/main/final_project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Модель данных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облигаций с сайта moex.com на 22.10.2021. 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2696 объекта, 53 признака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5 бинарных, 6 категориальных, 6 временных, 8 текстовых, 28 вещественных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16 non-null, 37 nullable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признаков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Определение количества кластеров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1 кластер - ОФЗ 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49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Средняя ставка 6,35%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2 кластер - Биржевые с 3 уровнем листинга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785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4,14%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3 кластер - Биржевые и корп.  с 1 и 2 листингом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918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7,71%</a:t>
            </a:r>
            <a:endParaRPr lang="ru-RU" sz="1600"/>
          </a:p>
        </p:txBody>
      </p:sp>
      <p:sp>
        <p:nvSpPr>
          <p:cNvPr id="1835252100" name="" hidden="0"/>
          <p:cNvSpPr/>
          <p:nvPr isPhoto="0" userDrawn="0"/>
        </p:nvSpPr>
        <p:spPr bwMode="auto">
          <a:xfrm flipH="0" flipV="0">
            <a:off x="6806759" y="6586637"/>
            <a:ext cx="184247" cy="17380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756790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66646" y="3267900"/>
            <a:ext cx="5987153" cy="2909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4389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17991967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стратегии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доходности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defRPr/>
            </a:pPr>
            <a:endParaRPr lang="ru-RU"/>
          </a:p>
        </p:txBody>
      </p:sp>
      <p:sp>
        <p:nvSpPr>
          <p:cNvPr id="951639732" name="" hidden="0"/>
          <p:cNvSpPr/>
          <p:nvPr isPhoto="0" userDrawn="0"/>
        </p:nvSpPr>
        <p:spPr bwMode="auto">
          <a:xfrm flipH="0" flipV="0">
            <a:off x="12363210" y="2300149"/>
            <a:ext cx="132720" cy="811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06722268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92599" y="1808002"/>
            <a:ext cx="5461199" cy="4368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55889"/>
            <a:ext cx="10515600" cy="752475"/>
          </a:xfrm>
        </p:spPr>
        <p:txBody>
          <a:bodyPr/>
          <a:lstStyle/>
          <a:p>
            <a:pPr>
              <a:defRPr/>
            </a:pPr>
            <a:r>
              <a:rPr lang="ru-RU"/>
              <a:t>Используемые технологии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предобработки выгрузки использован pandas, np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парсинга ключевой ставки/инфляции использованы библиотеки: requests, </a:t>
            </a: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BeautifulSoup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кластеризации использованы библиотеки sklearn: PCA, StandartScaler, KMeans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визуализации использованы библиотеки matplotlib, plotly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 hidden="0"/>
          <p:cNvSpPr txBox="1"/>
          <p:nvPr isPhoto="0" userDrawn="0"/>
        </p:nvSpPr>
        <p:spPr bwMode="auto"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>
                <a:solidFill>
                  <a:srgbClr val="2BA630"/>
                </a:solidFill>
              </a:rPr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ONLYOFFICE/6.4.1.50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Шумихина Ольга Ивановна</dc:creator>
  <cp:keywords/>
  <dc:description/>
  <dc:identifier/>
  <dc:language/>
  <cp:lastModifiedBy/>
  <cp:revision>11</cp:revision>
  <dcterms:created xsi:type="dcterms:W3CDTF">2021-02-19T10:44:02Z</dcterms:created>
  <dcterms:modified xsi:type="dcterms:W3CDTF">2021-10-24T18:06:04Z</dcterms:modified>
  <cp:category/>
  <cp:contentStatus/>
  <cp:version/>
</cp:coreProperties>
</file>