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375897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Albuquerque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85488" y="126616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Play your favorite Star Wars game in text online!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243975" y="1941425"/>
            <a:ext cx="813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 Berger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Kevin Kirk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Krishna Adettiwar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Max Hayne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Hunter Haller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75" y="1947436"/>
            <a:ext cx="3075726" cy="278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 and Methods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GitHub for version control (5/5)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Messenger for communication (5/5)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Trello for project tracking (2/5)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MySQL for databases (5/5)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AWS server for deployment (3/5)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Wetty and ngrok (5/5)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Agile method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663" y="780150"/>
            <a:ext cx="2239800" cy="7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060" y="1229885"/>
            <a:ext cx="744750" cy="7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269" y="2195038"/>
            <a:ext cx="1387775" cy="4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3888" y="2392947"/>
            <a:ext cx="1957074" cy="10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7600" y="3167701"/>
            <a:ext cx="1418565" cy="7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8775" y="3481400"/>
            <a:ext cx="1220925" cy="12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did we do?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Star Wars: The Empire Strikes Back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Text based game with MySQL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Mobile</a:t>
            </a:r>
            <a:r>
              <a:rPr lang="en"/>
              <a:t> Terminal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C++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338" y="12298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did we </a:t>
            </a:r>
            <a:r>
              <a:rPr lang="en"/>
              <a:t>implement</a:t>
            </a:r>
            <a:r>
              <a:rPr lang="en"/>
              <a:t> it?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Constant</a:t>
            </a:r>
            <a:r>
              <a:rPr lang="en"/>
              <a:t> communication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Clear objectives and goals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Team meetings (scrums)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488" y="1662100"/>
            <a:ext cx="25050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Process and Challenges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Implementing a C++ terminal that ran in a web browser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Implementing an inventory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0"/>
            <a:ext cx="9144002" cy="513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Now, a live demo!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