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15F6-D3EC-4213-A305-8A20A1F7E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Forum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0589-CA3E-4641-9C99-D5FC6EFA5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is a RESTful API built using Node.js, Express, MongoDB, Mongoose, and JWT for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388305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ADC7-3BCE-4E31-BBDA-CFBC99C9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9294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FF4E-B2AD-45A7-8FC6-73B11ABF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7812"/>
            <a:ext cx="9905999" cy="4473389"/>
          </a:xfrm>
        </p:spPr>
        <p:txBody>
          <a:bodyPr/>
          <a:lstStyle/>
          <a:p>
            <a:r>
              <a:rPr lang="en-US" dirty="0"/>
              <a:t>To set up this project locally, follow these steps:</a:t>
            </a:r>
          </a:p>
          <a:p>
            <a:r>
              <a:rPr lang="en-US" dirty="0"/>
              <a:t>1. **Clone the repository**:    ```bash    git clone https://github/buya/blog-api    ```</a:t>
            </a:r>
          </a:p>
          <a:p>
            <a:r>
              <a:rPr lang="en-US" dirty="0"/>
              <a:t>2. **Install dependencies**:    ```bash    </a:t>
            </a:r>
            <a:r>
              <a:rPr lang="en-US" dirty="0" err="1"/>
              <a:t>npm</a:t>
            </a:r>
            <a:r>
              <a:rPr lang="en-US" dirty="0"/>
              <a:t> install    ```</a:t>
            </a:r>
          </a:p>
          <a:p>
            <a:r>
              <a:rPr lang="en-US" dirty="0"/>
              <a:t>3. **Set up environment variables**:   </a:t>
            </a:r>
          </a:p>
          <a:p>
            <a:pPr marL="0" indent="0">
              <a:buNone/>
            </a:pPr>
            <a:r>
              <a:rPr lang="en-US" dirty="0"/>
              <a:t> 	- MongoDB connection URI   </a:t>
            </a:r>
          </a:p>
          <a:p>
            <a:pPr marL="0" indent="0">
              <a:buNone/>
            </a:pPr>
            <a:r>
              <a:rPr lang="en-US" dirty="0"/>
              <a:t> 	- JWT secret key</a:t>
            </a:r>
          </a:p>
          <a:p>
            <a:r>
              <a:rPr lang="en-US" dirty="0"/>
              <a:t>4. **Run the server**:    ```bash    </a:t>
            </a:r>
            <a:r>
              <a:rPr lang="en-US" dirty="0" err="1"/>
              <a:t>npm</a:t>
            </a:r>
            <a:r>
              <a:rPr lang="en-US" dirty="0"/>
              <a:t> start    ```</a:t>
            </a:r>
          </a:p>
        </p:txBody>
      </p:sp>
    </p:spTree>
    <p:extLst>
      <p:ext uri="{BB962C8B-B14F-4D97-AF65-F5344CB8AC3E}">
        <p14:creationId xmlns:p14="http://schemas.microsoft.com/office/powerpoint/2010/main" val="46550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E0E4-63F9-4913-B759-8A3C02FE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64" y="2137346"/>
            <a:ext cx="9906001" cy="2511835"/>
          </a:xfrm>
        </p:spPr>
        <p:txBody>
          <a:bodyPr anchor="ctr"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2801C-E761-4E64-B3E6-18015627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49181"/>
            <a:ext cx="9904505" cy="1140644"/>
          </a:xfrm>
        </p:spPr>
        <p:txBody>
          <a:bodyPr/>
          <a:lstStyle/>
          <a:p>
            <a:pPr algn="ctr"/>
            <a:r>
              <a:rPr lang="en-US" dirty="0"/>
              <a:t>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60301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2AE4-C4CF-48B7-B478-E0F0BF72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/>
              <a:t>Authentication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BA5-06DD-4307-98AB-3773BBB3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register, login, and authenticate using JWT tokens.</a:t>
            </a:r>
          </a:p>
          <a:p>
            <a:r>
              <a:rPr lang="en-US" dirty="0"/>
              <a:t>Authorization is implemented to restrict access to certain routes and functionalities based on user roles.</a:t>
            </a:r>
          </a:p>
        </p:txBody>
      </p:sp>
    </p:spTree>
    <p:extLst>
      <p:ext uri="{BB962C8B-B14F-4D97-AF65-F5344CB8AC3E}">
        <p14:creationId xmlns:p14="http://schemas.microsoft.com/office/powerpoint/2010/main" val="423188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C806-F221-438D-A553-8F16745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BA8E-C524-4939-A5C2-02E0B14B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create, read, update, and delete their posts.</a:t>
            </a:r>
          </a:p>
          <a:p>
            <a:r>
              <a:rPr lang="en-US" dirty="0"/>
              <a:t>Post data includes information such as the post's content, creation date, and the user who created it.</a:t>
            </a:r>
          </a:p>
        </p:txBody>
      </p:sp>
    </p:spTree>
    <p:extLst>
      <p:ext uri="{BB962C8B-B14F-4D97-AF65-F5344CB8AC3E}">
        <p14:creationId xmlns:p14="http://schemas.microsoft.com/office/powerpoint/2010/main" val="381707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DD6E-0CB4-400D-BBB1-97659BFB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1859-88DD-4384-AC39-DC8F8E49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comment on posts.</a:t>
            </a:r>
          </a:p>
          <a:p>
            <a:r>
              <a:rPr lang="en-US" dirty="0"/>
              <a:t>Comments include details such as the commenter's information, comment content, and creation date.</a:t>
            </a:r>
          </a:p>
        </p:txBody>
      </p:sp>
    </p:spTree>
    <p:extLst>
      <p:ext uri="{BB962C8B-B14F-4D97-AF65-F5344CB8AC3E}">
        <p14:creationId xmlns:p14="http://schemas.microsoft.com/office/powerpoint/2010/main" val="345072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3BAE-25F4-4B85-A07F-C708FA49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Activity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1534-9C25-4D0D-85E9-55A0019C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automatically blocks users if they remain inactive for 30 days.</a:t>
            </a:r>
          </a:p>
          <a:p>
            <a:r>
              <a:rPr lang="en-US" dirty="0"/>
              <a:t>Admins have the ability to manually block users.</a:t>
            </a:r>
          </a:p>
          <a:p>
            <a:r>
              <a:rPr lang="en-US" dirty="0"/>
              <a:t>Users can also block other users, preventing them from seeing each other's posts.</a:t>
            </a:r>
          </a:p>
        </p:txBody>
      </p:sp>
    </p:spTree>
    <p:extLst>
      <p:ext uri="{BB962C8B-B14F-4D97-AF65-F5344CB8AC3E}">
        <p14:creationId xmlns:p14="http://schemas.microsoft.com/office/powerpoint/2010/main" val="182413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E224-BC85-47CB-AFF7-F7E1592A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85E-733A-418E-9CDB-32E41FAA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update their passwords.</a:t>
            </a:r>
          </a:p>
          <a:p>
            <a:r>
              <a:rPr lang="en-US" dirty="0"/>
              <a:t>They can upload profile photos.</a:t>
            </a:r>
          </a:p>
          <a:p>
            <a:r>
              <a:rPr lang="en-US" dirty="0"/>
              <a:t>Users can also close their accounts, effectively deleting them from the system.</a:t>
            </a:r>
          </a:p>
        </p:txBody>
      </p:sp>
    </p:spTree>
    <p:extLst>
      <p:ext uri="{BB962C8B-B14F-4D97-AF65-F5344CB8AC3E}">
        <p14:creationId xmlns:p14="http://schemas.microsoft.com/office/powerpoint/2010/main" val="323947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E0C2-9C1B-428A-8592-74F5119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280C-E582-451B-BF53-9321F7FA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follow and unfollow other users.</a:t>
            </a:r>
          </a:p>
          <a:p>
            <a:r>
              <a:rPr lang="en-US" dirty="0"/>
              <a:t>They can view counts of their followers and following users.</a:t>
            </a:r>
          </a:p>
          <a:p>
            <a:r>
              <a:rPr lang="en-US" dirty="0"/>
              <a:t>Total profile viewers count, posts created count, and blocked counts are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928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A46E-1752-4AC7-AA85-F02B0B11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3266-B2D7-462A-B869-9D084F9F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Admins have the authority to unblock users who have been blocked.</a:t>
            </a:r>
          </a:p>
          <a:p>
            <a:r>
              <a:rPr lang="en-US" dirty="0"/>
              <a:t>They can also view all users who have visited a particular user's profile.</a:t>
            </a:r>
          </a:p>
        </p:txBody>
      </p:sp>
    </p:spTree>
    <p:extLst>
      <p:ext uri="{BB962C8B-B14F-4D97-AF65-F5344CB8AC3E}">
        <p14:creationId xmlns:p14="http://schemas.microsoft.com/office/powerpoint/2010/main" val="290987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6263-3A10-4EFC-A9E8-C46E97B1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9E6D-5BCF-4F28-9E50-ABD8F658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**Node.js**: JavaScript runtime built on Chrome's V8 JavaScript engine.</a:t>
            </a:r>
          </a:p>
          <a:p>
            <a:r>
              <a:rPr lang="en-US" dirty="0"/>
              <a:t>- **Express**: Fast, unopinionated, minimalist web framework for Node.js.</a:t>
            </a:r>
          </a:p>
          <a:p>
            <a:r>
              <a:rPr lang="en-US" dirty="0"/>
              <a:t>- **MongoDB**: NoSQL database for storing and retrieving data.</a:t>
            </a:r>
          </a:p>
          <a:p>
            <a:r>
              <a:rPr lang="en-US" dirty="0"/>
              <a:t>- **Mongoose**: Elegant MongoDB object modeling for Node.js.</a:t>
            </a:r>
          </a:p>
          <a:p>
            <a:r>
              <a:rPr lang="en-US" dirty="0"/>
              <a:t>- **JWT (JSON Web Tokens)**: For secure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3131763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406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Community Forum RESTful API</vt:lpstr>
      <vt:lpstr>Features Authentication &amp; Authorization</vt:lpstr>
      <vt:lpstr>Post CRUD Operations</vt:lpstr>
      <vt:lpstr>Comment Functionality</vt:lpstr>
      <vt:lpstr>User Activity Tracking</vt:lpstr>
      <vt:lpstr>User Profile Management</vt:lpstr>
      <vt:lpstr>User Interaction</vt:lpstr>
      <vt:lpstr>Admin Functionality</vt:lpstr>
      <vt:lpstr>Tech Stack</vt:lpstr>
      <vt:lpstr>Setup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Forum RESTful API</dc:title>
  <dc:creator>Yabs M</dc:creator>
  <cp:lastModifiedBy>Yabs M</cp:lastModifiedBy>
  <cp:revision>2</cp:revision>
  <dcterms:created xsi:type="dcterms:W3CDTF">2024-05-23T06:34:46Z</dcterms:created>
  <dcterms:modified xsi:type="dcterms:W3CDTF">2024-05-23T06:52:53Z</dcterms:modified>
</cp:coreProperties>
</file>