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image" Target="../media/image-10-3.png"/><Relationship Id="rId4" Type="http://schemas.openxmlformats.org/officeDocument/2006/relationships/image" Target="../media/image-10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svg"/><Relationship Id="rId3" Type="http://schemas.openxmlformats.org/officeDocument/2006/relationships/image" Target="../media/image-14-3.png"/><Relationship Id="rId4" Type="http://schemas.openxmlformats.org/officeDocument/2006/relationships/image" Target="../media/image-14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svg"/><Relationship Id="rId3" Type="http://schemas.openxmlformats.org/officeDocument/2006/relationships/image" Target="../media/image-16-3.png"/><Relationship Id="rId4" Type="http://schemas.openxmlformats.org/officeDocument/2006/relationships/image" Target="../media/image-16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5" Type="http://schemas.openxmlformats.org/officeDocument/2006/relationships/image" Target="../media/image-7-5.png"/><Relationship Id="rId6" Type="http://schemas.openxmlformats.org/officeDocument/2006/relationships/image" Target="../media/image-7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image" Target="../media/image-9-3.png"/><Relationship Id="rId4" Type="http://schemas.openxmlformats.org/officeDocument/2006/relationships/image" Target="../media/image-9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14370" y="2070259"/>
            <a:ext cx="237744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交换机</a:t>
            </a:r>
            <a:endParaRPr lang="en-US" sz="571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552308"/>
            <a:ext cx="64922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目标端口等于源端口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2922537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丢包</a:t>
            </a:r>
            <a:endParaRPr lang="en-US" sz="3807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2488425"/>
            <a:ext cx="6481267" cy="4341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特殊操作</a:t>
            </a:r>
            <a:endParaRPr lang="en-US" sz="973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552308"/>
            <a:ext cx="53035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找不到MAC地址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2922537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广播</a:t>
            </a:r>
            <a:endParaRPr lang="en-US" sz="3807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2488425"/>
            <a:ext cx="5240426" cy="4341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特殊操作</a:t>
            </a:r>
            <a:endParaRPr lang="en-US" sz="973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552308"/>
            <a:ext cx="29260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广播地址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2922537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广播</a:t>
            </a:r>
            <a:endParaRPr lang="en-US" sz="3807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2488425"/>
            <a:ext cx="2880360" cy="4341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特殊操作</a:t>
            </a:r>
            <a:endParaRPr lang="en-US" sz="973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7086" y="2070259"/>
            <a:ext cx="64008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MAC地址表的维护</a:t>
            </a:r>
            <a:endParaRPr lang="en-US" sz="571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5706" y="1903095"/>
            <a:ext cx="228600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MAC地址表的维护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4572000" y="1592942"/>
            <a:ext cx="18288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记录发送包</a:t>
            </a:r>
            <a:endParaRPr lang="en-US" sz="2665" dirty="0"/>
          </a:p>
        </p:txBody>
      </p:sp>
      <p:sp>
        <p:nvSpPr>
          <p:cNvPr id="4" name="Text 2"/>
          <p:cNvSpPr/>
          <p:nvPr/>
        </p:nvSpPr>
        <p:spPr>
          <a:xfrm>
            <a:off x="4572000" y="3046495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定时删除</a:t>
            </a:r>
            <a:endParaRPr lang="en-US" sz="2665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27018" y="1592942"/>
            <a:ext cx="544982" cy="98292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018" y="2570207"/>
            <a:ext cx="544982" cy="9788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43530" y="2070259"/>
            <a:ext cx="39319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全双工模式</a:t>
            </a:r>
            <a:endParaRPr lang="en-US" sz="571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12341" y="1903095"/>
            <a:ext cx="210312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全双工模式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4547311" y="1592942"/>
            <a:ext cx="21945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停用碰撞检测</a:t>
            </a:r>
            <a:endParaRPr lang="en-US" sz="2665" dirty="0"/>
          </a:p>
        </p:txBody>
      </p:sp>
      <p:sp>
        <p:nvSpPr>
          <p:cNvPr id="4" name="Text 2"/>
          <p:cNvSpPr/>
          <p:nvPr/>
        </p:nvSpPr>
        <p:spPr>
          <a:xfrm>
            <a:off x="4547311" y="3046495"/>
            <a:ext cx="256032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比半双工模式快</a:t>
            </a:r>
            <a:endParaRPr lang="en-US" sz="2665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02329" y="1592942"/>
            <a:ext cx="544982" cy="98292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29" y="2570207"/>
            <a:ext cx="544982" cy="9788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9407" y="2070259"/>
            <a:ext cx="31089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自动协商</a:t>
            </a:r>
            <a:endParaRPr lang="en-US" sz="571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552308"/>
            <a:ext cx="29260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自动协商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2922537"/>
            <a:ext cx="67665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通过脉冲告知速率和工作模式</a:t>
            </a:r>
            <a:endParaRPr lang="en-US" sz="3807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2488425"/>
            <a:ext cx="6687007" cy="4341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40787" y="2070259"/>
            <a:ext cx="39319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</a:t>
            </a:r>
            <a:endParaRPr lang="en-US" sz="571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49831" y="2237423"/>
            <a:ext cx="15544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交换机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4326941" y="642938"/>
            <a:ext cx="18288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基于以太网</a:t>
            </a:r>
            <a:endParaRPr lang="en-US" sz="2665" dirty="0"/>
          </a:p>
        </p:txBody>
      </p:sp>
      <p:sp>
        <p:nvSpPr>
          <p:cNvPr id="4" name="Text 2"/>
          <p:cNvSpPr/>
          <p:nvPr/>
        </p:nvSpPr>
        <p:spPr>
          <a:xfrm>
            <a:off x="4326941" y="1481328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接收信号</a:t>
            </a:r>
            <a:endParaRPr lang="en-US" sz="2665" dirty="0"/>
          </a:p>
        </p:txBody>
      </p:sp>
      <p:sp>
        <p:nvSpPr>
          <p:cNvPr id="5" name="Text 3"/>
          <p:cNvSpPr/>
          <p:nvPr/>
        </p:nvSpPr>
        <p:spPr>
          <a:xfrm>
            <a:off x="4326941" y="2319719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特殊操作</a:t>
            </a:r>
            <a:endParaRPr lang="en-US" sz="2665" dirty="0"/>
          </a:p>
        </p:txBody>
      </p:sp>
      <p:sp>
        <p:nvSpPr>
          <p:cNvPr id="6" name="Text 4"/>
          <p:cNvSpPr/>
          <p:nvPr/>
        </p:nvSpPr>
        <p:spPr>
          <a:xfrm>
            <a:off x="4326941" y="3158109"/>
            <a:ext cx="301752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MAC地址表的维护</a:t>
            </a:r>
            <a:endParaRPr lang="en-US" sz="2665" dirty="0"/>
          </a:p>
        </p:txBody>
      </p:sp>
      <p:sp>
        <p:nvSpPr>
          <p:cNvPr id="7" name="Text 5"/>
          <p:cNvSpPr/>
          <p:nvPr/>
        </p:nvSpPr>
        <p:spPr>
          <a:xfrm>
            <a:off x="4326941" y="3996500"/>
            <a:ext cx="18288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全双工模式</a:t>
            </a:r>
            <a:endParaRPr lang="en-US" sz="2665" dirty="0"/>
          </a:p>
        </p:txBody>
      </p:sp>
      <p:sp>
        <p:nvSpPr>
          <p:cNvPr id="8" name="Text 6"/>
          <p:cNvSpPr/>
          <p:nvPr/>
        </p:nvSpPr>
        <p:spPr>
          <a:xfrm>
            <a:off x="4326941" y="4834890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自动协商</a:t>
            </a:r>
            <a:endParaRPr lang="en-US" sz="2665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81958" y="642938"/>
            <a:ext cx="544982" cy="1931899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1958" y="2568664"/>
            <a:ext cx="544982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43530" y="2070259"/>
            <a:ext cx="39319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基于以太网</a:t>
            </a:r>
            <a:endParaRPr lang="en-US" sz="571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9407" y="2070259"/>
            <a:ext cx="31089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接收信号</a:t>
            </a:r>
            <a:endParaRPr lang="en-US" sz="571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33118" y="2237423"/>
            <a:ext cx="21031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接收信号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4367174" y="642938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PHY模块</a:t>
            </a:r>
            <a:endParaRPr lang="en-US" sz="2665" dirty="0"/>
          </a:p>
        </p:txBody>
      </p:sp>
      <p:sp>
        <p:nvSpPr>
          <p:cNvPr id="4" name="Text 2"/>
          <p:cNvSpPr/>
          <p:nvPr/>
        </p:nvSpPr>
        <p:spPr>
          <a:xfrm>
            <a:off x="4367174" y="1760620"/>
            <a:ext cx="15544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MAC模块</a:t>
            </a:r>
            <a:endParaRPr lang="en-US" sz="2665" dirty="0"/>
          </a:p>
        </p:txBody>
      </p:sp>
      <p:sp>
        <p:nvSpPr>
          <p:cNvPr id="5" name="Text 3"/>
          <p:cNvSpPr/>
          <p:nvPr/>
        </p:nvSpPr>
        <p:spPr>
          <a:xfrm>
            <a:off x="4367174" y="2878817"/>
            <a:ext cx="10972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缓冲区</a:t>
            </a:r>
            <a:endParaRPr lang="en-US" sz="2665" dirty="0"/>
          </a:p>
        </p:txBody>
      </p:sp>
      <p:sp>
        <p:nvSpPr>
          <p:cNvPr id="6" name="Text 4"/>
          <p:cNvSpPr/>
          <p:nvPr/>
        </p:nvSpPr>
        <p:spPr>
          <a:xfrm>
            <a:off x="4367174" y="3996500"/>
            <a:ext cx="29260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查表判断转发端口</a:t>
            </a:r>
            <a:endParaRPr lang="en-US" sz="2665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22192" y="642938"/>
            <a:ext cx="544982" cy="1931899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2192" y="2568664"/>
            <a:ext cx="544982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217981"/>
            <a:ext cx="29260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PHY模块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2588209"/>
            <a:ext cx="722376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将网线信号转为通用格式，发给MAC模块</a:t>
            </a:r>
            <a:endParaRPr lang="en-US" sz="3807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2154098"/>
            <a:ext cx="7200900" cy="4341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接收信号</a:t>
            </a:r>
            <a:endParaRPr lang="en-US" sz="973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24688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5444"/>
              </a:lnSpc>
              <a:buNone/>
            </a:pPr>
            <a:r>
              <a:rPr lang="en-US" sz="41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MAC模块</a:t>
            </a:r>
            <a:endParaRPr lang="en-US" sz="4188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2926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将信号转换为数字信息</a:t>
            </a:r>
            <a:endParaRPr lang="en-US" sz="2115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2860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进行FCS校验检测</a:t>
            </a:r>
            <a:endParaRPr lang="en-US" sz="2115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接收信号</a:t>
            </a:r>
            <a:endParaRPr lang="en-US" sz="973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9407" y="2070259"/>
            <a:ext cx="31089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特殊操作</a:t>
            </a:r>
            <a:endParaRPr lang="en-US" sz="571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52982" y="2237423"/>
            <a:ext cx="21031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特殊操作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4187038" y="642938"/>
            <a:ext cx="32918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目标端口等于源端口</a:t>
            </a:r>
            <a:endParaRPr lang="en-US" sz="2665" dirty="0"/>
          </a:p>
        </p:txBody>
      </p:sp>
      <p:sp>
        <p:nvSpPr>
          <p:cNvPr id="4" name="Text 2"/>
          <p:cNvSpPr/>
          <p:nvPr/>
        </p:nvSpPr>
        <p:spPr>
          <a:xfrm>
            <a:off x="4187038" y="2319719"/>
            <a:ext cx="26517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找不到MAC地址</a:t>
            </a:r>
            <a:endParaRPr lang="en-US" sz="2665" dirty="0"/>
          </a:p>
        </p:txBody>
      </p:sp>
      <p:sp>
        <p:nvSpPr>
          <p:cNvPr id="5" name="Text 3"/>
          <p:cNvSpPr/>
          <p:nvPr/>
        </p:nvSpPr>
        <p:spPr>
          <a:xfrm>
            <a:off x="4187038" y="3996500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广播地址</a:t>
            </a:r>
            <a:endParaRPr lang="en-US" sz="2665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42055" y="642938"/>
            <a:ext cx="544982" cy="1931899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2055" y="2568664"/>
            <a:ext cx="544982" cy="19288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2022-10-27T15:52:51Z</dcterms:created>
  <dcterms:modified xsi:type="dcterms:W3CDTF">2022-10-27T15:52:51Z</dcterms:modified>
</cp:coreProperties>
</file>