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1" r:id="rId3"/>
    <p:sldId id="307" r:id="rId4"/>
    <p:sldId id="343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26674-E203-45D1-A6A0-8D4DA951730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FE7C-B367-43D7-B46C-05950380D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5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3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4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FA48-53D7-4E6E-9351-7223359F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C88A3-D615-473F-8A46-D436D2E7F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15359-3EA5-4556-814D-C97404A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C2A08-E239-4F3C-B9C5-08C06207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313F1-A63B-4956-88C2-36DFF78E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2517-322D-4E7D-8043-B2B0910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F9FB0D-B3AE-454A-BEFC-0F52A0050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FEBF-AD42-47F7-BED9-61EB4AD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83D30-3461-4CF2-83E5-2DED40A8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917F9-D8CA-407A-A6EE-1B2EBD51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7729F-44BB-4D8F-B603-ED7BBECF9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8CC7-AA6C-490B-BD59-BD031D9C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5FF43-3C02-429C-AF83-CF623849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FB68B-E3D2-47BA-A16E-9CE2C2A3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72952-D1DA-47E7-BEA8-13AF071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0107-BF62-4205-A69A-3CAE054D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BDEB2-3A14-41CB-9882-C14E8D47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48854-8BE5-411D-8DC4-E5D0C231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53F55-202D-42D3-92BD-98BF6EAA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4AC80-8DE1-47ED-A14B-A098644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DCE92-BF0B-4C69-9477-02CAF742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607AB-D1AE-4346-B211-146F3782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3916E-525E-4678-99F9-95EB2678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4AB87-6D92-4630-9EFF-45D7BCE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99646-5DB5-4D51-A475-1848947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6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7C5E-F34F-4901-A062-F1863D92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9F628-5FBE-4212-80EF-8204C9A72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D58EC-BEB8-4C39-A95B-38A7DB34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A26A3-7EF1-453A-9C27-295B8D6F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E1A94-A424-44DD-9603-93E6D36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61DE2-E892-412A-A073-E1153627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244CC-3ECF-45EE-B2C5-778ED06B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16C52-01D4-4876-ABD9-866B28AD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60F66-1756-4CDD-894C-3328F36A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6AA66A-2312-46AF-B624-15E758890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486C57-4CFC-4CDC-A1BA-E18603AD4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ABE859-1651-48FA-B078-55677ADA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0737A-6DF1-4908-B53A-525A77C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3C90A-82FD-45A3-982B-85C3EFEF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6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3AF0-BE1E-44B4-B3FE-AD5DD83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EADC12-71C5-48E6-AB37-CDF439D5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9F188-AC39-4431-A0F4-E5230C3B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D86C8-7B98-4EC2-955E-1EB54D7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2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F6B35-1DE4-4F83-A415-2D37CB71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F9E80D-AA1C-4D71-AA51-6D81FC94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F33B8-9C59-49C4-8AEE-B109520E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D4C3E-EF59-471A-85AA-9A39E89B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6FD2F-81A2-4D0F-99BD-958BDD0F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AA0FE-7406-4730-A10B-A8B47C36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E2E65-2415-4252-A2D9-25A26EAA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5E0C3-0E31-48F5-8941-68BC84E0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79EFB-7034-40F9-A90C-F1B4CF6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2AC8-2443-461C-8EF1-F8C14157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F30058-3D5F-4FB5-8EB0-DE5EFC8F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C1BF8-FC68-4BE4-8CA9-4D5960FC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23076-45D7-4B2C-A093-A43F2513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BFD90-352A-4356-A25D-686E4D0C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C5D9F-C4F1-4AF8-94DE-0299C7F7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5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07F780-8A70-4216-AA2F-58178000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B6913-7B03-4669-A11E-020757DB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FF13F-59E3-4DAB-8B28-E0862AB4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00BF-E5C0-470F-BBF1-BFFC42DFFE3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C9BA5-3C4B-4FB7-B62B-86813E59D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4EFFE-468F-4C58-84B5-0CF39D10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8F3016-B179-4A92-B2EC-8BEC37B2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95" y="2089095"/>
            <a:ext cx="8971722" cy="10999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Learned Cardinalities: Estimating Correlated Joins with Deep Learning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42985C-3157-4C27-AD0C-F5B94AF7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3429000"/>
            <a:ext cx="12096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0" y="2261289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multi-set convolutional network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B13F4D-0B82-4577-A0A1-5D233EE1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355"/>
            <a:ext cx="12192000" cy="17223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2FD814-6964-4B00-8577-2A10DA6C73FD}"/>
              </a:ext>
            </a:extLst>
          </p:cNvPr>
          <p:cNvSpPr/>
          <p:nvPr/>
        </p:nvSpPr>
        <p:spPr>
          <a:xfrm>
            <a:off x="453576" y="3570860"/>
            <a:ext cx="11284847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each table t is represented by a unique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one-hot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vector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(like joins &amp; predicates)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a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bitmap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indicating their positions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operator using a categorical representation with respective unique one-hot vectors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represent value as a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normalized value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0" y="2261289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multi-set convolutional network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2FD814-6964-4B00-8577-2A10DA6C73FD}"/>
              </a:ext>
            </a:extLst>
          </p:cNvPr>
          <p:cNvSpPr/>
          <p:nvPr/>
        </p:nvSpPr>
        <p:spPr>
          <a:xfrm>
            <a:off x="330746" y="1794193"/>
            <a:ext cx="1172513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Building our model involves three steps: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generate random (uniformly distributed) queries using schema and data information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cold start problem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execute these queries to annotate them with their true cardinalities and information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about qualifying materialized base table samples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feed this training data into an ML model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0F0E36-3374-4524-B1B1-A8678F48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738" y="2125194"/>
            <a:ext cx="5267325" cy="17240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39F23A-9A5A-4105-A9F6-03152691CD7C}"/>
              </a:ext>
            </a:extLst>
          </p:cNvPr>
          <p:cNvSpPr/>
          <p:nvPr/>
        </p:nvSpPr>
        <p:spPr>
          <a:xfrm>
            <a:off x="330746" y="3870793"/>
            <a:ext cx="1172513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three different query workloads: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synthetic: the same query generator as our training data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scale: another synthetic workload with 500 queries designed to show how the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model generalizes to more joins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JOB-light : a workload derived from the Join Order Benchmark 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87FDC7-3DE4-4EAE-9393-0E1670025FF8}"/>
              </a:ext>
            </a:extLst>
          </p:cNvPr>
          <p:cNvSpPr/>
          <p:nvPr/>
        </p:nvSpPr>
        <p:spPr>
          <a:xfrm>
            <a:off x="533556" y="1165304"/>
            <a:ext cx="104856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 the IMDb dataset which contains many correlations and therefore proves 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 be very challenging for cardinality estimators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6C10CD-149F-4B4C-AC9B-38A8A00C8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19" y="1115765"/>
            <a:ext cx="6743700" cy="3152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F89ACD-1790-4EB6-BFB4-F023C705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6" y="4361617"/>
            <a:ext cx="5876925" cy="2076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644CDD-3501-4738-89CA-98AEA36AF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077" y="4306640"/>
            <a:ext cx="5985923" cy="21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835CF6-993D-4BD0-A1BF-1185699A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768" y="1257300"/>
            <a:ext cx="6496050" cy="2171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ED039B-0A7B-4FEC-AC5C-D7C8E842DB8E}"/>
              </a:ext>
            </a:extLst>
          </p:cNvPr>
          <p:cNvSpPr/>
          <p:nvPr/>
        </p:nvSpPr>
        <p:spPr>
          <a:xfrm>
            <a:off x="165373" y="3683680"/>
            <a:ext cx="11861254" cy="235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difference between MSCN and other random sampling queries in dealing with 0 tuples: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in RS implementation either using the product of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selectivities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of individual conjuncts or using the number of distinct values of the column with the most selective predicate.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MSCN can use the signal of individual query features (in this case the specific table and predicate features) to provide a more precise estimate.</a:t>
            </a:r>
          </a:p>
        </p:txBody>
      </p:sp>
    </p:spTree>
    <p:extLst>
      <p:ext uri="{BB962C8B-B14F-4D97-AF65-F5344CB8AC3E}">
        <p14:creationId xmlns:p14="http://schemas.microsoft.com/office/powerpoint/2010/main" val="14398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D039B-0A7B-4FEC-AC5C-D7C8E842DB8E}"/>
              </a:ext>
            </a:extLst>
          </p:cNvPr>
          <p:cNvSpPr/>
          <p:nvPr/>
        </p:nvSpPr>
        <p:spPr>
          <a:xfrm>
            <a:off x="165373" y="5140631"/>
            <a:ext cx="11861254" cy="142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Generalizing to More Joins: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From two to three joins, the 95th percentile q-error increases from 7.66 to 38.6. To give a point of reference, PostgreSQL has a 95th percentile q-error of 78.0 for the same queries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307730-DB9F-4793-807B-6315E325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13" y="1096160"/>
            <a:ext cx="6296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D039B-0A7B-4FEC-AC5C-D7C8E842DB8E}"/>
              </a:ext>
            </a:extLst>
          </p:cNvPr>
          <p:cNvSpPr/>
          <p:nvPr/>
        </p:nvSpPr>
        <p:spPr>
          <a:xfrm>
            <a:off x="712486" y="1190842"/>
            <a:ext cx="11861254" cy="511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advantage: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correlation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0-tuple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the size of model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disadvantage: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complex predicates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more joins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adaptive training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348" y="28513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43589" y="42782"/>
            <a:ext cx="9144000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  </a:t>
            </a: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1004807" y="1200024"/>
            <a:ext cx="5980307" cy="381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multi-set convolutional network Evaluation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1" y="30481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60007" y="1096574"/>
            <a:ext cx="11284847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Given a predicate, query the number of tuples that satisfy this predicate.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The predicate includes query conditions and joins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13AD7B-946C-4304-9043-9CDCCFF4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6" y="3969104"/>
            <a:ext cx="5181600" cy="1438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2D9F3-F9C0-4760-9816-F3B11A04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272" y="3219440"/>
            <a:ext cx="3771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1" y="30481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 estimation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60007" y="1096574"/>
            <a:ext cx="11284847" cy="317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need?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Query optimization is fundamentally based on cardinality estimation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The cost model is to get the final cost through cardinality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estimate?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histogram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Column-based statistics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pic2.zhimg.com/80/v2-d5f343e4d66ef0cdec19ff8936151bc9_720w.jpg">
            <a:extLst>
              <a:ext uri="{FF2B5EF4-FFF2-40B4-BE49-F238E27FC236}">
                <a16:creationId xmlns:a16="http://schemas.microsoft.com/office/drawing/2014/main" id="{7B56FF42-928B-4F87-B705-4FA53D3B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4" y="4415533"/>
            <a:ext cx="5600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1" y="30481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 estimation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60007" y="1096574"/>
            <a:ext cx="11284847" cy="557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sampling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random sample + sample join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0-Tuple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The middle sample assembly is very large 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causing slow queries and unpredictable performance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25CD95-A78A-4726-B394-65D7B094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76" y="3061917"/>
            <a:ext cx="6591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bad is it?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007B25-7B44-4099-AEAA-401E5152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780"/>
            <a:ext cx="12192000" cy="5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1" y="30481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60007" y="1096574"/>
            <a:ext cx="11284847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learns to predict correlations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51D74D-3B7D-496A-85E0-F41365CC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05" y="2108157"/>
            <a:ext cx="82867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0" y="353609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60007" y="1282002"/>
            <a:ext cx="11284847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 It should then learn to fix</a:t>
            </a:r>
            <a:r>
              <a:rPr lang="en-US" altLang="zh-CN" dirty="0"/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dependent / independence assumptions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1FB26-1EBD-4562-B31E-9C05D90F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31" y="2640089"/>
            <a:ext cx="7000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431" y="30481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multi-set convolutional network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6002381" y="1307115"/>
            <a:ext cx="6189619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Tables, joins, and predicates are represented as separate modules, comprised of one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two-layer neural network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per set element with shared parameters. Module outputs are averaged, concatenated, and fed into a final output network.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CE21EB-5BEE-4C42-AA5E-05EA2366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33" y="1805052"/>
            <a:ext cx="4675342" cy="4381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76D075-F099-43B5-BF20-C13F15D4F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17" y="4261151"/>
            <a:ext cx="4972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Words>499</Words>
  <Application>Microsoft Office PowerPoint</Application>
  <PresentationFormat>宽屏</PresentationFormat>
  <Paragraphs>100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Times New Roman</vt:lpstr>
      <vt:lpstr>Office 主题​​</vt:lpstr>
      <vt:lpstr>Learned Cardinalities: Estimating Correlated Joins with Deep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Austere Flash Caching with Deduplication and Compression</dc:title>
  <dc:creator>zhengyuan</dc:creator>
  <cp:lastModifiedBy>zhengyuan</cp:lastModifiedBy>
  <cp:revision>77</cp:revision>
  <dcterms:created xsi:type="dcterms:W3CDTF">2020-10-18T07:03:52Z</dcterms:created>
  <dcterms:modified xsi:type="dcterms:W3CDTF">2020-12-29T13:52:54Z</dcterms:modified>
</cp:coreProperties>
</file>