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2414" autoAdjust="0"/>
  </p:normalViewPr>
  <p:slideViewPr>
    <p:cSldViewPr snapToGrid="0">
      <p:cViewPr varScale="1">
        <p:scale>
          <a:sx n="63" d="100"/>
          <a:sy n="63" d="100"/>
        </p:scale>
        <p:origin x="142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0A77-C771-4438-AFC0-5279712AE39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F63D-6944-4F17-B525-65C18994E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说到区块链，大家第一反应是比特币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53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6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04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6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3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2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5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8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4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严格的两阶段锁定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(S2PL)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，乐观并发控制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(OCC)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是实现序列化的方法。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提供了比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S2PL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更大的并发性，所以我们在设计中选择了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以确保可串行性。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使用修改后的快照隔离来实现序列化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中，每个事务从数据库的一致快照中读取，该快照由事务启动时存在的最近提交的值组成。虽然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可以防止脏读、不可重复读和幻像读，但由于违反一致性的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[18]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，它不能保证可串行性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图中存在一个循环，那么执行不符合任何串行顺序，也就是说，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异常导致了串行性违反。否则，可以使用拓扑排序来确定序列的顺序。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而这张图中可知，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如果任何一个事务被中止，则可以实现一个可序列化的顺序。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4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F63D-6944-4F17-B525-65C18994E3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8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A6DBB-63EA-4C07-8548-C234CF51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0F0524-B77C-44D7-BF45-A65911742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EFA94-A858-4B47-B567-5D398416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76063-F685-46CA-8D3E-BCC598D0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636E7-BF66-445A-83A1-0013934F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8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1AD75-9CF9-4610-9DC9-023D04BC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4F354A-C61C-40F0-B1B6-C5712D56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6DF5A-3487-4E07-ADE3-CF44B296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5EFFD-B406-4EC0-A109-C9753D5D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D668-8486-468F-B230-D0961AEC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B75CC6-6CD6-487B-805E-6857205F0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DB0C6D-72D4-40ED-929E-C2867820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032D9-ECB8-44B6-A450-4F651F5A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73336-82A6-4851-A289-D1F3860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F725-8906-4182-89E8-8B2376CB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7E14B-498E-4741-94BD-80C29802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A99B8-B7F1-4FC2-9D1D-D6179837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E5541-F2E5-40F4-B748-8618A5C5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AA446-AEFE-4B02-8A85-834B1562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22974-C92D-4584-A1F7-BF4E9676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4A00C-B930-43A7-B0DE-684462CA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FBD31-DDD4-4096-AFCC-042B1788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BC622-32EB-428C-ACE5-36D86676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86224-E307-4884-9454-2945AA19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02A64-5C55-4756-8884-380A4C86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4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D96E0-D26B-439E-A0F5-210A7793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62C16-0CA5-4B51-BAB3-82456E219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F346AA-B029-46D5-8E7A-FA4A221F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06769-F723-48B9-85C2-E1F01FA4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2ABEE-CB8E-45A8-AA6A-4450FAAA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365DF-FA6C-4677-8114-D87EBA95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6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322C-1EC6-4D14-8842-FD3B175C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2FC47-583F-4A76-859A-FF8CE9B8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4B204-5D67-4612-AAFB-278396CF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E5A3D8-F94B-492C-863E-4C4F209C7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E6207A-9941-45E2-80A0-AD5F5F967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B70B79-A88B-4579-B11C-4C0B9683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0591EB-77BE-43DD-9489-E8D2DD9C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91A35-7C89-40D2-989D-5577BD72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5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D55CA-E633-4C03-8A40-6716D0FA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27C29-9163-4F57-8239-0FAF78A2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7F4A11-D8FA-4EAA-80E2-A7352E6B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2911B0-08D7-48CC-ADAB-C8FBFC9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3516C-6D9C-4635-A466-20B3A146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5A0D80-B78E-4400-9995-A4765897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D9170-95EB-4D21-B40C-C34EAB87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96C0D-65F1-4FFE-A071-FAF59EC1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D9E85-C917-41CF-B980-A31F1C74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3BE217-ACAC-4883-A027-B4AB2EE1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2D826-8CCB-48DC-AB03-92EBCEC4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FF86E-EC06-4E4F-97A8-A0AFAAC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7FA4C-B1B0-4868-9736-C3B4797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C1F07-F423-4863-9D42-A0E4B50A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5C33AC-2F1B-46A6-93B4-4692EC9CB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F8CCF-8F01-46C7-94D3-3152FC19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45A89-94F2-470C-8E7B-E40AC5EC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B2936-4153-4840-9BCE-95CE4901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34882-4CA4-4B21-8235-3A476BFA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1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A5E46-5B87-46B0-BB2B-271019A1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AA852-E1A5-4412-BA0D-D5284AB9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3963F-9FB6-4371-B08E-4AF9B8835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8E97-FD20-452C-B313-B93694D1D459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02268-B695-4697-8F54-75C5240D4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94CDC-CBD3-4C6C-B1D2-B78DCBE4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135C-C439-4A92-9D1A-D32E712FB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1C735-19BB-4284-81E5-38BE66225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4" y="1122363"/>
            <a:ext cx="11771790" cy="2387600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Blockchain Meets Database: Design and Implementation</a:t>
            </a:r>
            <a:br>
              <a:rPr lang="en-US" altLang="zh-CN" sz="3600" b="1" dirty="0"/>
            </a:br>
            <a:r>
              <a:rPr lang="en-US" altLang="zh-CN" sz="3600" b="1" dirty="0"/>
              <a:t>of a Blockchain Relational Database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CEA6A-4D99-4FB0-8AAB-8229DA4CD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汇报人：阮系标</a:t>
            </a:r>
            <a:endParaRPr lang="en-US" altLang="zh-CN" dirty="0"/>
          </a:p>
          <a:p>
            <a:r>
              <a:rPr lang="en-US" altLang="zh-CN" dirty="0"/>
              <a:t>51205901123</a:t>
            </a:r>
          </a:p>
        </p:txBody>
      </p:sp>
    </p:spTree>
    <p:extLst>
      <p:ext uri="{BB962C8B-B14F-4D97-AF65-F5344CB8AC3E}">
        <p14:creationId xmlns:p14="http://schemas.microsoft.com/office/powerpoint/2010/main" val="41526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5761B7-0BFA-4D97-84E5-8F439C72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19" y="1148047"/>
            <a:ext cx="10704762" cy="45619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40D0A1-58DB-4279-9EB6-E704BB0815FA}"/>
              </a:ext>
            </a:extLst>
          </p:cNvPr>
          <p:cNvSpPr txBox="1"/>
          <p:nvPr/>
        </p:nvSpPr>
        <p:spPr>
          <a:xfrm>
            <a:off x="0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两种方法流程比较</a:t>
            </a:r>
          </a:p>
        </p:txBody>
      </p:sp>
    </p:spTree>
    <p:extLst>
      <p:ext uri="{BB962C8B-B14F-4D97-AF65-F5344CB8AC3E}">
        <p14:creationId xmlns:p14="http://schemas.microsoft.com/office/powerpoint/2010/main" val="9930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安全性：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860800" y="1967346"/>
            <a:ext cx="560762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用户端提交无效请求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/>
              <a:t>隐藏有效交</a:t>
            </a:r>
            <a:r>
              <a:rPr lang="zh-CN" altLang="en-US" sz="3600" dirty="0" smtClean="0"/>
              <a:t>易</a:t>
            </a:r>
            <a:endParaRPr lang="en-US" altLang="zh-CN" sz="3600" dirty="0" smtClean="0"/>
          </a:p>
          <a:p>
            <a:r>
              <a:rPr lang="en-US" altLang="zh-CN" sz="3600" dirty="0" smtClean="0"/>
              <a:t>3.</a:t>
            </a:r>
            <a:r>
              <a:rPr lang="zh-CN" altLang="en-US" sz="3600" dirty="0"/>
              <a:t>阻塞或事务提交的扣留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en-US" altLang="zh-CN" sz="3600" dirty="0" smtClean="0"/>
              <a:t>4.</a:t>
            </a:r>
            <a:r>
              <a:rPr lang="zh-CN" altLang="en-US" sz="3600" dirty="0"/>
              <a:t>拜占庭排序节点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en-US" altLang="zh-CN" sz="3600" dirty="0" smtClean="0"/>
              <a:t>5.</a:t>
            </a:r>
            <a:r>
              <a:rPr lang="zh-CN" altLang="en-US" sz="3600" dirty="0"/>
              <a:t>篡改用户数</a:t>
            </a:r>
            <a:r>
              <a:rPr lang="zh-CN" altLang="en-US" sz="3600" dirty="0" smtClean="0"/>
              <a:t>据</a:t>
            </a:r>
            <a:endParaRPr lang="en-US" altLang="zh-CN" sz="3600" dirty="0" smtClean="0"/>
          </a:p>
          <a:p>
            <a:r>
              <a:rPr lang="en-US" altLang="zh-CN" sz="3600" dirty="0" smtClean="0"/>
              <a:t>6</a:t>
            </a:r>
            <a:r>
              <a:rPr lang="en-US" altLang="zh-CN" sz="3600" dirty="0"/>
              <a:t>.</a:t>
            </a:r>
            <a:r>
              <a:rPr lang="zh-CN" altLang="en-US" sz="3600" dirty="0"/>
              <a:t>篡改的区块链</a:t>
            </a:r>
            <a:endParaRPr lang="en-US" altLang="zh-CN" sz="36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64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故障后的恢复：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731264" y="1536192"/>
            <a:ext cx="955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分类账表中检索最后处理过的块号，并检查分类账表中的所有交易是否都有状态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1264" y="2218944"/>
            <a:ext cx="878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如</a:t>
            </a:r>
            <a:r>
              <a:rPr lang="zh-CN" altLang="en-US" sz="2000" dirty="0"/>
              <a:t>果在事务的分类账表中发现状态，则意味着该块已成功提交，不需要恢复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1264" y="2901696"/>
            <a:ext cx="473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如</a:t>
            </a:r>
            <a:r>
              <a:rPr lang="zh-CN" altLang="en-US" sz="2000" dirty="0"/>
              <a:t>果在事务的分类账表中没有找到状态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1264" y="3509070"/>
            <a:ext cx="5761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如</a:t>
            </a:r>
            <a:r>
              <a:rPr lang="zh-CN" altLang="en-US" sz="2000" dirty="0"/>
              <a:t>果事务日志中没有为所有或某些事务提供状态</a:t>
            </a:r>
          </a:p>
        </p:txBody>
      </p:sp>
    </p:spTree>
    <p:extLst>
      <p:ext uri="{BB962C8B-B14F-4D97-AF65-F5344CB8AC3E}">
        <p14:creationId xmlns:p14="http://schemas.microsoft.com/office/powerpoint/2010/main" val="219275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评</a:t>
            </a:r>
            <a:r>
              <a:rPr lang="zh-CN" altLang="en-US" sz="2800" dirty="0" smtClean="0"/>
              <a:t>价与总结：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212" y="1228917"/>
            <a:ext cx="5296359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82112" y="1475232"/>
            <a:ext cx="528862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 smtClean="0"/>
              <a:t>谢谢</a:t>
            </a:r>
            <a:endParaRPr lang="zh-CN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42169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B4D0C4-2126-4BC2-A301-CCDC40C2F892}"/>
              </a:ext>
            </a:extLst>
          </p:cNvPr>
          <p:cNvSpPr txBox="1"/>
          <p:nvPr/>
        </p:nvSpPr>
        <p:spPr>
          <a:xfrm>
            <a:off x="-1" y="71021"/>
            <a:ext cx="235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区块链：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34B8EE-E38A-46D2-9B68-7CFF070A3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58" y="1295242"/>
            <a:ext cx="8419689" cy="1049863"/>
          </a:xfrm>
          <a:prstGeom prst="rect">
            <a:avLst/>
          </a:prstGeom>
        </p:spPr>
      </p:pic>
      <p:sp>
        <p:nvSpPr>
          <p:cNvPr id="5" name="AutoShape 2" descr="什么是区块链？区块链最通俗的解释！一文搞懂BlockChain | 港美股开户优惠及全球经济要闻">
            <a:extLst>
              <a:ext uri="{FF2B5EF4-FFF2-40B4-BE49-F238E27FC236}">
                <a16:creationId xmlns:a16="http://schemas.microsoft.com/office/drawing/2014/main" id="{B22FC0BF-1442-4E3D-A070-B82DA26EA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什么是区块链？区块链最通俗的解释！一文搞懂BlockChain">
            <a:extLst>
              <a:ext uri="{FF2B5EF4-FFF2-40B4-BE49-F238E27FC236}">
                <a16:creationId xmlns:a16="http://schemas.microsoft.com/office/drawing/2014/main" id="{EB333549-945C-4D7B-A367-AFCAA588E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E79150-4740-4064-809C-17DC1EDF5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84" y="2425004"/>
            <a:ext cx="4798232" cy="30183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4B199A-FEA1-4C7B-9199-9783EB0EA7A5}"/>
              </a:ext>
            </a:extLst>
          </p:cNvPr>
          <p:cNvSpPr txBox="1"/>
          <p:nvPr/>
        </p:nvSpPr>
        <p:spPr>
          <a:xfrm>
            <a:off x="2864987" y="5925578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有的人认为区块链是大创新，有人认为区块链是伪装的数据库</a:t>
            </a:r>
          </a:p>
        </p:txBody>
      </p:sp>
    </p:spTree>
    <p:extLst>
      <p:ext uri="{BB962C8B-B14F-4D97-AF65-F5344CB8AC3E}">
        <p14:creationId xmlns:p14="http://schemas.microsoft.com/office/powerpoint/2010/main" val="15080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712F76-C08C-4943-8C5D-441B5A29E553}"/>
              </a:ext>
            </a:extLst>
          </p:cNvPr>
          <p:cNvSpPr txBox="1"/>
          <p:nvPr/>
        </p:nvSpPr>
        <p:spPr>
          <a:xfrm>
            <a:off x="-2" y="-1"/>
            <a:ext cx="156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本文观点：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C1E6D9-E611-4913-80DC-47755FB91CDD}"/>
              </a:ext>
            </a:extLst>
          </p:cNvPr>
          <p:cNvSpPr txBox="1"/>
          <p:nvPr/>
        </p:nvSpPr>
        <p:spPr>
          <a:xfrm>
            <a:off x="2639227" y="1196668"/>
            <a:ext cx="7366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区块链的核心是一个不可变的加密日志，</a:t>
            </a:r>
            <a:endParaRPr lang="en-US" altLang="zh-CN" sz="2800" dirty="0"/>
          </a:p>
          <a:p>
            <a:r>
              <a:rPr lang="zh-CN" altLang="en-US" sz="2800" dirty="0"/>
              <a:t>通过一组不受信任的各方之间的分布式共识，</a:t>
            </a:r>
            <a:endParaRPr lang="en-US" altLang="zh-CN" sz="2800" dirty="0"/>
          </a:p>
          <a:p>
            <a:r>
              <a:rPr lang="zh-CN" altLang="en-US" sz="2800" dirty="0"/>
              <a:t>以分散的方式复制和管理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7E25E0-6DCA-4276-B6AA-2D7AC03992F5}"/>
              </a:ext>
            </a:extLst>
          </p:cNvPr>
          <p:cNvSpPr txBox="1"/>
          <p:nvPr/>
        </p:nvSpPr>
        <p:spPr>
          <a:xfrm>
            <a:off x="2645545" y="2581663"/>
            <a:ext cx="799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数据库和区块链是不等同的，他们有一定的异同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D7869B-CEB8-4C7D-B9DA-B5C227055017}"/>
              </a:ext>
            </a:extLst>
          </p:cNvPr>
          <p:cNvSpPr txBox="1"/>
          <p:nvPr/>
        </p:nvSpPr>
        <p:spPr>
          <a:xfrm>
            <a:off x="2639227" y="3167390"/>
            <a:ext cx="871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不赞同现有的区块链平台将其仅仅视为一个信息存储</a:t>
            </a:r>
          </a:p>
        </p:txBody>
      </p:sp>
    </p:spTree>
    <p:extLst>
      <p:ext uri="{BB962C8B-B14F-4D97-AF65-F5344CB8AC3E}">
        <p14:creationId xmlns:p14="http://schemas.microsoft.com/office/powerpoint/2010/main" val="7415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E8A4C-6179-434D-AE1B-63EC7D2D5013}"/>
              </a:ext>
            </a:extLst>
          </p:cNvPr>
          <p:cNvSpPr txBox="1"/>
          <p:nvPr/>
        </p:nvSpPr>
        <p:spPr>
          <a:xfrm>
            <a:off x="-2" y="-1"/>
            <a:ext cx="156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结合难点：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B91C29-A953-49BC-9EC0-C9429A11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77" y="1474371"/>
            <a:ext cx="2533333" cy="17238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7F13DB-5026-40CC-AA49-E743901DFB5F}"/>
              </a:ext>
            </a:extLst>
          </p:cNvPr>
          <p:cNvSpPr txBox="1"/>
          <p:nvPr/>
        </p:nvSpPr>
        <p:spPr>
          <a:xfrm>
            <a:off x="5468645" y="1198485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数据库节点之间复制事务日志和状态可以使用主从协议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2B5C12-FBFB-41C6-BED2-F14489554A83}"/>
              </a:ext>
            </a:extLst>
          </p:cNvPr>
          <p:cNvSpPr txBox="1"/>
          <p:nvPr/>
        </p:nvSpPr>
        <p:spPr>
          <a:xfrm>
            <a:off x="5468645" y="1966944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区块链网络中节点之间互相不信任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C230D9-CD05-4B5E-A9A0-C3C071CEB787}"/>
              </a:ext>
            </a:extLst>
          </p:cNvPr>
          <p:cNvSpPr txBox="1"/>
          <p:nvPr/>
        </p:nvSpPr>
        <p:spPr>
          <a:xfrm>
            <a:off x="3293616" y="452172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崩溃容错同步提交协议不能解决这个问题吗？</a:t>
            </a:r>
          </a:p>
        </p:txBody>
      </p:sp>
    </p:spTree>
    <p:extLst>
      <p:ext uri="{BB962C8B-B14F-4D97-AF65-F5344CB8AC3E}">
        <p14:creationId xmlns:p14="http://schemas.microsoft.com/office/powerpoint/2010/main" val="191186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595479-351F-4992-BC87-DBC635540168}"/>
              </a:ext>
            </a:extLst>
          </p:cNvPr>
          <p:cNvSpPr txBox="1"/>
          <p:nvPr/>
        </p:nvSpPr>
        <p:spPr>
          <a:xfrm>
            <a:off x="0" y="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本文方法：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44A78B-9D19-4DB9-8B51-735284BEF3FC}"/>
              </a:ext>
            </a:extLst>
          </p:cNvPr>
          <p:cNvSpPr txBox="1"/>
          <p:nvPr/>
        </p:nvSpPr>
        <p:spPr>
          <a:xfrm>
            <a:off x="2654422" y="1597980"/>
            <a:ext cx="6223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sz="2400" dirty="0"/>
              <a:t>.</a:t>
            </a:r>
            <a:r>
              <a:rPr lang="zh-CN" altLang="en-US" sz="2400" dirty="0"/>
              <a:t>修改数据库以分离并发事务执行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在每个节点上，独立地使用序列化快照隔离（</a:t>
            </a:r>
            <a:r>
              <a:rPr lang="en-US" altLang="zh-CN" sz="2400" dirty="0"/>
              <a:t>SSI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46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01922B-6D5F-4763-B39B-B753F2215B91}"/>
              </a:ext>
            </a:extLst>
          </p:cNvPr>
          <p:cNvSpPr txBox="1"/>
          <p:nvPr/>
        </p:nvSpPr>
        <p:spPr>
          <a:xfrm>
            <a:off x="0" y="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本文贡献：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2679E-09F0-4741-825D-18F36DF0AF2E}"/>
              </a:ext>
            </a:extLst>
          </p:cNvPr>
          <p:cNvSpPr txBox="1"/>
          <p:nvPr/>
        </p:nvSpPr>
        <p:spPr>
          <a:xfrm>
            <a:off x="2214640" y="1429305"/>
            <a:ext cx="56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设计了两种从数据库开始构建区块链平台的新方法，</a:t>
            </a:r>
            <a:endParaRPr lang="en-US" altLang="zh-CN" dirty="0"/>
          </a:p>
          <a:p>
            <a:r>
              <a:rPr lang="zh-CN" altLang="en-US" dirty="0"/>
              <a:t>以确保不受信任的数据库节点的网络能够保持一致。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3E1EC1-A0BC-478C-981C-64A6DD1038E9}"/>
              </a:ext>
            </a:extLst>
          </p:cNvPr>
          <p:cNvSpPr txBox="1"/>
          <p:nvPr/>
        </p:nvSpPr>
        <p:spPr>
          <a:xfrm>
            <a:off x="2214640" y="247687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设计了一种基于块高度的</a:t>
            </a:r>
            <a:r>
              <a:rPr lang="en-US" altLang="zh-CN" dirty="0"/>
              <a:t>SSI</a:t>
            </a:r>
            <a:r>
              <a:rPr lang="zh-CN" altLang="en-US" dirty="0"/>
              <a:t>新变体，</a:t>
            </a:r>
            <a:endParaRPr lang="en-US" altLang="zh-CN" dirty="0"/>
          </a:p>
          <a:p>
            <a:r>
              <a:rPr lang="zh-CN" altLang="en-US" dirty="0"/>
              <a:t>以允许交易执行与基于一致的排序并行发生。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5479F5-FCAB-45D1-ACBB-5FD50B457CBA}"/>
              </a:ext>
            </a:extLst>
          </p:cNvPr>
          <p:cNvSpPr txBox="1"/>
          <p:nvPr/>
        </p:nvSpPr>
        <p:spPr>
          <a:xfrm>
            <a:off x="2214640" y="3524435"/>
            <a:ext cx="543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/>
              <a:t>PostgreSQL</a:t>
            </a:r>
            <a:r>
              <a:rPr lang="zh-CN" altLang="en-US" dirty="0"/>
              <a:t>中实现了这个系统，</a:t>
            </a:r>
            <a:endParaRPr lang="en-US" altLang="zh-CN" dirty="0"/>
          </a:p>
          <a:p>
            <a:r>
              <a:rPr lang="zh-CN" altLang="en-US" dirty="0"/>
              <a:t>只需要增加</a:t>
            </a:r>
            <a:r>
              <a:rPr lang="en-US" altLang="zh-CN" dirty="0"/>
              <a:t>4000</a:t>
            </a:r>
            <a:r>
              <a:rPr lang="zh-CN" altLang="en-US" dirty="0"/>
              <a:t>行</a:t>
            </a:r>
            <a:r>
              <a:rPr lang="en-US" altLang="zh-CN" dirty="0"/>
              <a:t>C</a:t>
            </a:r>
            <a:r>
              <a:rPr lang="zh-CN" altLang="en-US" dirty="0"/>
              <a:t>代码，并给出了修改后的架构。</a:t>
            </a:r>
          </a:p>
        </p:txBody>
      </p:sp>
    </p:spTree>
    <p:extLst>
      <p:ext uri="{BB962C8B-B14F-4D97-AF65-F5344CB8AC3E}">
        <p14:creationId xmlns:p14="http://schemas.microsoft.com/office/powerpoint/2010/main" val="9696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6C325C-EE68-48FB-A4FE-3EFF69B15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24" y="1817874"/>
            <a:ext cx="9866667" cy="27428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298009-6198-46D2-9A28-B84D26F21D1E}"/>
              </a:ext>
            </a:extLst>
          </p:cNvPr>
          <p:cNvSpPr txBox="1"/>
          <p:nvPr/>
        </p:nvSpPr>
        <p:spPr>
          <a:xfrm>
            <a:off x="62144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本文动机：</a:t>
            </a:r>
          </a:p>
        </p:txBody>
      </p:sp>
    </p:spTree>
    <p:extLst>
      <p:ext uri="{BB962C8B-B14F-4D97-AF65-F5344CB8AC3E}">
        <p14:creationId xmlns:p14="http://schemas.microsoft.com/office/powerpoint/2010/main" val="55972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143E6B-17E1-406D-BF64-54D958F175F5}"/>
              </a:ext>
            </a:extLst>
          </p:cNvPr>
          <p:cNvSpPr txBox="1"/>
          <p:nvPr/>
        </p:nvSpPr>
        <p:spPr>
          <a:xfrm>
            <a:off x="0" y="62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EDDF82-F2A3-48EC-AD1F-4AFFBE289A8C}"/>
              </a:ext>
            </a:extLst>
          </p:cNvPr>
          <p:cNvSpPr txBox="1"/>
          <p:nvPr/>
        </p:nvSpPr>
        <p:spPr>
          <a:xfrm>
            <a:off x="3773010" y="16512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第一种方法是</a:t>
            </a:r>
            <a:r>
              <a:rPr lang="en-US" altLang="zh-CN" dirty="0"/>
              <a:t>order then execute</a:t>
            </a:r>
          </a:p>
          <a:p>
            <a:r>
              <a:rPr lang="zh-CN" altLang="en-US" dirty="0"/>
              <a:t>第二种方法是</a:t>
            </a:r>
            <a:r>
              <a:rPr lang="en-US" altLang="zh-CN" dirty="0"/>
              <a:t>execute-order-in-parallel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FF130-203C-43FE-AD00-09C04C40BEF9}"/>
              </a:ext>
            </a:extLst>
          </p:cNvPr>
          <p:cNvSpPr txBox="1"/>
          <p:nvPr/>
        </p:nvSpPr>
        <p:spPr>
          <a:xfrm>
            <a:off x="3879542" y="3062796"/>
            <a:ext cx="3326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Key Components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Client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Database Peer Node: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Ordering Service</a:t>
            </a:r>
          </a:p>
        </p:txBody>
      </p:sp>
    </p:spTree>
    <p:extLst>
      <p:ext uri="{BB962C8B-B14F-4D97-AF65-F5344CB8AC3E}">
        <p14:creationId xmlns:p14="http://schemas.microsoft.com/office/powerpoint/2010/main" val="24216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4D68F6-5C23-4916-98F9-24A1A2F31BF1}"/>
              </a:ext>
            </a:extLst>
          </p:cNvPr>
          <p:cNvSpPr txBox="1"/>
          <p:nvPr/>
        </p:nvSpPr>
        <p:spPr>
          <a:xfrm>
            <a:off x="0" y="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Serializable Snapshot Isolation</a:t>
            </a:r>
            <a:r>
              <a:rPr lang="zh-CN" altLang="en-US" dirty="0"/>
              <a:t>（</a:t>
            </a:r>
            <a:r>
              <a:rPr lang="en-US" altLang="zh-CN" dirty="0"/>
              <a:t>SSL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FBD297-0AC5-42B0-B238-99FA890A1369}"/>
              </a:ext>
            </a:extLst>
          </p:cNvPr>
          <p:cNvSpPr txBox="1"/>
          <p:nvPr/>
        </p:nvSpPr>
        <p:spPr>
          <a:xfrm>
            <a:off x="3950861" y="121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006C7-24AE-46B7-8C30-12815FD01E65}"/>
              </a:ext>
            </a:extLst>
          </p:cNvPr>
          <p:cNvSpPr txBox="1"/>
          <p:nvPr/>
        </p:nvSpPr>
        <p:spPr>
          <a:xfrm>
            <a:off x="2588849" y="1821715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1.SSL</a:t>
            </a:r>
            <a:r>
              <a:rPr lang="zh-CN" altLang="en-US" dirty="0"/>
              <a:t>的优势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为什么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C303A7-17A3-4658-B9F2-C8F28C49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108" y="3037955"/>
            <a:ext cx="5057143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930</Words>
  <Application>Microsoft Office PowerPoint</Application>
  <PresentationFormat>宽屏</PresentationFormat>
  <Paragraphs>69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Blockchain Meets Database: Design and Implementation of a Blockchain Relational Database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Meets Database: Design and Implementation of a Blockchain Relational Database</dc:title>
  <dc:creator>pc</dc:creator>
  <cp:lastModifiedBy>Administrator</cp:lastModifiedBy>
  <cp:revision>42</cp:revision>
  <dcterms:created xsi:type="dcterms:W3CDTF">2020-11-10T04:39:05Z</dcterms:created>
  <dcterms:modified xsi:type="dcterms:W3CDTF">2020-11-12T02:44:45Z</dcterms:modified>
</cp:coreProperties>
</file>