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2" r:id="rId7"/>
    <p:sldId id="263" r:id="rId8"/>
    <p:sldId id="265" r:id="rId9"/>
    <p:sldId id="284" r:id="rId10"/>
    <p:sldId id="285" r:id="rId11"/>
    <p:sldId id="286" r:id="rId12"/>
    <p:sldId id="266" r:id="rId13"/>
    <p:sldId id="268" r:id="rId14"/>
    <p:sldId id="272" r:id="rId15"/>
    <p:sldId id="287" r:id="rId16"/>
    <p:sldId id="288" r:id="rId17"/>
    <p:sldId id="273" r:id="rId18"/>
    <p:sldId id="274" r:id="rId19"/>
    <p:sldId id="275" r:id="rId20"/>
    <p:sldId id="289" r:id="rId21"/>
    <p:sldId id="277" r:id="rId22"/>
    <p:sldId id="290" r:id="rId23"/>
    <p:sldId id="292" r:id="rId24"/>
    <p:sldId id="293" r:id="rId25"/>
    <p:sldId id="278" r:id="rId26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60"/>
  </p:normalViewPr>
  <p:slideViewPr>
    <p:cSldViewPr>
      <p:cViewPr varScale="1">
        <p:scale>
          <a:sx n="61" d="100"/>
          <a:sy n="61" d="100"/>
        </p:scale>
        <p:origin x="58" y="3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6675" y="894079"/>
            <a:ext cx="7530649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6675" y="2953004"/>
            <a:ext cx="7530649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390" y="80771"/>
            <a:ext cx="75971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595" y="1383030"/>
            <a:ext cx="8609330" cy="120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16265" y="4792144"/>
            <a:ext cx="244475" cy="21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520"/>
              </a:spcBef>
            </a:pPr>
            <a:r>
              <a:rPr spc="-70" dirty="0"/>
              <a:t>RAT-SQL: </a:t>
            </a:r>
            <a:r>
              <a:rPr spc="-20" dirty="0"/>
              <a:t>Relation-Aware </a:t>
            </a:r>
            <a:r>
              <a:rPr spc="-5" dirty="0"/>
              <a:t>Schema </a:t>
            </a:r>
            <a:r>
              <a:rPr spc="-10" dirty="0"/>
              <a:t>Encoding  </a:t>
            </a:r>
            <a:r>
              <a:rPr spc="-5" dirty="0"/>
              <a:t>and Linking </a:t>
            </a:r>
            <a:r>
              <a:rPr spc="-30" dirty="0"/>
              <a:t>for </a:t>
            </a:r>
            <a:r>
              <a:rPr spc="-45" dirty="0"/>
              <a:t>Text-to-SQL</a:t>
            </a:r>
            <a:r>
              <a:rPr spc="40" dirty="0"/>
              <a:t> </a:t>
            </a:r>
            <a:r>
              <a:rPr spc="-35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675" y="2148418"/>
            <a:ext cx="7166609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0"/>
              </a:spcBef>
              <a:tabLst>
                <a:tab pos="1865630" algn="l"/>
                <a:tab pos="3759200" algn="l"/>
                <a:tab pos="5558155" algn="l"/>
              </a:tabLst>
            </a:pPr>
            <a:r>
              <a:rPr sz="2400" i="1" spc="-5" dirty="0">
                <a:latin typeface="Calibri"/>
                <a:cs typeface="Calibri"/>
              </a:rPr>
              <a:t>Bailin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Wang*,	</a:t>
            </a:r>
            <a:r>
              <a:rPr sz="2400" i="1" spc="-5" dirty="0">
                <a:latin typeface="Calibri"/>
                <a:cs typeface="Calibri"/>
              </a:rPr>
              <a:t>Richard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Shin*</a:t>
            </a:r>
            <a:r>
              <a:rPr sz="2400" spc="-5" dirty="0">
                <a:latin typeface="Calibri"/>
                <a:cs typeface="Calibri"/>
              </a:rPr>
              <a:t>,	Xiaodong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Liu,	</a:t>
            </a:r>
            <a:r>
              <a:rPr sz="2400" spc="-15" dirty="0">
                <a:latin typeface="Calibri"/>
                <a:cs typeface="Calibri"/>
              </a:rPr>
              <a:t>Alex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Polozov,  </a:t>
            </a:r>
            <a:r>
              <a:rPr sz="2400" spc="-15" dirty="0">
                <a:latin typeface="Calibri"/>
                <a:cs typeface="Calibri"/>
              </a:rPr>
              <a:t>Matthew </a:t>
            </a:r>
            <a:r>
              <a:rPr sz="2400" spc="-10" dirty="0">
                <a:latin typeface="Calibri"/>
                <a:cs typeface="Calibri"/>
              </a:rPr>
              <a:t>Richardson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40" y="4328159"/>
            <a:ext cx="1496567" cy="48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204" y="4067177"/>
            <a:ext cx="2002285" cy="88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9440" y="4267200"/>
            <a:ext cx="2170430" cy="487680"/>
            <a:chOff x="3249440" y="4267200"/>
            <a:chExt cx="2170430" cy="487680"/>
          </a:xfrm>
        </p:grpSpPr>
        <p:sp>
          <p:nvSpPr>
            <p:cNvPr id="7" name="object 7"/>
            <p:cNvSpPr/>
            <p:nvPr/>
          </p:nvSpPr>
          <p:spPr>
            <a:xfrm>
              <a:off x="3694175" y="4267200"/>
              <a:ext cx="1725168" cy="4876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9440" y="4335347"/>
              <a:ext cx="417143" cy="4157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3"/>
          <p:cNvSpPr txBox="1"/>
          <p:nvPr/>
        </p:nvSpPr>
        <p:spPr>
          <a:xfrm>
            <a:off x="806675" y="3161685"/>
            <a:ext cx="7166609" cy="76944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ctr">
              <a:lnSpc>
                <a:spcPts val="2620"/>
              </a:lnSpc>
              <a:spcBef>
                <a:spcPts val="400"/>
              </a:spcBef>
              <a:tabLst>
                <a:tab pos="1865630" algn="l"/>
                <a:tab pos="3759200" algn="l"/>
                <a:tab pos="5558155" algn="l"/>
              </a:tabLst>
            </a:pPr>
            <a:r>
              <a:rPr lang="en-US" sz="2400" dirty="0" smtClean="0">
                <a:latin typeface="Calibri"/>
                <a:cs typeface="Calibri"/>
              </a:rPr>
              <a:t>ACL 2020</a:t>
            </a:r>
          </a:p>
          <a:p>
            <a:pPr marL="12700" marR="5080" algn="ctr">
              <a:lnSpc>
                <a:spcPts val="2620"/>
              </a:lnSpc>
              <a:spcBef>
                <a:spcPts val="400"/>
              </a:spcBef>
              <a:tabLst>
                <a:tab pos="1865630" algn="l"/>
                <a:tab pos="3759200" algn="l"/>
                <a:tab pos="5558155" algn="l"/>
              </a:tabLst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分享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人：李文锋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9" y="3105151"/>
            <a:ext cx="4245541" cy="173761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344" y="547115"/>
            <a:ext cx="2564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40" dirty="0" smtClean="0">
                <a:solidFill>
                  <a:srgbClr val="44546A"/>
                </a:solidFill>
              </a:rPr>
              <a:t>Problem Define</a:t>
            </a:r>
            <a:endParaRPr sz="2600" dirty="0"/>
          </a:p>
        </p:txBody>
      </p:sp>
      <p:sp>
        <p:nvSpPr>
          <p:cNvPr id="23" name="矩形 22"/>
          <p:cNvSpPr/>
          <p:nvPr/>
        </p:nvSpPr>
        <p:spPr>
          <a:xfrm>
            <a:off x="344167" y="1420932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构造关联了问题的数据库模式图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  <a:cs typeface="Calibri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0" y="1844542"/>
            <a:ext cx="1729890" cy="32768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2" y="2625450"/>
            <a:ext cx="1653683" cy="26672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2" y="2230618"/>
            <a:ext cx="2537680" cy="304826"/>
          </a:xfrm>
          <a:prstGeom prst="rect">
            <a:avLst/>
          </a:prstGeom>
        </p:spPr>
      </p:pic>
      <p:sp>
        <p:nvSpPr>
          <p:cNvPr id="32" name="object 2"/>
          <p:cNvSpPr txBox="1"/>
          <p:nvPr/>
        </p:nvSpPr>
        <p:spPr>
          <a:xfrm>
            <a:off x="4495800" y="1420932"/>
            <a:ext cx="5916207" cy="2572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300" spc="-95" dirty="0">
                <a:latin typeface="Lucida Sans"/>
                <a:cs typeface="Lucida Sans"/>
              </a:rPr>
              <a:t>Name-based </a:t>
            </a:r>
            <a:r>
              <a:rPr sz="1300" spc="-114" dirty="0" smtClean="0">
                <a:latin typeface="Lucida Sans"/>
                <a:cs typeface="Lucida Sans"/>
              </a:rPr>
              <a:t>linking</a:t>
            </a:r>
            <a:r>
              <a:rPr lang="en-US" sz="1300" spc="-114" dirty="0" smtClean="0">
                <a:latin typeface="Lucida Sans"/>
                <a:cs typeface="Lucida Sans"/>
              </a:rPr>
              <a:t> </a:t>
            </a:r>
            <a:r>
              <a:rPr sz="1300" spc="-409" dirty="0" smtClean="0">
                <a:latin typeface="Lucida Sans"/>
                <a:cs typeface="Lucida Sans"/>
              </a:rPr>
              <a:t> </a:t>
            </a:r>
            <a:r>
              <a:rPr sz="1300" spc="-75" dirty="0">
                <a:latin typeface="Lucida Sans"/>
                <a:cs typeface="Lucida Sans"/>
              </a:rPr>
              <a:t>relation</a:t>
            </a:r>
            <a:endParaRPr sz="13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300" dirty="0">
              <a:latin typeface="Lucida Sans"/>
              <a:cs typeface="Lucida Sans"/>
            </a:endParaRPr>
          </a:p>
          <a:p>
            <a:pPr marL="755650" lvl="1" indent="-285750">
              <a:lnSpc>
                <a:spcPts val="2125"/>
              </a:lnSpc>
              <a:buFont typeface="Wingdings"/>
              <a:buChar char=""/>
              <a:tabLst>
                <a:tab pos="755650" algn="l"/>
              </a:tabLst>
            </a:pPr>
            <a:r>
              <a:rPr sz="1300" spc="-140" dirty="0">
                <a:latin typeface="Lucida Sans"/>
                <a:cs typeface="Lucida Sans"/>
              </a:rPr>
              <a:t>E.g.,</a:t>
            </a:r>
            <a:r>
              <a:rPr sz="1300" spc="-220" dirty="0">
                <a:latin typeface="Lucida Sans"/>
                <a:cs typeface="Lucida Sans"/>
              </a:rPr>
              <a:t> </a:t>
            </a:r>
            <a:r>
              <a:rPr sz="1300" spc="-90" dirty="0">
                <a:solidFill>
                  <a:srgbClr val="7F7F7F"/>
                </a:solidFill>
                <a:latin typeface="Lucida Sans"/>
                <a:cs typeface="Lucida Sans"/>
              </a:rPr>
              <a:t>link</a:t>
            </a:r>
            <a:r>
              <a:rPr sz="1300" spc="-229" dirty="0">
                <a:solidFill>
                  <a:srgbClr val="7F7F7F"/>
                </a:solidFill>
                <a:latin typeface="Lucida Sans"/>
                <a:cs typeface="Lucida Sans"/>
              </a:rPr>
              <a:t> </a:t>
            </a:r>
            <a:r>
              <a:rPr sz="1300" spc="-120" dirty="0">
                <a:solidFill>
                  <a:srgbClr val="7F7F7F"/>
                </a:solidFill>
                <a:latin typeface="Lucida Sans"/>
                <a:cs typeface="Lucida Sans"/>
              </a:rPr>
              <a:t>‘cars’</a:t>
            </a:r>
            <a:r>
              <a:rPr sz="1300" spc="-215" dirty="0">
                <a:solidFill>
                  <a:srgbClr val="7F7F7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7F7F7F"/>
                </a:solidFill>
                <a:latin typeface="Lucida Sans"/>
                <a:cs typeface="Lucida Sans"/>
              </a:rPr>
              <a:t>to</a:t>
            </a:r>
            <a:r>
              <a:rPr sz="1300" spc="-225" dirty="0">
                <a:solidFill>
                  <a:srgbClr val="7F7F7F"/>
                </a:solidFill>
                <a:latin typeface="Lucida Sans"/>
                <a:cs typeface="Lucida Sans"/>
              </a:rPr>
              <a:t> </a:t>
            </a:r>
            <a:r>
              <a:rPr sz="1300" spc="-120" dirty="0">
                <a:solidFill>
                  <a:srgbClr val="7F7F7F"/>
                </a:solidFill>
                <a:latin typeface="Lucida Sans"/>
                <a:cs typeface="Lucida Sans"/>
              </a:rPr>
              <a:t>column</a:t>
            </a:r>
            <a:r>
              <a:rPr sz="1300" spc="-220" dirty="0">
                <a:solidFill>
                  <a:srgbClr val="7F7F7F"/>
                </a:solidFill>
                <a:latin typeface="Lucida Sans"/>
                <a:cs typeface="Lucida Sans"/>
              </a:rPr>
              <a:t> </a:t>
            </a:r>
            <a:r>
              <a:rPr sz="1300" spc="-125" dirty="0">
                <a:solidFill>
                  <a:srgbClr val="7F7F7F"/>
                </a:solidFill>
                <a:latin typeface="Lucida Sans"/>
                <a:cs typeface="Lucida Sans"/>
              </a:rPr>
              <a:t>‘car_names’</a:t>
            </a:r>
            <a:endParaRPr sz="1300" dirty="0">
              <a:latin typeface="Lucida Sans"/>
              <a:cs typeface="Lucida Sans"/>
            </a:endParaRPr>
          </a:p>
          <a:p>
            <a:pPr marL="755650" lvl="1" indent="-285750">
              <a:lnSpc>
                <a:spcPts val="2125"/>
              </a:lnSpc>
              <a:buClr>
                <a:srgbClr val="000000"/>
              </a:buClr>
              <a:buFont typeface="Wingdings"/>
              <a:buChar char=""/>
              <a:tabLst>
                <a:tab pos="755650" algn="l"/>
              </a:tabLst>
            </a:pPr>
            <a:r>
              <a:rPr sz="1300" spc="-60" dirty="0" smtClean="0">
                <a:solidFill>
                  <a:srgbClr val="0070C0"/>
                </a:solidFill>
                <a:latin typeface="Lucida Sans"/>
                <a:cs typeface="Lucida Sans"/>
              </a:rPr>
              <a:t>Exact</a:t>
            </a:r>
            <a:r>
              <a:rPr lang="en-US" sz="1300" spc="-220" dirty="0">
                <a:solidFill>
                  <a:srgbClr val="0070C0"/>
                </a:solidFill>
                <a:latin typeface="Lucida Sans"/>
                <a:cs typeface="Lucida Sans"/>
              </a:rPr>
              <a:t> </a:t>
            </a:r>
            <a:r>
              <a:rPr lang="en-US" sz="1300" spc="-220" dirty="0" smtClean="0">
                <a:solidFill>
                  <a:srgbClr val="0070C0"/>
                </a:solidFill>
                <a:latin typeface="Lucida Sans"/>
                <a:cs typeface="Lucida Sans"/>
              </a:rPr>
              <a:t> </a:t>
            </a:r>
            <a:r>
              <a:rPr lang="en-US" altLang="zh-CN" sz="1300" spc="-85" dirty="0" smtClean="0">
                <a:latin typeface="Lucida Sans"/>
                <a:cs typeface="Lucida Sans"/>
              </a:rPr>
              <a:t>match</a:t>
            </a:r>
          </a:p>
          <a:p>
            <a:pPr marL="755650" lvl="1" indent="-285750">
              <a:lnSpc>
                <a:spcPts val="2125"/>
              </a:lnSpc>
              <a:buClr>
                <a:srgbClr val="000000"/>
              </a:buClr>
              <a:buFont typeface="Wingdings"/>
              <a:buChar char=""/>
              <a:tabLst>
                <a:tab pos="755650" algn="l"/>
              </a:tabLst>
            </a:pPr>
            <a:r>
              <a:rPr sz="1300" spc="-30" dirty="0" smtClean="0">
                <a:solidFill>
                  <a:srgbClr val="0070C0"/>
                </a:solidFill>
                <a:latin typeface="Lucida Sans"/>
                <a:cs typeface="Lucida Sans"/>
              </a:rPr>
              <a:t>Partial</a:t>
            </a:r>
            <a:r>
              <a:rPr sz="1300" spc="-220" dirty="0" smtClean="0">
                <a:solidFill>
                  <a:srgbClr val="0070C0"/>
                </a:solidFill>
                <a:latin typeface="Lucida Sans"/>
                <a:cs typeface="Lucida Sans"/>
              </a:rPr>
              <a:t> </a:t>
            </a:r>
            <a:r>
              <a:rPr lang="en-US" sz="1300" spc="-85" dirty="0" smtClean="0">
                <a:latin typeface="Lucida Sans"/>
                <a:cs typeface="Lucida Sans"/>
              </a:rPr>
              <a:t>match</a:t>
            </a:r>
            <a:endParaRPr sz="1300" dirty="0">
              <a:latin typeface="Lucida Sans"/>
              <a:cs typeface="Lucida San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sz="1300" dirty="0">
              <a:latin typeface="Lucida Sans"/>
              <a:cs typeface="Lucida Sans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300" spc="-80" dirty="0">
                <a:latin typeface="Lucida Sans"/>
                <a:cs typeface="Lucida Sans"/>
              </a:rPr>
              <a:t>Value-based </a:t>
            </a:r>
            <a:r>
              <a:rPr sz="1300" spc="-114" dirty="0" smtClean="0">
                <a:latin typeface="Lucida Sans"/>
                <a:cs typeface="Lucida Sans"/>
              </a:rPr>
              <a:t>linking</a:t>
            </a:r>
            <a:r>
              <a:rPr lang="en-US" sz="1300" spc="-114" dirty="0" smtClean="0">
                <a:latin typeface="Lucida Sans"/>
                <a:cs typeface="Lucida Sans"/>
              </a:rPr>
              <a:t> </a:t>
            </a:r>
            <a:r>
              <a:rPr sz="1300" spc="-425" dirty="0" smtClean="0">
                <a:latin typeface="Lucida Sans"/>
                <a:cs typeface="Lucida Sans"/>
              </a:rPr>
              <a:t> </a:t>
            </a:r>
            <a:r>
              <a:rPr sz="1300" spc="-75" dirty="0">
                <a:latin typeface="Lucida Sans"/>
                <a:cs typeface="Lucida Sans"/>
              </a:rPr>
              <a:t>relation</a:t>
            </a:r>
            <a:endParaRPr sz="13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300" dirty="0">
              <a:latin typeface="Lucida Sans"/>
              <a:cs typeface="Lucida Sans"/>
            </a:endParaRPr>
          </a:p>
          <a:p>
            <a:pPr marL="755650" lvl="1" indent="-285750">
              <a:lnSpc>
                <a:spcPts val="2135"/>
              </a:lnSpc>
              <a:buFont typeface="Wingdings"/>
              <a:buChar char=""/>
              <a:tabLst>
                <a:tab pos="755650" algn="l"/>
              </a:tabLst>
            </a:pPr>
            <a:r>
              <a:rPr sz="1300" spc="-140" dirty="0">
                <a:latin typeface="Lucida Sans"/>
                <a:cs typeface="Lucida Sans"/>
              </a:rPr>
              <a:t>E.g.,</a:t>
            </a:r>
            <a:r>
              <a:rPr sz="1300" spc="135" dirty="0">
                <a:latin typeface="Lucida Sans"/>
                <a:cs typeface="Lucida Sans"/>
              </a:rPr>
              <a:t> </a:t>
            </a:r>
            <a:r>
              <a:rPr sz="1300" spc="-90" dirty="0">
                <a:solidFill>
                  <a:srgbClr val="767171"/>
                </a:solidFill>
                <a:latin typeface="Lucida Sans"/>
                <a:cs typeface="Lucida Sans"/>
              </a:rPr>
              <a:t>link</a:t>
            </a:r>
            <a:r>
              <a:rPr sz="1300" spc="-229" dirty="0">
                <a:solidFill>
                  <a:srgbClr val="767171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767171"/>
                </a:solidFill>
                <a:latin typeface="Lucida Sans"/>
                <a:cs typeface="Lucida Sans"/>
              </a:rPr>
              <a:t>value</a:t>
            </a:r>
            <a:r>
              <a:rPr sz="1300" spc="-229" dirty="0">
                <a:solidFill>
                  <a:srgbClr val="767171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767171"/>
                </a:solidFill>
                <a:latin typeface="Lucida Sans"/>
                <a:cs typeface="Lucida Sans"/>
              </a:rPr>
              <a:t>‘</a:t>
            </a:r>
            <a:r>
              <a:rPr sz="1300" i="1" spc="-25" dirty="0">
                <a:solidFill>
                  <a:srgbClr val="767171"/>
                </a:solidFill>
                <a:latin typeface="Calibri"/>
                <a:cs typeface="Calibri"/>
              </a:rPr>
              <a:t>Edinburgh</a:t>
            </a:r>
            <a:r>
              <a:rPr sz="1300" spc="-25" dirty="0">
                <a:solidFill>
                  <a:srgbClr val="767171"/>
                </a:solidFill>
                <a:latin typeface="Lucida Sans"/>
                <a:cs typeface="Lucida Sans"/>
              </a:rPr>
              <a:t>’</a:t>
            </a:r>
            <a:r>
              <a:rPr sz="1300" spc="-215" dirty="0">
                <a:solidFill>
                  <a:srgbClr val="767171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767171"/>
                </a:solidFill>
                <a:latin typeface="Lucida Sans"/>
                <a:cs typeface="Lucida Sans"/>
              </a:rPr>
              <a:t>to</a:t>
            </a:r>
            <a:r>
              <a:rPr sz="1300" spc="-225" dirty="0">
                <a:solidFill>
                  <a:srgbClr val="767171"/>
                </a:solidFill>
                <a:latin typeface="Lucida Sans"/>
                <a:cs typeface="Lucida Sans"/>
              </a:rPr>
              <a:t> </a:t>
            </a:r>
            <a:r>
              <a:rPr sz="1300" spc="-120" dirty="0">
                <a:solidFill>
                  <a:srgbClr val="767171"/>
                </a:solidFill>
                <a:latin typeface="Lucida Sans"/>
                <a:cs typeface="Lucida Sans"/>
              </a:rPr>
              <a:t>column</a:t>
            </a:r>
            <a:r>
              <a:rPr sz="1300" spc="-220" dirty="0">
                <a:solidFill>
                  <a:srgbClr val="767171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767171"/>
                </a:solidFill>
                <a:latin typeface="Lucida Sans"/>
                <a:cs typeface="Lucida Sans"/>
              </a:rPr>
              <a:t>‘</a:t>
            </a:r>
            <a:r>
              <a:rPr sz="1300" i="1" spc="-45" dirty="0">
                <a:solidFill>
                  <a:srgbClr val="767171"/>
                </a:solidFill>
                <a:latin typeface="Calibri"/>
                <a:cs typeface="Calibri"/>
              </a:rPr>
              <a:t>city</a:t>
            </a:r>
            <a:r>
              <a:rPr sz="1300" spc="-45" dirty="0">
                <a:solidFill>
                  <a:srgbClr val="767171"/>
                </a:solidFill>
                <a:latin typeface="Lucida Sans"/>
                <a:cs typeface="Lucida Sans"/>
              </a:rPr>
              <a:t>’</a:t>
            </a:r>
            <a:endParaRPr sz="1300" dirty="0">
              <a:latin typeface="Lucida Sans"/>
              <a:cs typeface="Lucida Sans"/>
            </a:endParaRPr>
          </a:p>
          <a:p>
            <a:pPr marL="755650" lvl="1" indent="-285750">
              <a:lnSpc>
                <a:spcPts val="2135"/>
              </a:lnSpc>
              <a:buFont typeface="Wingdings"/>
              <a:buChar char=""/>
              <a:tabLst>
                <a:tab pos="755650" algn="l"/>
              </a:tabLst>
            </a:pPr>
            <a:r>
              <a:rPr sz="1300" spc="-75" dirty="0">
                <a:latin typeface="Lucida Sans"/>
                <a:cs typeface="Lucida Sans"/>
              </a:rPr>
              <a:t>Values</a:t>
            </a:r>
            <a:r>
              <a:rPr sz="1300" spc="-220" dirty="0">
                <a:latin typeface="Lucida Sans"/>
                <a:cs typeface="Lucida Sans"/>
              </a:rPr>
              <a:t> </a:t>
            </a:r>
            <a:r>
              <a:rPr sz="1300" spc="-114" dirty="0">
                <a:latin typeface="Lucida Sans"/>
                <a:cs typeface="Lucida Sans"/>
              </a:rPr>
              <a:t>as</a:t>
            </a:r>
            <a:r>
              <a:rPr sz="1300" spc="-225" dirty="0">
                <a:latin typeface="Lucida Sans"/>
                <a:cs typeface="Lucida Sans"/>
              </a:rPr>
              <a:t> </a:t>
            </a:r>
            <a:r>
              <a:rPr sz="1300" spc="-80" dirty="0">
                <a:latin typeface="Lucida Sans"/>
                <a:cs typeface="Lucida Sans"/>
              </a:rPr>
              <a:t>evidence</a:t>
            </a:r>
            <a:r>
              <a:rPr sz="1300" spc="-225" dirty="0">
                <a:latin typeface="Lucida Sans"/>
                <a:cs typeface="Lucida Sans"/>
              </a:rPr>
              <a:t> </a:t>
            </a:r>
            <a:r>
              <a:rPr sz="1300" spc="-55" dirty="0">
                <a:latin typeface="Lucida Sans"/>
                <a:cs typeface="Lucida Sans"/>
              </a:rPr>
              <a:t>to</a:t>
            </a:r>
            <a:r>
              <a:rPr sz="1300" spc="-220" dirty="0">
                <a:latin typeface="Lucida Sans"/>
                <a:cs typeface="Lucida Sans"/>
              </a:rPr>
              <a:t> </a:t>
            </a:r>
            <a:r>
              <a:rPr sz="1300" spc="-80" dirty="0">
                <a:latin typeface="Lucida Sans"/>
                <a:cs typeface="Lucida Sans"/>
              </a:rPr>
              <a:t>generate</a:t>
            </a:r>
            <a:r>
              <a:rPr sz="1300" spc="-220" dirty="0">
                <a:latin typeface="Lucida Sans"/>
                <a:cs typeface="Lucida Sans"/>
              </a:rPr>
              <a:t> </a:t>
            </a:r>
            <a:r>
              <a:rPr sz="1300" spc="-105" dirty="0">
                <a:latin typeface="Lucida Sans"/>
                <a:cs typeface="Lucida Sans"/>
              </a:rPr>
              <a:t>corresponding</a:t>
            </a:r>
            <a:r>
              <a:rPr sz="1300" spc="-210" dirty="0">
                <a:latin typeface="Lucida Sans"/>
                <a:cs typeface="Lucida Sans"/>
              </a:rPr>
              <a:t> </a:t>
            </a:r>
            <a:r>
              <a:rPr sz="1300" spc="-125" dirty="0">
                <a:latin typeface="Lucida Sans"/>
                <a:cs typeface="Lucida Sans"/>
              </a:rPr>
              <a:t>columns</a:t>
            </a:r>
            <a:endParaRPr sz="1300" dirty="0">
              <a:latin typeface="Lucida Sans"/>
              <a:cs typeface="Lucida Sans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Font typeface="Wingdings"/>
              <a:buChar char=""/>
              <a:tabLst>
                <a:tab pos="755650" algn="l"/>
              </a:tabLst>
            </a:pPr>
            <a:r>
              <a:rPr sz="1300" spc="-5" dirty="0">
                <a:latin typeface="Arial"/>
                <a:cs typeface="Arial"/>
              </a:rPr>
              <a:t>retrieved </a:t>
            </a:r>
            <a:r>
              <a:rPr sz="1300" spc="-5" dirty="0">
                <a:solidFill>
                  <a:srgbClr val="4472C4"/>
                </a:solidFill>
                <a:latin typeface="Arial"/>
                <a:cs typeface="Arial"/>
              </a:rPr>
              <a:t>quickly </a:t>
            </a:r>
            <a:r>
              <a:rPr sz="1300" dirty="0">
                <a:solidFill>
                  <a:srgbClr val="4472C4"/>
                </a:solidFill>
                <a:latin typeface="Arial"/>
                <a:cs typeface="Arial"/>
              </a:rPr>
              <a:t>via DB </a:t>
            </a:r>
            <a:r>
              <a:rPr sz="1300" spc="-5" dirty="0">
                <a:solidFill>
                  <a:srgbClr val="4472C4"/>
                </a:solidFill>
                <a:latin typeface="Arial"/>
                <a:cs typeface="Arial"/>
              </a:rPr>
              <a:t>indices </a:t>
            </a:r>
            <a:r>
              <a:rPr sz="1300" dirty="0">
                <a:solidFill>
                  <a:srgbClr val="4472C4"/>
                </a:solidFill>
                <a:latin typeface="Arial"/>
                <a:cs typeface="Arial"/>
              </a:rPr>
              <a:t>&amp; </a:t>
            </a:r>
            <a:r>
              <a:rPr sz="1300" spc="-5" dirty="0">
                <a:solidFill>
                  <a:srgbClr val="4472C4"/>
                </a:solidFill>
                <a:latin typeface="Arial"/>
                <a:cs typeface="Arial"/>
              </a:rPr>
              <a:t>textual</a:t>
            </a:r>
            <a:r>
              <a:rPr sz="1300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4472C4"/>
                </a:solidFill>
                <a:latin typeface="Arial"/>
                <a:cs typeface="Arial"/>
              </a:rPr>
              <a:t>search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33468" y="2593832"/>
            <a:ext cx="641557" cy="3567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箭头连接符 8"/>
          <p:cNvCxnSpPr>
            <a:stCxn id="26" idx="2"/>
          </p:cNvCxnSpPr>
          <p:nvPr/>
        </p:nvCxnSpPr>
        <p:spPr>
          <a:xfrm flipH="1">
            <a:off x="1744726" y="2950561"/>
            <a:ext cx="9521" cy="53558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344" y="547115"/>
            <a:ext cx="517645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40" dirty="0" smtClean="0">
                <a:solidFill>
                  <a:srgbClr val="44546A"/>
                </a:solidFill>
              </a:rPr>
              <a:t>R</a:t>
            </a:r>
            <a:r>
              <a:rPr lang="en-US" altLang="zh-CN" sz="2600" spc="-40" dirty="0" smtClean="0">
                <a:solidFill>
                  <a:srgbClr val="44546A"/>
                </a:solidFill>
              </a:rPr>
              <a:t>elation-Aware Input Encoding</a:t>
            </a:r>
            <a:endParaRPr sz="2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47750"/>
            <a:ext cx="5877645" cy="35979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43350"/>
            <a:ext cx="1524000" cy="213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22" y="3954780"/>
            <a:ext cx="647756" cy="19051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62000" y="2630967"/>
            <a:ext cx="6477000" cy="2286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72" y="4313161"/>
            <a:ext cx="3251528" cy="34976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892472" y="4311282"/>
            <a:ext cx="3251528" cy="3516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52800" y="2292927"/>
            <a:ext cx="1066800" cy="2385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5213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200151"/>
            <a:ext cx="4248758" cy="3943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225" y="80771"/>
            <a:ext cx="2749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Transformer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8075" y="705103"/>
            <a:ext cx="1848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4472C4"/>
                </a:solidFill>
                <a:latin typeface="Arial"/>
                <a:cs typeface="Arial"/>
              </a:rPr>
              <a:t>[Vaswani </a:t>
            </a:r>
            <a:r>
              <a:rPr sz="1500" dirty="0">
                <a:solidFill>
                  <a:srgbClr val="4472C4"/>
                </a:solidFill>
                <a:latin typeface="Arial"/>
                <a:cs typeface="Arial"/>
              </a:rPr>
              <a:t>et </a:t>
            </a:r>
            <a:r>
              <a:rPr sz="1500" spc="-5" dirty="0">
                <a:solidFill>
                  <a:srgbClr val="4472C4"/>
                </a:solidFill>
                <a:latin typeface="Arial"/>
                <a:cs typeface="Arial"/>
              </a:rPr>
              <a:t>al.,</a:t>
            </a:r>
            <a:r>
              <a:rPr sz="1500" spc="-6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472C4"/>
                </a:solidFill>
                <a:latin typeface="Arial"/>
                <a:cs typeface="Arial"/>
              </a:rPr>
              <a:t>2017]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038350"/>
            <a:ext cx="4495800" cy="18796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85" y="3333750"/>
            <a:ext cx="563929" cy="6401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0" y="1657351"/>
            <a:ext cx="1293327" cy="325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3" y="1387604"/>
            <a:ext cx="3955123" cy="1973751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4148157" y="891957"/>
            <a:ext cx="4580820" cy="4251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Relation-Aware </a:t>
            </a:r>
            <a:r>
              <a:rPr spc="-55" dirty="0"/>
              <a:t>Transformer</a:t>
            </a:r>
            <a:r>
              <a:rPr spc="15" dirty="0"/>
              <a:t> </a:t>
            </a:r>
            <a:r>
              <a:rPr spc="-75" dirty="0"/>
              <a:t>(RAT)</a:t>
            </a:r>
          </a:p>
        </p:txBody>
      </p:sp>
      <p:sp>
        <p:nvSpPr>
          <p:cNvPr id="13" name="object 13"/>
          <p:cNvSpPr/>
          <p:nvPr/>
        </p:nvSpPr>
        <p:spPr>
          <a:xfrm>
            <a:off x="2819400" y="2190750"/>
            <a:ext cx="1526540" cy="1942257"/>
          </a:xfrm>
          <a:custGeom>
            <a:avLst/>
            <a:gdLst/>
            <a:ahLst/>
            <a:cxnLst/>
            <a:rect l="l" t="t" r="r" b="b"/>
            <a:pathLst>
              <a:path w="1297939" h="1576070">
                <a:moveTo>
                  <a:pt x="538137" y="929068"/>
                </a:moveTo>
                <a:lnTo>
                  <a:pt x="537591" y="916686"/>
                </a:lnTo>
                <a:lnTo>
                  <a:pt x="532574" y="909383"/>
                </a:lnTo>
                <a:lnTo>
                  <a:pt x="498716" y="896645"/>
                </a:lnTo>
                <a:lnTo>
                  <a:pt x="490994" y="893292"/>
                </a:lnTo>
                <a:lnTo>
                  <a:pt x="445376" y="871474"/>
                </a:lnTo>
                <a:lnTo>
                  <a:pt x="413245" y="857491"/>
                </a:lnTo>
                <a:lnTo>
                  <a:pt x="405345" y="853579"/>
                </a:lnTo>
                <a:lnTo>
                  <a:pt x="382206" y="836409"/>
                </a:lnTo>
                <a:lnTo>
                  <a:pt x="369722" y="828586"/>
                </a:lnTo>
                <a:lnTo>
                  <a:pt x="356539" y="821093"/>
                </a:lnTo>
                <a:lnTo>
                  <a:pt x="352450" y="818311"/>
                </a:lnTo>
                <a:lnTo>
                  <a:pt x="348665" y="815416"/>
                </a:lnTo>
                <a:lnTo>
                  <a:pt x="343839" y="812901"/>
                </a:lnTo>
                <a:lnTo>
                  <a:pt x="330314" y="808164"/>
                </a:lnTo>
                <a:lnTo>
                  <a:pt x="314299" y="806170"/>
                </a:lnTo>
                <a:lnTo>
                  <a:pt x="297573" y="806983"/>
                </a:lnTo>
                <a:lnTo>
                  <a:pt x="281876" y="810666"/>
                </a:lnTo>
                <a:lnTo>
                  <a:pt x="268947" y="816889"/>
                </a:lnTo>
                <a:lnTo>
                  <a:pt x="259435" y="824484"/>
                </a:lnTo>
                <a:lnTo>
                  <a:pt x="244436" y="840943"/>
                </a:lnTo>
                <a:lnTo>
                  <a:pt x="234556" y="850671"/>
                </a:lnTo>
                <a:lnTo>
                  <a:pt x="224129" y="860247"/>
                </a:lnTo>
                <a:lnTo>
                  <a:pt x="202387" y="879170"/>
                </a:lnTo>
                <a:lnTo>
                  <a:pt x="192887" y="887704"/>
                </a:lnTo>
                <a:lnTo>
                  <a:pt x="155473" y="925347"/>
                </a:lnTo>
                <a:lnTo>
                  <a:pt x="139573" y="951484"/>
                </a:lnTo>
                <a:lnTo>
                  <a:pt x="137172" y="963803"/>
                </a:lnTo>
                <a:lnTo>
                  <a:pt x="173913" y="976680"/>
                </a:lnTo>
                <a:lnTo>
                  <a:pt x="181356" y="976210"/>
                </a:lnTo>
                <a:lnTo>
                  <a:pt x="208229" y="965809"/>
                </a:lnTo>
                <a:lnTo>
                  <a:pt x="226898" y="952284"/>
                </a:lnTo>
                <a:lnTo>
                  <a:pt x="235813" y="945375"/>
                </a:lnTo>
                <a:lnTo>
                  <a:pt x="244398" y="938339"/>
                </a:lnTo>
                <a:lnTo>
                  <a:pt x="252780" y="931075"/>
                </a:lnTo>
                <a:lnTo>
                  <a:pt x="277088" y="909053"/>
                </a:lnTo>
                <a:lnTo>
                  <a:pt x="281470" y="905192"/>
                </a:lnTo>
                <a:lnTo>
                  <a:pt x="284467" y="911326"/>
                </a:lnTo>
                <a:lnTo>
                  <a:pt x="289001" y="922832"/>
                </a:lnTo>
                <a:lnTo>
                  <a:pt x="292912" y="934427"/>
                </a:lnTo>
                <a:lnTo>
                  <a:pt x="295859" y="943749"/>
                </a:lnTo>
                <a:lnTo>
                  <a:pt x="296583" y="946035"/>
                </a:lnTo>
                <a:lnTo>
                  <a:pt x="306743" y="993330"/>
                </a:lnTo>
                <a:lnTo>
                  <a:pt x="308800" y="1036345"/>
                </a:lnTo>
                <a:lnTo>
                  <a:pt x="308597" y="1047216"/>
                </a:lnTo>
                <a:lnTo>
                  <a:pt x="305981" y="1089482"/>
                </a:lnTo>
                <a:lnTo>
                  <a:pt x="294068" y="1140523"/>
                </a:lnTo>
                <a:lnTo>
                  <a:pt x="278028" y="1184694"/>
                </a:lnTo>
                <a:lnTo>
                  <a:pt x="259626" y="1225715"/>
                </a:lnTo>
                <a:lnTo>
                  <a:pt x="239382" y="1264208"/>
                </a:lnTo>
                <a:lnTo>
                  <a:pt x="217170" y="1302448"/>
                </a:lnTo>
                <a:lnTo>
                  <a:pt x="184810" y="1353058"/>
                </a:lnTo>
                <a:lnTo>
                  <a:pt x="158991" y="1388846"/>
                </a:lnTo>
                <a:lnTo>
                  <a:pt x="125158" y="1431556"/>
                </a:lnTo>
                <a:lnTo>
                  <a:pt x="98196" y="1463471"/>
                </a:lnTo>
                <a:lnTo>
                  <a:pt x="63246" y="1496593"/>
                </a:lnTo>
                <a:lnTo>
                  <a:pt x="50888" y="1507477"/>
                </a:lnTo>
                <a:lnTo>
                  <a:pt x="38658" y="1518424"/>
                </a:lnTo>
                <a:lnTo>
                  <a:pt x="26758" y="1529448"/>
                </a:lnTo>
                <a:lnTo>
                  <a:pt x="15125" y="1540535"/>
                </a:lnTo>
                <a:lnTo>
                  <a:pt x="3746" y="1551698"/>
                </a:lnTo>
                <a:lnTo>
                  <a:pt x="0" y="1558137"/>
                </a:lnTo>
                <a:lnTo>
                  <a:pt x="1079" y="1564487"/>
                </a:lnTo>
                <a:lnTo>
                  <a:pt x="6654" y="1570024"/>
                </a:lnTo>
                <a:lnTo>
                  <a:pt x="16357" y="1574012"/>
                </a:lnTo>
                <a:lnTo>
                  <a:pt x="28498" y="1575562"/>
                </a:lnTo>
                <a:lnTo>
                  <a:pt x="40944" y="1574584"/>
                </a:lnTo>
                <a:lnTo>
                  <a:pt x="52095" y="1571320"/>
                </a:lnTo>
                <a:lnTo>
                  <a:pt x="60337" y="1566037"/>
                </a:lnTo>
                <a:lnTo>
                  <a:pt x="71399" y="1555242"/>
                </a:lnTo>
                <a:lnTo>
                  <a:pt x="82753" y="1544510"/>
                </a:lnTo>
                <a:lnTo>
                  <a:pt x="94386" y="1533867"/>
                </a:lnTo>
                <a:lnTo>
                  <a:pt x="106337" y="1523301"/>
                </a:lnTo>
                <a:lnTo>
                  <a:pt x="129527" y="1503299"/>
                </a:lnTo>
                <a:lnTo>
                  <a:pt x="140665" y="1493177"/>
                </a:lnTo>
                <a:lnTo>
                  <a:pt x="171475" y="1459191"/>
                </a:lnTo>
                <a:lnTo>
                  <a:pt x="190576" y="1435252"/>
                </a:lnTo>
                <a:lnTo>
                  <a:pt x="211759" y="1408785"/>
                </a:lnTo>
                <a:lnTo>
                  <a:pt x="249948" y="1356512"/>
                </a:lnTo>
                <a:lnTo>
                  <a:pt x="282702" y="1304734"/>
                </a:lnTo>
                <a:lnTo>
                  <a:pt x="311937" y="1253032"/>
                </a:lnTo>
                <a:lnTo>
                  <a:pt x="336410" y="1201318"/>
                </a:lnTo>
                <a:lnTo>
                  <a:pt x="352653" y="1161364"/>
                </a:lnTo>
                <a:lnTo>
                  <a:pt x="366433" y="1119327"/>
                </a:lnTo>
                <a:lnTo>
                  <a:pt x="375056" y="1076909"/>
                </a:lnTo>
                <a:lnTo>
                  <a:pt x="380657" y="1035608"/>
                </a:lnTo>
                <a:lnTo>
                  <a:pt x="382828" y="1000912"/>
                </a:lnTo>
                <a:lnTo>
                  <a:pt x="382739" y="978166"/>
                </a:lnTo>
                <a:lnTo>
                  <a:pt x="382435" y="971232"/>
                </a:lnTo>
                <a:lnTo>
                  <a:pt x="381762" y="964311"/>
                </a:lnTo>
                <a:lnTo>
                  <a:pt x="378117" y="944714"/>
                </a:lnTo>
                <a:lnTo>
                  <a:pt x="377571" y="941895"/>
                </a:lnTo>
                <a:lnTo>
                  <a:pt x="375678" y="932002"/>
                </a:lnTo>
                <a:lnTo>
                  <a:pt x="373113" y="919314"/>
                </a:lnTo>
                <a:lnTo>
                  <a:pt x="370395" y="906919"/>
                </a:lnTo>
                <a:lnTo>
                  <a:pt x="373634" y="908240"/>
                </a:lnTo>
                <a:lnTo>
                  <a:pt x="421030" y="929373"/>
                </a:lnTo>
                <a:lnTo>
                  <a:pt x="432917" y="934250"/>
                </a:lnTo>
                <a:lnTo>
                  <a:pt x="457390" y="943571"/>
                </a:lnTo>
                <a:lnTo>
                  <a:pt x="463461" y="946327"/>
                </a:lnTo>
                <a:lnTo>
                  <a:pt x="470585" y="948105"/>
                </a:lnTo>
                <a:lnTo>
                  <a:pt x="478688" y="948918"/>
                </a:lnTo>
                <a:lnTo>
                  <a:pt x="491375" y="949223"/>
                </a:lnTo>
                <a:lnTo>
                  <a:pt x="500659" y="948321"/>
                </a:lnTo>
                <a:lnTo>
                  <a:pt x="509485" y="946531"/>
                </a:lnTo>
                <a:lnTo>
                  <a:pt x="517588" y="943914"/>
                </a:lnTo>
                <a:lnTo>
                  <a:pt x="524687" y="940549"/>
                </a:lnTo>
                <a:lnTo>
                  <a:pt x="533374" y="935570"/>
                </a:lnTo>
                <a:lnTo>
                  <a:pt x="538137" y="929068"/>
                </a:lnTo>
                <a:close/>
              </a:path>
              <a:path w="1297939" h="1576070">
                <a:moveTo>
                  <a:pt x="1297762" y="249834"/>
                </a:moveTo>
                <a:lnTo>
                  <a:pt x="1275969" y="215557"/>
                </a:lnTo>
                <a:lnTo>
                  <a:pt x="1250810" y="202069"/>
                </a:lnTo>
                <a:lnTo>
                  <a:pt x="1238529" y="195072"/>
                </a:lnTo>
                <a:lnTo>
                  <a:pt x="1226718" y="187782"/>
                </a:lnTo>
                <a:lnTo>
                  <a:pt x="1216825" y="181305"/>
                </a:lnTo>
                <a:lnTo>
                  <a:pt x="1157084" y="140639"/>
                </a:lnTo>
                <a:lnTo>
                  <a:pt x="1146517" y="133883"/>
                </a:lnTo>
                <a:lnTo>
                  <a:pt x="1107935" y="110147"/>
                </a:lnTo>
                <a:lnTo>
                  <a:pt x="1069911" y="74688"/>
                </a:lnTo>
                <a:lnTo>
                  <a:pt x="1060983" y="65760"/>
                </a:lnTo>
                <a:lnTo>
                  <a:pt x="1051712" y="57365"/>
                </a:lnTo>
                <a:lnTo>
                  <a:pt x="1042060" y="49187"/>
                </a:lnTo>
                <a:lnTo>
                  <a:pt x="1022019" y="33223"/>
                </a:lnTo>
                <a:lnTo>
                  <a:pt x="1008011" y="20066"/>
                </a:lnTo>
                <a:lnTo>
                  <a:pt x="1002779" y="15913"/>
                </a:lnTo>
                <a:lnTo>
                  <a:pt x="982002" y="5346"/>
                </a:lnTo>
                <a:lnTo>
                  <a:pt x="957173" y="0"/>
                </a:lnTo>
                <a:lnTo>
                  <a:pt x="931024" y="114"/>
                </a:lnTo>
                <a:lnTo>
                  <a:pt x="885672" y="17157"/>
                </a:lnTo>
                <a:lnTo>
                  <a:pt x="857783" y="46951"/>
                </a:lnTo>
                <a:lnTo>
                  <a:pt x="845756" y="62496"/>
                </a:lnTo>
                <a:lnTo>
                  <a:pt x="829640" y="80848"/>
                </a:lnTo>
                <a:lnTo>
                  <a:pt x="812723" y="98831"/>
                </a:lnTo>
                <a:lnTo>
                  <a:pt x="795235" y="116598"/>
                </a:lnTo>
                <a:lnTo>
                  <a:pt x="777468" y="134289"/>
                </a:lnTo>
                <a:lnTo>
                  <a:pt x="762050" y="150329"/>
                </a:lnTo>
                <a:lnTo>
                  <a:pt x="709955" y="210566"/>
                </a:lnTo>
                <a:lnTo>
                  <a:pt x="684999" y="243598"/>
                </a:lnTo>
                <a:lnTo>
                  <a:pt x="671639" y="286258"/>
                </a:lnTo>
                <a:lnTo>
                  <a:pt x="672172" y="293573"/>
                </a:lnTo>
                <a:lnTo>
                  <a:pt x="700773" y="319328"/>
                </a:lnTo>
                <a:lnTo>
                  <a:pt x="726236" y="324408"/>
                </a:lnTo>
                <a:lnTo>
                  <a:pt x="737882" y="324167"/>
                </a:lnTo>
                <a:lnTo>
                  <a:pt x="775373" y="311543"/>
                </a:lnTo>
                <a:lnTo>
                  <a:pt x="780516" y="305981"/>
                </a:lnTo>
                <a:lnTo>
                  <a:pt x="795743" y="293535"/>
                </a:lnTo>
                <a:lnTo>
                  <a:pt x="824992" y="268058"/>
                </a:lnTo>
                <a:lnTo>
                  <a:pt x="852462" y="241312"/>
                </a:lnTo>
                <a:lnTo>
                  <a:pt x="891921" y="199948"/>
                </a:lnTo>
                <a:lnTo>
                  <a:pt x="899033" y="192709"/>
                </a:lnTo>
                <a:lnTo>
                  <a:pt x="903274" y="205117"/>
                </a:lnTo>
                <a:lnTo>
                  <a:pt x="909535" y="228244"/>
                </a:lnTo>
                <a:lnTo>
                  <a:pt x="914831" y="251485"/>
                </a:lnTo>
                <a:lnTo>
                  <a:pt x="918768" y="270167"/>
                </a:lnTo>
                <a:lnTo>
                  <a:pt x="919734" y="274739"/>
                </a:lnTo>
                <a:lnTo>
                  <a:pt x="929474" y="328904"/>
                </a:lnTo>
                <a:lnTo>
                  <a:pt x="932256" y="368477"/>
                </a:lnTo>
                <a:lnTo>
                  <a:pt x="933005" y="432803"/>
                </a:lnTo>
                <a:lnTo>
                  <a:pt x="932472" y="454266"/>
                </a:lnTo>
                <a:lnTo>
                  <a:pt x="929995" y="497141"/>
                </a:lnTo>
                <a:lnTo>
                  <a:pt x="926693" y="538822"/>
                </a:lnTo>
                <a:lnTo>
                  <a:pt x="921423" y="579132"/>
                </a:lnTo>
                <a:lnTo>
                  <a:pt x="910513" y="629081"/>
                </a:lnTo>
                <a:lnTo>
                  <a:pt x="893102" y="688378"/>
                </a:lnTo>
                <a:lnTo>
                  <a:pt x="874102" y="744626"/>
                </a:lnTo>
                <a:lnTo>
                  <a:pt x="853655" y="797636"/>
                </a:lnTo>
                <a:lnTo>
                  <a:pt x="831494" y="848868"/>
                </a:lnTo>
                <a:lnTo>
                  <a:pt x="808240" y="898283"/>
                </a:lnTo>
                <a:lnTo>
                  <a:pt x="770915" y="971880"/>
                </a:lnTo>
                <a:lnTo>
                  <a:pt x="744575" y="1020584"/>
                </a:lnTo>
                <a:lnTo>
                  <a:pt x="716889" y="1068984"/>
                </a:lnTo>
                <a:lnTo>
                  <a:pt x="687692" y="1116990"/>
                </a:lnTo>
                <a:lnTo>
                  <a:pt x="660298" y="1157757"/>
                </a:lnTo>
                <a:lnTo>
                  <a:pt x="618337" y="1218793"/>
                </a:lnTo>
                <a:lnTo>
                  <a:pt x="589521" y="1259471"/>
                </a:lnTo>
                <a:lnTo>
                  <a:pt x="556018" y="1300619"/>
                </a:lnTo>
                <a:lnTo>
                  <a:pt x="517105" y="1341894"/>
                </a:lnTo>
                <a:lnTo>
                  <a:pt x="497166" y="1362189"/>
                </a:lnTo>
                <a:lnTo>
                  <a:pt x="477342" y="1382737"/>
                </a:lnTo>
                <a:lnTo>
                  <a:pt x="457987" y="1403464"/>
                </a:lnTo>
                <a:lnTo>
                  <a:pt x="439077" y="1424355"/>
                </a:lnTo>
                <a:lnTo>
                  <a:pt x="420535" y="1445399"/>
                </a:lnTo>
                <a:lnTo>
                  <a:pt x="414235" y="1457769"/>
                </a:lnTo>
                <a:lnTo>
                  <a:pt x="415480" y="1470418"/>
                </a:lnTo>
                <a:lnTo>
                  <a:pt x="423786" y="1481848"/>
                </a:lnTo>
                <a:lnTo>
                  <a:pt x="438645" y="1490586"/>
                </a:lnTo>
                <a:lnTo>
                  <a:pt x="457492" y="1494739"/>
                </a:lnTo>
                <a:lnTo>
                  <a:pt x="476973" y="1493901"/>
                </a:lnTo>
                <a:lnTo>
                  <a:pt x="494588" y="1488440"/>
                </a:lnTo>
                <a:lnTo>
                  <a:pt x="507822" y="1478724"/>
                </a:lnTo>
                <a:lnTo>
                  <a:pt x="525830" y="1458379"/>
                </a:lnTo>
                <a:lnTo>
                  <a:pt x="544283" y="1438186"/>
                </a:lnTo>
                <a:lnTo>
                  <a:pt x="563181" y="1418183"/>
                </a:lnTo>
                <a:lnTo>
                  <a:pt x="582561" y="1398371"/>
                </a:lnTo>
                <a:lnTo>
                  <a:pt x="620141" y="1360919"/>
                </a:lnTo>
                <a:lnTo>
                  <a:pt x="638302" y="1341793"/>
                </a:lnTo>
                <a:lnTo>
                  <a:pt x="672312" y="1300073"/>
                </a:lnTo>
                <a:lnTo>
                  <a:pt x="704481" y="1254709"/>
                </a:lnTo>
                <a:lnTo>
                  <a:pt x="720128" y="1231874"/>
                </a:lnTo>
                <a:lnTo>
                  <a:pt x="755040" y="1181481"/>
                </a:lnTo>
                <a:lnTo>
                  <a:pt x="788606" y="1130719"/>
                </a:lnTo>
                <a:lnTo>
                  <a:pt x="818261" y="1081595"/>
                </a:lnTo>
                <a:lnTo>
                  <a:pt x="846302" y="1032065"/>
                </a:lnTo>
                <a:lnTo>
                  <a:pt x="872985" y="982205"/>
                </a:lnTo>
                <a:lnTo>
                  <a:pt x="898575" y="932116"/>
                </a:lnTo>
                <a:lnTo>
                  <a:pt x="922210" y="882637"/>
                </a:lnTo>
                <a:lnTo>
                  <a:pt x="943940" y="832789"/>
                </a:lnTo>
                <a:lnTo>
                  <a:pt x="964006" y="782637"/>
                </a:lnTo>
                <a:lnTo>
                  <a:pt x="982637" y="732243"/>
                </a:lnTo>
                <a:lnTo>
                  <a:pt x="1001128" y="677976"/>
                </a:lnTo>
                <a:lnTo>
                  <a:pt x="1016571" y="623316"/>
                </a:lnTo>
                <a:lnTo>
                  <a:pt x="1028230" y="567994"/>
                </a:lnTo>
                <a:lnTo>
                  <a:pt x="1037285" y="512483"/>
                </a:lnTo>
                <a:lnTo>
                  <a:pt x="1044638" y="459181"/>
                </a:lnTo>
                <a:lnTo>
                  <a:pt x="1049629" y="405777"/>
                </a:lnTo>
                <a:lnTo>
                  <a:pt x="1051699" y="360857"/>
                </a:lnTo>
                <a:lnTo>
                  <a:pt x="1051877" y="347040"/>
                </a:lnTo>
                <a:lnTo>
                  <a:pt x="1051788" y="335572"/>
                </a:lnTo>
                <a:lnTo>
                  <a:pt x="1047026" y="279361"/>
                </a:lnTo>
                <a:lnTo>
                  <a:pt x="1045540" y="266446"/>
                </a:lnTo>
                <a:lnTo>
                  <a:pt x="1044117" y="254050"/>
                </a:lnTo>
                <a:lnTo>
                  <a:pt x="1040930" y="228244"/>
                </a:lnTo>
                <a:lnTo>
                  <a:pt x="1037640" y="204000"/>
                </a:lnTo>
                <a:lnTo>
                  <a:pt x="1042593" y="206908"/>
                </a:lnTo>
                <a:lnTo>
                  <a:pt x="1061034" y="218389"/>
                </a:lnTo>
                <a:lnTo>
                  <a:pt x="1097343" y="241769"/>
                </a:lnTo>
                <a:lnTo>
                  <a:pt x="1115047" y="252857"/>
                </a:lnTo>
                <a:lnTo>
                  <a:pt x="1133246" y="263550"/>
                </a:lnTo>
                <a:lnTo>
                  <a:pt x="1151851" y="273939"/>
                </a:lnTo>
                <a:lnTo>
                  <a:pt x="1170774" y="284124"/>
                </a:lnTo>
                <a:lnTo>
                  <a:pt x="1178052" y="288277"/>
                </a:lnTo>
                <a:lnTo>
                  <a:pt x="1185951" y="291731"/>
                </a:lnTo>
                <a:lnTo>
                  <a:pt x="1194485" y="294500"/>
                </a:lnTo>
                <a:lnTo>
                  <a:pt x="1203617" y="296595"/>
                </a:lnTo>
                <a:lnTo>
                  <a:pt x="1223391" y="298310"/>
                </a:lnTo>
                <a:lnTo>
                  <a:pt x="1237932" y="297357"/>
                </a:lnTo>
                <a:lnTo>
                  <a:pt x="1275969" y="284124"/>
                </a:lnTo>
                <a:lnTo>
                  <a:pt x="1296301" y="259321"/>
                </a:lnTo>
                <a:lnTo>
                  <a:pt x="1297762" y="24983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2356" y="4315087"/>
            <a:ext cx="370586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100" spc="-5" dirty="0" smtClean="0">
                <a:solidFill>
                  <a:srgbClr val="7F7F7F"/>
                </a:solidFill>
                <a:latin typeface="Arial"/>
                <a:cs typeface="Arial"/>
              </a:rPr>
              <a:t>Arbitrary </a:t>
            </a:r>
            <a:r>
              <a:rPr sz="2100" spc="-10" dirty="0">
                <a:solidFill>
                  <a:srgbClr val="7F7F7F"/>
                </a:solidFill>
                <a:latin typeface="Arial"/>
                <a:cs typeface="Arial"/>
              </a:rPr>
              <a:t>edge</a:t>
            </a:r>
            <a:r>
              <a:rPr sz="21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7F7F7F"/>
                </a:solidFill>
                <a:latin typeface="Arial"/>
                <a:cs typeface="Arial"/>
              </a:rPr>
              <a:t>features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874" y="3522979"/>
            <a:ext cx="256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Lucida Sans"/>
                <a:cs typeface="Lucida Sans"/>
              </a:rPr>
              <a:t>For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0718" y="3522979"/>
            <a:ext cx="302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Lucida Sans"/>
                <a:cs typeface="Lucida Sans"/>
              </a:rPr>
              <a:t>ca</a:t>
            </a:r>
            <a:r>
              <a:rPr sz="1200" spc="-10" dirty="0">
                <a:latin typeface="Lucida Sans"/>
                <a:cs typeface="Lucida Sans"/>
              </a:rPr>
              <a:t>r</a:t>
            </a:r>
            <a:r>
              <a:rPr sz="1200" spc="-95" dirty="0">
                <a:latin typeface="Lucida Sans"/>
                <a:cs typeface="Lucida Sans"/>
              </a:rPr>
              <a:t>s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0421" y="3522979"/>
            <a:ext cx="324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Lucida Sans"/>
                <a:cs typeface="Lucida Sans"/>
              </a:rPr>
              <a:t>wit</a:t>
            </a:r>
            <a:r>
              <a:rPr sz="1200" spc="-80" dirty="0">
                <a:latin typeface="Lucida Sans"/>
                <a:cs typeface="Lucida Sans"/>
              </a:rPr>
              <a:t>h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2945" y="3431540"/>
            <a:ext cx="32385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5" dirty="0">
                <a:latin typeface="Lucida Sans"/>
                <a:cs typeface="Lucida Sans"/>
              </a:rPr>
              <a:t>cars  </a:t>
            </a:r>
            <a:r>
              <a:rPr sz="1200" spc="-50" dirty="0">
                <a:latin typeface="Lucida Sans"/>
                <a:cs typeface="Lucida Sans"/>
              </a:rPr>
              <a:t>dat</a:t>
            </a:r>
            <a:r>
              <a:rPr sz="1200" spc="-55" dirty="0">
                <a:latin typeface="Lucida Sans"/>
                <a:cs typeface="Lucida Sans"/>
              </a:rPr>
              <a:t>a</a:t>
            </a:r>
            <a:endParaRPr sz="1200">
              <a:latin typeface="Lucida Sans"/>
              <a:cs typeface="Lucida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7039" y="2127843"/>
            <a:ext cx="6074410" cy="1162050"/>
            <a:chOff x="1197039" y="2127843"/>
            <a:chExt cx="6074410" cy="1162050"/>
          </a:xfrm>
        </p:grpSpPr>
        <p:sp>
          <p:nvSpPr>
            <p:cNvPr id="7" name="object 7"/>
            <p:cNvSpPr/>
            <p:nvPr/>
          </p:nvSpPr>
          <p:spPr>
            <a:xfrm>
              <a:off x="1197039" y="2886349"/>
              <a:ext cx="426720" cy="403860"/>
            </a:xfrm>
            <a:custGeom>
              <a:avLst/>
              <a:gdLst/>
              <a:ahLst/>
              <a:cxnLst/>
              <a:rect l="l" t="t" r="r" b="b"/>
              <a:pathLst>
                <a:path w="426719" h="403860">
                  <a:moveTo>
                    <a:pt x="426274" y="0"/>
                  </a:moveTo>
                  <a:lnTo>
                    <a:pt x="0" y="0"/>
                  </a:lnTo>
                  <a:lnTo>
                    <a:pt x="0" y="403383"/>
                  </a:lnTo>
                  <a:lnTo>
                    <a:pt x="426274" y="403383"/>
                  </a:lnTo>
                  <a:lnTo>
                    <a:pt x="42627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7660" y="2127846"/>
              <a:ext cx="2548890" cy="1162050"/>
            </a:xfrm>
            <a:custGeom>
              <a:avLst/>
              <a:gdLst/>
              <a:ahLst/>
              <a:cxnLst/>
              <a:rect l="l" t="t" r="r" b="b"/>
              <a:pathLst>
                <a:path w="2548890" h="1162050">
                  <a:moveTo>
                    <a:pt x="426262" y="12"/>
                  </a:moveTo>
                  <a:lnTo>
                    <a:pt x="0" y="12"/>
                  </a:lnTo>
                  <a:lnTo>
                    <a:pt x="0" y="403390"/>
                  </a:lnTo>
                  <a:lnTo>
                    <a:pt x="426262" y="403390"/>
                  </a:lnTo>
                  <a:lnTo>
                    <a:pt x="426262" y="12"/>
                  </a:lnTo>
                  <a:close/>
                </a:path>
                <a:path w="2548890" h="1162050">
                  <a:moveTo>
                    <a:pt x="1130592" y="758507"/>
                  </a:moveTo>
                  <a:lnTo>
                    <a:pt x="704316" y="758507"/>
                  </a:lnTo>
                  <a:lnTo>
                    <a:pt x="704316" y="1161884"/>
                  </a:lnTo>
                  <a:lnTo>
                    <a:pt x="1130592" y="1161884"/>
                  </a:lnTo>
                  <a:lnTo>
                    <a:pt x="1130592" y="758507"/>
                  </a:lnTo>
                  <a:close/>
                </a:path>
                <a:path w="2548890" h="1162050">
                  <a:moveTo>
                    <a:pt x="1131201" y="0"/>
                  </a:moveTo>
                  <a:lnTo>
                    <a:pt x="704938" y="0"/>
                  </a:lnTo>
                  <a:lnTo>
                    <a:pt x="704938" y="403390"/>
                  </a:lnTo>
                  <a:lnTo>
                    <a:pt x="1131201" y="403390"/>
                  </a:lnTo>
                  <a:lnTo>
                    <a:pt x="1131201" y="0"/>
                  </a:lnTo>
                  <a:close/>
                </a:path>
                <a:path w="2548890" h="1162050">
                  <a:moveTo>
                    <a:pt x="1840395" y="758507"/>
                  </a:moveTo>
                  <a:lnTo>
                    <a:pt x="1414119" y="758507"/>
                  </a:lnTo>
                  <a:lnTo>
                    <a:pt x="1414119" y="1161884"/>
                  </a:lnTo>
                  <a:lnTo>
                    <a:pt x="1840395" y="1161884"/>
                  </a:lnTo>
                  <a:lnTo>
                    <a:pt x="1840395" y="758507"/>
                  </a:lnTo>
                  <a:close/>
                </a:path>
                <a:path w="2548890" h="1162050">
                  <a:moveTo>
                    <a:pt x="1841017" y="0"/>
                  </a:moveTo>
                  <a:lnTo>
                    <a:pt x="1414741" y="0"/>
                  </a:lnTo>
                  <a:lnTo>
                    <a:pt x="1414741" y="403390"/>
                  </a:lnTo>
                  <a:lnTo>
                    <a:pt x="1841017" y="403390"/>
                  </a:lnTo>
                  <a:lnTo>
                    <a:pt x="1841017" y="0"/>
                  </a:lnTo>
                  <a:close/>
                </a:path>
                <a:path w="2548890" h="1162050">
                  <a:moveTo>
                    <a:pt x="2547886" y="758507"/>
                  </a:moveTo>
                  <a:lnTo>
                    <a:pt x="2121611" y="758507"/>
                  </a:lnTo>
                  <a:lnTo>
                    <a:pt x="2121611" y="1161884"/>
                  </a:lnTo>
                  <a:lnTo>
                    <a:pt x="2547886" y="1161884"/>
                  </a:lnTo>
                  <a:lnTo>
                    <a:pt x="2547886" y="758507"/>
                  </a:lnTo>
                  <a:close/>
                </a:path>
                <a:path w="2548890" h="1162050">
                  <a:moveTo>
                    <a:pt x="2548509" y="0"/>
                  </a:moveTo>
                  <a:lnTo>
                    <a:pt x="2122233" y="0"/>
                  </a:lnTo>
                  <a:lnTo>
                    <a:pt x="2122233" y="403390"/>
                  </a:lnTo>
                  <a:lnTo>
                    <a:pt x="2548509" y="403390"/>
                  </a:lnTo>
                  <a:lnTo>
                    <a:pt x="254850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7054" y="2531230"/>
              <a:ext cx="2125980" cy="356235"/>
            </a:xfrm>
            <a:custGeom>
              <a:avLst/>
              <a:gdLst/>
              <a:ahLst/>
              <a:cxnLst/>
              <a:rect l="l" t="t" r="r" b="b"/>
              <a:pathLst>
                <a:path w="2125979" h="356235">
                  <a:moveTo>
                    <a:pt x="1331104" y="173366"/>
                  </a:moveTo>
                  <a:lnTo>
                    <a:pt x="1163836" y="173367"/>
                  </a:lnTo>
                  <a:lnTo>
                    <a:pt x="965109" y="175403"/>
                  </a:lnTo>
                  <a:lnTo>
                    <a:pt x="866444" y="178375"/>
                  </a:lnTo>
                  <a:lnTo>
                    <a:pt x="769336" y="183168"/>
                  </a:lnTo>
                  <a:lnTo>
                    <a:pt x="674561" y="189652"/>
                  </a:lnTo>
                  <a:lnTo>
                    <a:pt x="582902" y="197699"/>
                  </a:lnTo>
                  <a:lnTo>
                    <a:pt x="538468" y="202269"/>
                  </a:lnTo>
                  <a:lnTo>
                    <a:pt x="495110" y="207178"/>
                  </a:lnTo>
                  <a:lnTo>
                    <a:pt x="452917" y="212415"/>
                  </a:lnTo>
                  <a:lnTo>
                    <a:pt x="411986" y="217961"/>
                  </a:lnTo>
                  <a:lnTo>
                    <a:pt x="372413" y="223799"/>
                  </a:lnTo>
                  <a:lnTo>
                    <a:pt x="333363" y="230078"/>
                  </a:lnTo>
                  <a:lnTo>
                    <a:pt x="262809" y="242916"/>
                  </a:lnTo>
                  <a:lnTo>
                    <a:pt x="198300" y="256834"/>
                  </a:lnTo>
                  <a:lnTo>
                    <a:pt x="141533" y="271546"/>
                  </a:lnTo>
                  <a:lnTo>
                    <a:pt x="93263" y="286933"/>
                  </a:lnTo>
                  <a:lnTo>
                    <a:pt x="54228" y="302900"/>
                  </a:lnTo>
                  <a:lnTo>
                    <a:pt x="14494" y="327905"/>
                  </a:lnTo>
                  <a:lnTo>
                    <a:pt x="0" y="354543"/>
                  </a:lnTo>
                  <a:lnTo>
                    <a:pt x="6244" y="355697"/>
                  </a:lnTo>
                  <a:lnTo>
                    <a:pt x="7607" y="348325"/>
                  </a:lnTo>
                  <a:lnTo>
                    <a:pt x="7444" y="348325"/>
                  </a:lnTo>
                  <a:lnTo>
                    <a:pt x="7782" y="347376"/>
                  </a:lnTo>
                  <a:lnTo>
                    <a:pt x="7964" y="347376"/>
                  </a:lnTo>
                  <a:lnTo>
                    <a:pt x="11667" y="340622"/>
                  </a:lnTo>
                  <a:lnTo>
                    <a:pt x="11996" y="340022"/>
                  </a:lnTo>
                  <a:lnTo>
                    <a:pt x="18717" y="332704"/>
                  </a:lnTo>
                  <a:lnTo>
                    <a:pt x="19036" y="332351"/>
                  </a:lnTo>
                  <a:lnTo>
                    <a:pt x="28683" y="324690"/>
                  </a:lnTo>
                  <a:lnTo>
                    <a:pt x="28945" y="324481"/>
                  </a:lnTo>
                  <a:lnTo>
                    <a:pt x="41447" y="316664"/>
                  </a:lnTo>
                  <a:lnTo>
                    <a:pt x="56888" y="308673"/>
                  </a:lnTo>
                  <a:lnTo>
                    <a:pt x="74895" y="300753"/>
                  </a:lnTo>
                  <a:lnTo>
                    <a:pt x="95362" y="292930"/>
                  </a:lnTo>
                  <a:lnTo>
                    <a:pt x="118178" y="285226"/>
                  </a:lnTo>
                  <a:lnTo>
                    <a:pt x="143250" y="277661"/>
                  </a:lnTo>
                  <a:lnTo>
                    <a:pt x="170463" y="270254"/>
                  </a:lnTo>
                  <a:lnTo>
                    <a:pt x="199730" y="263022"/>
                  </a:lnTo>
                  <a:lnTo>
                    <a:pt x="231009" y="255968"/>
                  </a:lnTo>
                  <a:lnTo>
                    <a:pt x="264019" y="249149"/>
                  </a:lnTo>
                  <a:lnTo>
                    <a:pt x="298847" y="242544"/>
                  </a:lnTo>
                  <a:lnTo>
                    <a:pt x="335328" y="236181"/>
                  </a:lnTo>
                  <a:lnTo>
                    <a:pt x="373367" y="230078"/>
                  </a:lnTo>
                  <a:lnTo>
                    <a:pt x="412904" y="224245"/>
                  </a:lnTo>
                  <a:lnTo>
                    <a:pt x="453725" y="218714"/>
                  </a:lnTo>
                  <a:lnTo>
                    <a:pt x="495845" y="213486"/>
                  </a:lnTo>
                  <a:lnTo>
                    <a:pt x="539144" y="208583"/>
                  </a:lnTo>
                  <a:lnTo>
                    <a:pt x="583491" y="204022"/>
                  </a:lnTo>
                  <a:lnTo>
                    <a:pt x="675028" y="195986"/>
                  </a:lnTo>
                  <a:lnTo>
                    <a:pt x="769684" y="189509"/>
                  </a:lnTo>
                  <a:lnTo>
                    <a:pt x="866676" y="184721"/>
                  </a:lnTo>
                  <a:lnTo>
                    <a:pt x="965226" y="181753"/>
                  </a:lnTo>
                  <a:lnTo>
                    <a:pt x="1163996" y="179715"/>
                  </a:lnTo>
                  <a:lnTo>
                    <a:pt x="1262660" y="176744"/>
                  </a:lnTo>
                  <a:lnTo>
                    <a:pt x="1331104" y="173366"/>
                  </a:lnTo>
                  <a:close/>
                </a:path>
                <a:path w="2125979" h="356235">
                  <a:moveTo>
                    <a:pt x="7782" y="347376"/>
                  </a:moveTo>
                  <a:lnTo>
                    <a:pt x="7444" y="348325"/>
                  </a:lnTo>
                  <a:lnTo>
                    <a:pt x="7689" y="347878"/>
                  </a:lnTo>
                  <a:lnTo>
                    <a:pt x="7782" y="347376"/>
                  </a:lnTo>
                  <a:close/>
                </a:path>
                <a:path w="2125979" h="356235">
                  <a:moveTo>
                    <a:pt x="7689" y="347878"/>
                  </a:moveTo>
                  <a:lnTo>
                    <a:pt x="7444" y="348325"/>
                  </a:lnTo>
                  <a:lnTo>
                    <a:pt x="7607" y="348325"/>
                  </a:lnTo>
                  <a:lnTo>
                    <a:pt x="7689" y="347878"/>
                  </a:lnTo>
                  <a:close/>
                </a:path>
                <a:path w="2125979" h="356235">
                  <a:moveTo>
                    <a:pt x="7964" y="347376"/>
                  </a:moveTo>
                  <a:lnTo>
                    <a:pt x="7782" y="347376"/>
                  </a:lnTo>
                  <a:lnTo>
                    <a:pt x="7689" y="347878"/>
                  </a:lnTo>
                  <a:lnTo>
                    <a:pt x="7964" y="347376"/>
                  </a:lnTo>
                  <a:close/>
                </a:path>
                <a:path w="2125979" h="356235">
                  <a:moveTo>
                    <a:pt x="11996" y="340022"/>
                  </a:moveTo>
                  <a:lnTo>
                    <a:pt x="11568" y="340622"/>
                  </a:lnTo>
                  <a:lnTo>
                    <a:pt x="11819" y="340344"/>
                  </a:lnTo>
                  <a:lnTo>
                    <a:pt x="11996" y="340022"/>
                  </a:lnTo>
                  <a:close/>
                </a:path>
                <a:path w="2125979" h="356235">
                  <a:moveTo>
                    <a:pt x="11819" y="340344"/>
                  </a:moveTo>
                  <a:lnTo>
                    <a:pt x="11568" y="340622"/>
                  </a:lnTo>
                  <a:lnTo>
                    <a:pt x="11819" y="340344"/>
                  </a:lnTo>
                  <a:close/>
                </a:path>
                <a:path w="2125979" h="356235">
                  <a:moveTo>
                    <a:pt x="12110" y="340022"/>
                  </a:moveTo>
                  <a:lnTo>
                    <a:pt x="11819" y="340344"/>
                  </a:lnTo>
                  <a:lnTo>
                    <a:pt x="12110" y="340022"/>
                  </a:lnTo>
                  <a:close/>
                </a:path>
                <a:path w="2125979" h="356235">
                  <a:moveTo>
                    <a:pt x="19036" y="332351"/>
                  </a:moveTo>
                  <a:lnTo>
                    <a:pt x="18661" y="332704"/>
                  </a:lnTo>
                  <a:lnTo>
                    <a:pt x="18862" y="332543"/>
                  </a:lnTo>
                  <a:lnTo>
                    <a:pt x="19036" y="332351"/>
                  </a:lnTo>
                  <a:close/>
                </a:path>
                <a:path w="2125979" h="356235">
                  <a:moveTo>
                    <a:pt x="18862" y="332543"/>
                  </a:moveTo>
                  <a:lnTo>
                    <a:pt x="18661" y="332704"/>
                  </a:lnTo>
                  <a:lnTo>
                    <a:pt x="18862" y="332543"/>
                  </a:lnTo>
                  <a:close/>
                </a:path>
                <a:path w="2125979" h="356235">
                  <a:moveTo>
                    <a:pt x="19102" y="332351"/>
                  </a:moveTo>
                  <a:lnTo>
                    <a:pt x="18862" y="332543"/>
                  </a:lnTo>
                  <a:lnTo>
                    <a:pt x="19102" y="332351"/>
                  </a:lnTo>
                  <a:close/>
                </a:path>
                <a:path w="2125979" h="356235">
                  <a:moveTo>
                    <a:pt x="28806" y="324592"/>
                  </a:moveTo>
                  <a:lnTo>
                    <a:pt x="28649" y="324690"/>
                  </a:lnTo>
                  <a:lnTo>
                    <a:pt x="28806" y="324592"/>
                  </a:lnTo>
                  <a:close/>
                </a:path>
                <a:path w="2125979" h="356235">
                  <a:moveTo>
                    <a:pt x="28984" y="324481"/>
                  </a:moveTo>
                  <a:lnTo>
                    <a:pt x="28806" y="324592"/>
                  </a:lnTo>
                  <a:lnTo>
                    <a:pt x="28984" y="324481"/>
                  </a:lnTo>
                  <a:close/>
                </a:path>
                <a:path w="2125979" h="356235">
                  <a:moveTo>
                    <a:pt x="1382464" y="170398"/>
                  </a:moveTo>
                  <a:lnTo>
                    <a:pt x="1262377" y="170400"/>
                  </a:lnTo>
                  <a:lnTo>
                    <a:pt x="1163868" y="173366"/>
                  </a:lnTo>
                  <a:lnTo>
                    <a:pt x="1331104" y="173366"/>
                  </a:lnTo>
                  <a:lnTo>
                    <a:pt x="1359768" y="171951"/>
                  </a:lnTo>
                  <a:lnTo>
                    <a:pt x="1382464" y="170398"/>
                  </a:lnTo>
                  <a:close/>
                </a:path>
                <a:path w="2125979" h="356235">
                  <a:moveTo>
                    <a:pt x="1452428" y="165610"/>
                  </a:moveTo>
                  <a:lnTo>
                    <a:pt x="1359364" y="165614"/>
                  </a:lnTo>
                  <a:lnTo>
                    <a:pt x="1262414" y="170399"/>
                  </a:lnTo>
                  <a:lnTo>
                    <a:pt x="1382464" y="170398"/>
                  </a:lnTo>
                  <a:lnTo>
                    <a:pt x="1452428" y="165610"/>
                  </a:lnTo>
                  <a:close/>
                </a:path>
                <a:path w="2125979" h="356235">
                  <a:moveTo>
                    <a:pt x="1526685" y="159133"/>
                  </a:moveTo>
                  <a:lnTo>
                    <a:pt x="1454024" y="159137"/>
                  </a:lnTo>
                  <a:lnTo>
                    <a:pt x="1359406" y="165611"/>
                  </a:lnTo>
                  <a:lnTo>
                    <a:pt x="1452428" y="165610"/>
                  </a:lnTo>
                  <a:lnTo>
                    <a:pt x="1454543" y="165465"/>
                  </a:lnTo>
                  <a:lnTo>
                    <a:pt x="1526685" y="159133"/>
                  </a:lnTo>
                  <a:close/>
                </a:path>
                <a:path w="2125979" h="356235">
                  <a:moveTo>
                    <a:pt x="1606125" y="151096"/>
                  </a:moveTo>
                  <a:lnTo>
                    <a:pt x="1545580" y="151100"/>
                  </a:lnTo>
                  <a:lnTo>
                    <a:pt x="1454019" y="159137"/>
                  </a:lnTo>
                  <a:lnTo>
                    <a:pt x="1526685" y="159133"/>
                  </a:lnTo>
                  <a:lnTo>
                    <a:pt x="1546203" y="157420"/>
                  </a:lnTo>
                  <a:lnTo>
                    <a:pt x="1590636" y="152850"/>
                  </a:lnTo>
                  <a:lnTo>
                    <a:pt x="1606125" y="151096"/>
                  </a:lnTo>
                  <a:close/>
                </a:path>
                <a:path w="2125979" h="356235">
                  <a:moveTo>
                    <a:pt x="1684098" y="141632"/>
                  </a:moveTo>
                  <a:lnTo>
                    <a:pt x="1633230" y="141636"/>
                  </a:lnTo>
                  <a:lnTo>
                    <a:pt x="1589938" y="146538"/>
                  </a:lnTo>
                  <a:lnTo>
                    <a:pt x="1545577" y="151100"/>
                  </a:lnTo>
                  <a:lnTo>
                    <a:pt x="1606125" y="151096"/>
                  </a:lnTo>
                  <a:lnTo>
                    <a:pt x="1633994" y="147941"/>
                  </a:lnTo>
                  <a:lnTo>
                    <a:pt x="1676187" y="142704"/>
                  </a:lnTo>
                  <a:lnTo>
                    <a:pt x="1684098" y="141632"/>
                  </a:lnTo>
                  <a:close/>
                </a:path>
                <a:path w="2125979" h="356235">
                  <a:moveTo>
                    <a:pt x="1759502" y="130868"/>
                  </a:moveTo>
                  <a:lnTo>
                    <a:pt x="1716210" y="130873"/>
                  </a:lnTo>
                  <a:lnTo>
                    <a:pt x="1675352" y="136409"/>
                  </a:lnTo>
                  <a:lnTo>
                    <a:pt x="1633236" y="141635"/>
                  </a:lnTo>
                  <a:lnTo>
                    <a:pt x="1684098" y="141632"/>
                  </a:lnTo>
                  <a:lnTo>
                    <a:pt x="1717118" y="137158"/>
                  </a:lnTo>
                  <a:lnTo>
                    <a:pt x="1756691" y="131319"/>
                  </a:lnTo>
                  <a:lnTo>
                    <a:pt x="1759502" y="130868"/>
                  </a:lnTo>
                  <a:close/>
                </a:path>
                <a:path w="2125979" h="356235">
                  <a:moveTo>
                    <a:pt x="1864333" y="112575"/>
                  </a:moveTo>
                  <a:lnTo>
                    <a:pt x="1830219" y="112582"/>
                  </a:lnTo>
                  <a:lnTo>
                    <a:pt x="1793740" y="118944"/>
                  </a:lnTo>
                  <a:lnTo>
                    <a:pt x="1755706" y="125046"/>
                  </a:lnTo>
                  <a:lnTo>
                    <a:pt x="1716218" y="130872"/>
                  </a:lnTo>
                  <a:lnTo>
                    <a:pt x="1759502" y="130868"/>
                  </a:lnTo>
                  <a:lnTo>
                    <a:pt x="1795750" y="125040"/>
                  </a:lnTo>
                  <a:lnTo>
                    <a:pt x="1831376" y="118826"/>
                  </a:lnTo>
                  <a:lnTo>
                    <a:pt x="1864333" y="112575"/>
                  </a:lnTo>
                  <a:close/>
                </a:path>
                <a:path w="2125979" h="356235">
                  <a:moveTo>
                    <a:pt x="1896475" y="105970"/>
                  </a:moveTo>
                  <a:lnTo>
                    <a:pt x="1865036" y="105980"/>
                  </a:lnTo>
                  <a:lnTo>
                    <a:pt x="1830217" y="112582"/>
                  </a:lnTo>
                  <a:lnTo>
                    <a:pt x="1864333" y="112575"/>
                  </a:lnTo>
                  <a:lnTo>
                    <a:pt x="1866295" y="112203"/>
                  </a:lnTo>
                  <a:lnTo>
                    <a:pt x="1896475" y="105970"/>
                  </a:lnTo>
                  <a:close/>
                </a:path>
                <a:path w="2125979" h="356235">
                  <a:moveTo>
                    <a:pt x="1927020" y="99138"/>
                  </a:moveTo>
                  <a:lnTo>
                    <a:pt x="1898101" y="99150"/>
                  </a:lnTo>
                  <a:lnTo>
                    <a:pt x="1865068" y="105973"/>
                  </a:lnTo>
                  <a:lnTo>
                    <a:pt x="1896475" y="105970"/>
                  </a:lnTo>
                  <a:lnTo>
                    <a:pt x="1899470" y="105351"/>
                  </a:lnTo>
                  <a:lnTo>
                    <a:pt x="1927020" y="99138"/>
                  </a:lnTo>
                  <a:close/>
                </a:path>
                <a:path w="2125979" h="356235">
                  <a:moveTo>
                    <a:pt x="1955844" y="92097"/>
                  </a:moveTo>
                  <a:lnTo>
                    <a:pt x="1929376" y="92097"/>
                  </a:lnTo>
                  <a:lnTo>
                    <a:pt x="1898101" y="99150"/>
                  </a:lnTo>
                  <a:lnTo>
                    <a:pt x="1927020" y="99138"/>
                  </a:lnTo>
                  <a:lnTo>
                    <a:pt x="1930805" y="98285"/>
                  </a:lnTo>
                  <a:lnTo>
                    <a:pt x="1955844" y="92097"/>
                  </a:lnTo>
                  <a:close/>
                </a:path>
                <a:path w="2125979" h="356235">
                  <a:moveTo>
                    <a:pt x="1982825" y="84865"/>
                  </a:moveTo>
                  <a:lnTo>
                    <a:pt x="1958644" y="84865"/>
                  </a:lnTo>
                  <a:lnTo>
                    <a:pt x="1929355" y="92102"/>
                  </a:lnTo>
                  <a:lnTo>
                    <a:pt x="1955844" y="92097"/>
                  </a:lnTo>
                  <a:lnTo>
                    <a:pt x="1960203" y="91020"/>
                  </a:lnTo>
                  <a:lnTo>
                    <a:pt x="1982825" y="84865"/>
                  </a:lnTo>
                  <a:close/>
                </a:path>
                <a:path w="2125979" h="356235">
                  <a:moveTo>
                    <a:pt x="2007844" y="77457"/>
                  </a:moveTo>
                  <a:lnTo>
                    <a:pt x="1985863" y="77457"/>
                  </a:lnTo>
                  <a:lnTo>
                    <a:pt x="1958618" y="84871"/>
                  </a:lnTo>
                  <a:lnTo>
                    <a:pt x="1982825" y="84865"/>
                  </a:lnTo>
                  <a:lnTo>
                    <a:pt x="1987571" y="83573"/>
                  </a:lnTo>
                  <a:lnTo>
                    <a:pt x="2007844" y="77457"/>
                  </a:lnTo>
                  <a:close/>
                </a:path>
                <a:path w="2125979" h="356235">
                  <a:moveTo>
                    <a:pt x="2110425" y="39911"/>
                  </a:moveTo>
                  <a:lnTo>
                    <a:pt x="2077212" y="39911"/>
                  </a:lnTo>
                  <a:lnTo>
                    <a:pt x="2080580" y="45294"/>
                  </a:lnTo>
                  <a:lnTo>
                    <a:pt x="2070123" y="51836"/>
                  </a:lnTo>
                  <a:lnTo>
                    <a:pt x="2095041" y="79376"/>
                  </a:lnTo>
                  <a:lnTo>
                    <a:pt x="2110425" y="39911"/>
                  </a:lnTo>
                  <a:close/>
                </a:path>
                <a:path w="2125979" h="356235">
                  <a:moveTo>
                    <a:pt x="2030781" y="69893"/>
                  </a:moveTo>
                  <a:lnTo>
                    <a:pt x="2010931" y="69893"/>
                  </a:lnTo>
                  <a:lnTo>
                    <a:pt x="1985824" y="77467"/>
                  </a:lnTo>
                  <a:lnTo>
                    <a:pt x="2007844" y="77457"/>
                  </a:lnTo>
                  <a:lnTo>
                    <a:pt x="2012815" y="75957"/>
                  </a:lnTo>
                  <a:lnTo>
                    <a:pt x="2030781" y="69893"/>
                  </a:lnTo>
                  <a:close/>
                </a:path>
                <a:path w="2125979" h="356235">
                  <a:moveTo>
                    <a:pt x="2051535" y="62189"/>
                  </a:moveTo>
                  <a:lnTo>
                    <a:pt x="2033751" y="62189"/>
                  </a:lnTo>
                  <a:lnTo>
                    <a:pt x="2010896" y="69903"/>
                  </a:lnTo>
                  <a:lnTo>
                    <a:pt x="2030781" y="69893"/>
                  </a:lnTo>
                  <a:lnTo>
                    <a:pt x="2035841" y="68185"/>
                  </a:lnTo>
                  <a:lnTo>
                    <a:pt x="2051535" y="62189"/>
                  </a:lnTo>
                  <a:close/>
                </a:path>
                <a:path w="2125979" h="356235">
                  <a:moveTo>
                    <a:pt x="2053929" y="54476"/>
                  </a:moveTo>
                  <a:lnTo>
                    <a:pt x="2033679" y="62213"/>
                  </a:lnTo>
                  <a:lnTo>
                    <a:pt x="2051535" y="62189"/>
                  </a:lnTo>
                  <a:lnTo>
                    <a:pt x="2056773" y="60187"/>
                  </a:lnTo>
                  <a:lnTo>
                    <a:pt x="2065641" y="54640"/>
                  </a:lnTo>
                  <a:lnTo>
                    <a:pt x="2053667" y="54640"/>
                  </a:lnTo>
                  <a:lnTo>
                    <a:pt x="2053929" y="54476"/>
                  </a:lnTo>
                  <a:close/>
                </a:path>
                <a:path w="2125979" h="356235">
                  <a:moveTo>
                    <a:pt x="2054218" y="54366"/>
                  </a:moveTo>
                  <a:lnTo>
                    <a:pt x="2053929" y="54476"/>
                  </a:lnTo>
                  <a:lnTo>
                    <a:pt x="2053667" y="54640"/>
                  </a:lnTo>
                  <a:lnTo>
                    <a:pt x="2054218" y="54366"/>
                  </a:lnTo>
                  <a:close/>
                </a:path>
                <a:path w="2125979" h="356235">
                  <a:moveTo>
                    <a:pt x="2066079" y="54366"/>
                  </a:moveTo>
                  <a:lnTo>
                    <a:pt x="2054218" y="54366"/>
                  </a:lnTo>
                  <a:lnTo>
                    <a:pt x="2053667" y="54640"/>
                  </a:lnTo>
                  <a:lnTo>
                    <a:pt x="2065641" y="54640"/>
                  </a:lnTo>
                  <a:lnTo>
                    <a:pt x="2066079" y="54366"/>
                  </a:lnTo>
                  <a:close/>
                </a:path>
                <a:path w="2125979" h="356235">
                  <a:moveTo>
                    <a:pt x="2065795" y="47053"/>
                  </a:moveTo>
                  <a:lnTo>
                    <a:pt x="2053929" y="54476"/>
                  </a:lnTo>
                  <a:lnTo>
                    <a:pt x="2054218" y="54366"/>
                  </a:lnTo>
                  <a:lnTo>
                    <a:pt x="2066079" y="54366"/>
                  </a:lnTo>
                  <a:lnTo>
                    <a:pt x="2070123" y="51836"/>
                  </a:lnTo>
                  <a:lnTo>
                    <a:pt x="2065795" y="47053"/>
                  </a:lnTo>
                  <a:close/>
                </a:path>
                <a:path w="2125979" h="356235">
                  <a:moveTo>
                    <a:pt x="2077212" y="39911"/>
                  </a:moveTo>
                  <a:lnTo>
                    <a:pt x="2065795" y="47053"/>
                  </a:lnTo>
                  <a:lnTo>
                    <a:pt x="2070123" y="51836"/>
                  </a:lnTo>
                  <a:lnTo>
                    <a:pt x="2080580" y="45294"/>
                  </a:lnTo>
                  <a:lnTo>
                    <a:pt x="2077212" y="39911"/>
                  </a:lnTo>
                  <a:close/>
                </a:path>
                <a:path w="2125979" h="356235">
                  <a:moveTo>
                    <a:pt x="2125983" y="0"/>
                  </a:moveTo>
                  <a:lnTo>
                    <a:pt x="2043916" y="22871"/>
                  </a:lnTo>
                  <a:lnTo>
                    <a:pt x="2065795" y="47053"/>
                  </a:lnTo>
                  <a:lnTo>
                    <a:pt x="2077212" y="39911"/>
                  </a:lnTo>
                  <a:lnTo>
                    <a:pt x="2110425" y="39911"/>
                  </a:lnTo>
                  <a:lnTo>
                    <a:pt x="2125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9491" y="2542808"/>
              <a:ext cx="1439545" cy="356235"/>
            </a:xfrm>
            <a:custGeom>
              <a:avLst/>
              <a:gdLst/>
              <a:ahLst/>
              <a:cxnLst/>
              <a:rect l="l" t="t" r="r" b="b"/>
              <a:pathLst>
                <a:path w="1439545" h="356235">
                  <a:moveTo>
                    <a:pt x="789675" y="170192"/>
                  </a:moveTo>
                  <a:lnTo>
                    <a:pt x="655487" y="172231"/>
                  </a:lnTo>
                  <a:lnTo>
                    <a:pt x="588747" y="175207"/>
                  </a:lnTo>
                  <a:lnTo>
                    <a:pt x="523063" y="180012"/>
                  </a:lnTo>
                  <a:lnTo>
                    <a:pt x="458953" y="186510"/>
                  </a:lnTo>
                  <a:lnTo>
                    <a:pt x="396939" y="194575"/>
                  </a:lnTo>
                  <a:lnTo>
                    <a:pt x="337540" y="204077"/>
                  </a:lnTo>
                  <a:lnTo>
                    <a:pt x="281275" y="214889"/>
                  </a:lnTo>
                  <a:lnTo>
                    <a:pt x="228693" y="226876"/>
                  </a:lnTo>
                  <a:lnTo>
                    <a:pt x="180216" y="239937"/>
                  </a:lnTo>
                  <a:lnTo>
                    <a:pt x="136439" y="253930"/>
                  </a:lnTo>
                  <a:lnTo>
                    <a:pt x="97834" y="268752"/>
                  </a:lnTo>
                  <a:lnTo>
                    <a:pt x="50676" y="292357"/>
                  </a:lnTo>
                  <a:lnTo>
                    <a:pt x="17788" y="317610"/>
                  </a:lnTo>
                  <a:lnTo>
                    <a:pt x="0" y="354333"/>
                  </a:lnTo>
                  <a:lnTo>
                    <a:pt x="12602" y="355906"/>
                  </a:lnTo>
                  <a:lnTo>
                    <a:pt x="13464" y="349002"/>
                  </a:lnTo>
                  <a:lnTo>
                    <a:pt x="13295" y="349002"/>
                  </a:lnTo>
                  <a:lnTo>
                    <a:pt x="13641" y="347586"/>
                  </a:lnTo>
                  <a:lnTo>
                    <a:pt x="13819" y="347586"/>
                  </a:lnTo>
                  <a:lnTo>
                    <a:pt x="15960" y="341798"/>
                  </a:lnTo>
                  <a:lnTo>
                    <a:pt x="16367" y="340699"/>
                  </a:lnTo>
                  <a:lnTo>
                    <a:pt x="16504" y="340699"/>
                  </a:lnTo>
                  <a:lnTo>
                    <a:pt x="20392" y="334319"/>
                  </a:lnTo>
                  <a:lnTo>
                    <a:pt x="20874" y="333527"/>
                  </a:lnTo>
                  <a:lnTo>
                    <a:pt x="26775" y="326652"/>
                  </a:lnTo>
                  <a:lnTo>
                    <a:pt x="27245" y="326096"/>
                  </a:lnTo>
                  <a:lnTo>
                    <a:pt x="35074" y="318885"/>
                  </a:lnTo>
                  <a:lnTo>
                    <a:pt x="35495" y="318494"/>
                  </a:lnTo>
                  <a:lnTo>
                    <a:pt x="45216" y="311087"/>
                  </a:lnTo>
                  <a:lnTo>
                    <a:pt x="45581" y="310808"/>
                  </a:lnTo>
                  <a:lnTo>
                    <a:pt x="57126" y="303314"/>
                  </a:lnTo>
                  <a:lnTo>
                    <a:pt x="57442" y="303108"/>
                  </a:lnTo>
                  <a:lnTo>
                    <a:pt x="70727" y="295601"/>
                  </a:lnTo>
                  <a:lnTo>
                    <a:pt x="85947" y="287983"/>
                  </a:lnTo>
                  <a:lnTo>
                    <a:pt x="102704" y="280487"/>
                  </a:lnTo>
                  <a:lnTo>
                    <a:pt x="120930" y="273135"/>
                  </a:lnTo>
                  <a:lnTo>
                    <a:pt x="140558" y="265946"/>
                  </a:lnTo>
                  <a:lnTo>
                    <a:pt x="161511" y="258944"/>
                  </a:lnTo>
                  <a:lnTo>
                    <a:pt x="183726" y="252144"/>
                  </a:lnTo>
                  <a:lnTo>
                    <a:pt x="207136" y="245564"/>
                  </a:lnTo>
                  <a:lnTo>
                    <a:pt x="231615" y="239238"/>
                  </a:lnTo>
                  <a:lnTo>
                    <a:pt x="283797" y="227340"/>
                  </a:lnTo>
                  <a:lnTo>
                    <a:pt x="339662" y="216602"/>
                  </a:lnTo>
                  <a:lnTo>
                    <a:pt x="398686" y="207157"/>
                  </a:lnTo>
                  <a:lnTo>
                    <a:pt x="460335" y="199137"/>
                  </a:lnTo>
                  <a:lnTo>
                    <a:pt x="524105" y="192671"/>
                  </a:lnTo>
                  <a:lnTo>
                    <a:pt x="589445" y="187891"/>
                  </a:lnTo>
                  <a:lnTo>
                    <a:pt x="655817" y="184928"/>
                  </a:lnTo>
                  <a:lnTo>
                    <a:pt x="790027" y="182888"/>
                  </a:lnTo>
                  <a:lnTo>
                    <a:pt x="856766" y="179912"/>
                  </a:lnTo>
                  <a:lnTo>
                    <a:pt x="922450" y="175108"/>
                  </a:lnTo>
                  <a:lnTo>
                    <a:pt x="970890" y="170197"/>
                  </a:lnTo>
                  <a:lnTo>
                    <a:pt x="789555" y="170197"/>
                  </a:lnTo>
                  <a:close/>
                </a:path>
                <a:path w="1439545" h="356235">
                  <a:moveTo>
                    <a:pt x="13641" y="347586"/>
                  </a:moveTo>
                  <a:lnTo>
                    <a:pt x="13295" y="349002"/>
                  </a:lnTo>
                  <a:lnTo>
                    <a:pt x="13550" y="348314"/>
                  </a:lnTo>
                  <a:lnTo>
                    <a:pt x="13641" y="347586"/>
                  </a:lnTo>
                  <a:close/>
                </a:path>
                <a:path w="1439545" h="356235">
                  <a:moveTo>
                    <a:pt x="13550" y="348314"/>
                  </a:moveTo>
                  <a:lnTo>
                    <a:pt x="13295" y="349002"/>
                  </a:lnTo>
                  <a:lnTo>
                    <a:pt x="13464" y="349002"/>
                  </a:lnTo>
                  <a:lnTo>
                    <a:pt x="13550" y="348314"/>
                  </a:lnTo>
                  <a:close/>
                </a:path>
                <a:path w="1439545" h="356235">
                  <a:moveTo>
                    <a:pt x="13819" y="347586"/>
                  </a:moveTo>
                  <a:lnTo>
                    <a:pt x="13641" y="347586"/>
                  </a:lnTo>
                  <a:lnTo>
                    <a:pt x="13550" y="348314"/>
                  </a:lnTo>
                  <a:lnTo>
                    <a:pt x="13819" y="347586"/>
                  </a:lnTo>
                  <a:close/>
                </a:path>
                <a:path w="1439545" h="356235">
                  <a:moveTo>
                    <a:pt x="16367" y="340699"/>
                  </a:moveTo>
                  <a:lnTo>
                    <a:pt x="15834" y="341798"/>
                  </a:lnTo>
                  <a:lnTo>
                    <a:pt x="16156" y="341270"/>
                  </a:lnTo>
                  <a:lnTo>
                    <a:pt x="16367" y="340699"/>
                  </a:lnTo>
                  <a:close/>
                </a:path>
                <a:path w="1439545" h="356235">
                  <a:moveTo>
                    <a:pt x="16156" y="341270"/>
                  </a:moveTo>
                  <a:lnTo>
                    <a:pt x="15834" y="341798"/>
                  </a:lnTo>
                  <a:lnTo>
                    <a:pt x="16156" y="341270"/>
                  </a:lnTo>
                  <a:close/>
                </a:path>
                <a:path w="1439545" h="356235">
                  <a:moveTo>
                    <a:pt x="16504" y="340699"/>
                  </a:moveTo>
                  <a:lnTo>
                    <a:pt x="16367" y="340699"/>
                  </a:lnTo>
                  <a:lnTo>
                    <a:pt x="16156" y="341270"/>
                  </a:lnTo>
                  <a:lnTo>
                    <a:pt x="16504" y="340699"/>
                  </a:lnTo>
                  <a:close/>
                </a:path>
                <a:path w="1439545" h="356235">
                  <a:moveTo>
                    <a:pt x="20874" y="333527"/>
                  </a:moveTo>
                  <a:lnTo>
                    <a:pt x="20303" y="334319"/>
                  </a:lnTo>
                  <a:lnTo>
                    <a:pt x="20621" y="333942"/>
                  </a:lnTo>
                  <a:lnTo>
                    <a:pt x="20874" y="333527"/>
                  </a:lnTo>
                  <a:close/>
                </a:path>
                <a:path w="1439545" h="356235">
                  <a:moveTo>
                    <a:pt x="20621" y="333942"/>
                  </a:moveTo>
                  <a:lnTo>
                    <a:pt x="20303" y="334319"/>
                  </a:lnTo>
                  <a:lnTo>
                    <a:pt x="20621" y="333942"/>
                  </a:lnTo>
                  <a:close/>
                </a:path>
                <a:path w="1439545" h="356235">
                  <a:moveTo>
                    <a:pt x="20972" y="333527"/>
                  </a:moveTo>
                  <a:lnTo>
                    <a:pt x="20621" y="333942"/>
                  </a:lnTo>
                  <a:lnTo>
                    <a:pt x="20972" y="333527"/>
                  </a:lnTo>
                  <a:close/>
                </a:path>
                <a:path w="1439545" h="356235">
                  <a:moveTo>
                    <a:pt x="27245" y="326096"/>
                  </a:moveTo>
                  <a:lnTo>
                    <a:pt x="26715" y="326652"/>
                  </a:lnTo>
                  <a:lnTo>
                    <a:pt x="26994" y="326394"/>
                  </a:lnTo>
                  <a:lnTo>
                    <a:pt x="27245" y="326096"/>
                  </a:lnTo>
                  <a:close/>
                </a:path>
                <a:path w="1439545" h="356235">
                  <a:moveTo>
                    <a:pt x="26994" y="326394"/>
                  </a:moveTo>
                  <a:lnTo>
                    <a:pt x="26715" y="326652"/>
                  </a:lnTo>
                  <a:lnTo>
                    <a:pt x="26994" y="326394"/>
                  </a:lnTo>
                  <a:close/>
                </a:path>
                <a:path w="1439545" h="356235">
                  <a:moveTo>
                    <a:pt x="27314" y="326096"/>
                  </a:moveTo>
                  <a:lnTo>
                    <a:pt x="26994" y="326394"/>
                  </a:lnTo>
                  <a:lnTo>
                    <a:pt x="27314" y="326096"/>
                  </a:lnTo>
                  <a:close/>
                </a:path>
                <a:path w="1439545" h="356235">
                  <a:moveTo>
                    <a:pt x="35495" y="318494"/>
                  </a:moveTo>
                  <a:lnTo>
                    <a:pt x="35031" y="318885"/>
                  </a:lnTo>
                  <a:lnTo>
                    <a:pt x="35273" y="318700"/>
                  </a:lnTo>
                  <a:lnTo>
                    <a:pt x="35495" y="318494"/>
                  </a:lnTo>
                  <a:close/>
                </a:path>
                <a:path w="1439545" h="356235">
                  <a:moveTo>
                    <a:pt x="35273" y="318700"/>
                  </a:moveTo>
                  <a:lnTo>
                    <a:pt x="35031" y="318885"/>
                  </a:lnTo>
                  <a:lnTo>
                    <a:pt x="35273" y="318700"/>
                  </a:lnTo>
                  <a:close/>
                </a:path>
                <a:path w="1439545" h="356235">
                  <a:moveTo>
                    <a:pt x="35542" y="318494"/>
                  </a:moveTo>
                  <a:lnTo>
                    <a:pt x="35273" y="318700"/>
                  </a:lnTo>
                  <a:lnTo>
                    <a:pt x="35542" y="318494"/>
                  </a:lnTo>
                  <a:close/>
                </a:path>
                <a:path w="1439545" h="356235">
                  <a:moveTo>
                    <a:pt x="45387" y="310957"/>
                  </a:moveTo>
                  <a:lnTo>
                    <a:pt x="45186" y="311087"/>
                  </a:lnTo>
                  <a:lnTo>
                    <a:pt x="45387" y="310957"/>
                  </a:lnTo>
                  <a:close/>
                </a:path>
                <a:path w="1439545" h="356235">
                  <a:moveTo>
                    <a:pt x="45615" y="310808"/>
                  </a:moveTo>
                  <a:lnTo>
                    <a:pt x="45387" y="310957"/>
                  </a:lnTo>
                  <a:lnTo>
                    <a:pt x="45615" y="310808"/>
                  </a:lnTo>
                  <a:close/>
                </a:path>
                <a:path w="1439545" h="356235">
                  <a:moveTo>
                    <a:pt x="57468" y="303108"/>
                  </a:moveTo>
                  <a:lnTo>
                    <a:pt x="57263" y="303224"/>
                  </a:lnTo>
                  <a:lnTo>
                    <a:pt x="57468" y="303108"/>
                  </a:lnTo>
                  <a:close/>
                </a:path>
                <a:path w="1439545" h="356235">
                  <a:moveTo>
                    <a:pt x="997177" y="167228"/>
                  </a:moveTo>
                  <a:lnTo>
                    <a:pt x="855930" y="167238"/>
                  </a:lnTo>
                  <a:lnTo>
                    <a:pt x="789675" y="170192"/>
                  </a:lnTo>
                  <a:lnTo>
                    <a:pt x="970953" y="170191"/>
                  </a:lnTo>
                  <a:lnTo>
                    <a:pt x="986561" y="168609"/>
                  </a:lnTo>
                  <a:lnTo>
                    <a:pt x="997177" y="167228"/>
                  </a:lnTo>
                  <a:close/>
                </a:path>
                <a:path w="1439545" h="356235">
                  <a:moveTo>
                    <a:pt x="1033936" y="162448"/>
                  </a:moveTo>
                  <a:lnTo>
                    <a:pt x="921259" y="162463"/>
                  </a:lnTo>
                  <a:lnTo>
                    <a:pt x="856006" y="167233"/>
                  </a:lnTo>
                  <a:lnTo>
                    <a:pt x="997177" y="167228"/>
                  </a:lnTo>
                  <a:lnTo>
                    <a:pt x="1033936" y="162448"/>
                  </a:lnTo>
                  <a:close/>
                </a:path>
                <a:path w="1439545" h="356235">
                  <a:moveTo>
                    <a:pt x="1077083" y="155983"/>
                  </a:moveTo>
                  <a:lnTo>
                    <a:pt x="985012" y="156004"/>
                  </a:lnTo>
                  <a:lnTo>
                    <a:pt x="921341" y="162455"/>
                  </a:lnTo>
                  <a:lnTo>
                    <a:pt x="1033936" y="162448"/>
                  </a:lnTo>
                  <a:lnTo>
                    <a:pt x="1048575" y="160544"/>
                  </a:lnTo>
                  <a:lnTo>
                    <a:pt x="1077083" y="155983"/>
                  </a:lnTo>
                  <a:close/>
                </a:path>
                <a:path w="1439545" h="356235">
                  <a:moveTo>
                    <a:pt x="1124000" y="147962"/>
                  </a:moveTo>
                  <a:lnTo>
                    <a:pt x="1046760" y="147974"/>
                  </a:lnTo>
                  <a:lnTo>
                    <a:pt x="985087" y="155994"/>
                  </a:lnTo>
                  <a:lnTo>
                    <a:pt x="1077083" y="155983"/>
                  </a:lnTo>
                  <a:lnTo>
                    <a:pt x="1107973" y="151042"/>
                  </a:lnTo>
                  <a:lnTo>
                    <a:pt x="1124000" y="147962"/>
                  </a:lnTo>
                  <a:close/>
                </a:path>
                <a:path w="1439545" h="356235">
                  <a:moveTo>
                    <a:pt x="1171753" y="138517"/>
                  </a:moveTo>
                  <a:lnTo>
                    <a:pt x="1105870" y="138517"/>
                  </a:lnTo>
                  <a:lnTo>
                    <a:pt x="1046751" y="147974"/>
                  </a:lnTo>
                  <a:lnTo>
                    <a:pt x="1124000" y="147962"/>
                  </a:lnTo>
                  <a:lnTo>
                    <a:pt x="1164238" y="140230"/>
                  </a:lnTo>
                  <a:lnTo>
                    <a:pt x="1171753" y="138517"/>
                  </a:lnTo>
                  <a:close/>
                </a:path>
                <a:path w="1439545" h="356235">
                  <a:moveTo>
                    <a:pt x="1218615" y="127779"/>
                  </a:moveTo>
                  <a:lnTo>
                    <a:pt x="1161735" y="127779"/>
                  </a:lnTo>
                  <a:lnTo>
                    <a:pt x="1105768" y="138533"/>
                  </a:lnTo>
                  <a:lnTo>
                    <a:pt x="1171753" y="138517"/>
                  </a:lnTo>
                  <a:lnTo>
                    <a:pt x="1216821" y="128243"/>
                  </a:lnTo>
                  <a:lnTo>
                    <a:pt x="1218615" y="127779"/>
                  </a:lnTo>
                  <a:close/>
                </a:path>
                <a:path w="1439545" h="356235">
                  <a:moveTo>
                    <a:pt x="1262812" y="115881"/>
                  </a:moveTo>
                  <a:lnTo>
                    <a:pt x="1213909" y="115881"/>
                  </a:lnTo>
                  <a:lnTo>
                    <a:pt x="1161618" y="127802"/>
                  </a:lnTo>
                  <a:lnTo>
                    <a:pt x="1218615" y="127779"/>
                  </a:lnTo>
                  <a:lnTo>
                    <a:pt x="1241626" y="121833"/>
                  </a:lnTo>
                  <a:lnTo>
                    <a:pt x="1262812" y="115881"/>
                  </a:lnTo>
                  <a:close/>
                </a:path>
                <a:path w="1439545" h="356235">
                  <a:moveTo>
                    <a:pt x="1283688" y="109555"/>
                  </a:moveTo>
                  <a:lnTo>
                    <a:pt x="1238384" y="109555"/>
                  </a:lnTo>
                  <a:lnTo>
                    <a:pt x="1213829" y="115899"/>
                  </a:lnTo>
                  <a:lnTo>
                    <a:pt x="1262812" y="115881"/>
                  </a:lnTo>
                  <a:lnTo>
                    <a:pt x="1265298" y="115182"/>
                  </a:lnTo>
                  <a:lnTo>
                    <a:pt x="1283688" y="109555"/>
                  </a:lnTo>
                  <a:close/>
                </a:path>
                <a:path w="1439545" h="356235">
                  <a:moveTo>
                    <a:pt x="1303725" y="102976"/>
                  </a:moveTo>
                  <a:lnTo>
                    <a:pt x="1261791" y="102976"/>
                  </a:lnTo>
                  <a:lnTo>
                    <a:pt x="1238291" y="109579"/>
                  </a:lnTo>
                  <a:lnTo>
                    <a:pt x="1283688" y="109555"/>
                  </a:lnTo>
                  <a:lnTo>
                    <a:pt x="1287801" y="108296"/>
                  </a:lnTo>
                  <a:lnTo>
                    <a:pt x="1303725" y="102976"/>
                  </a:lnTo>
                  <a:close/>
                </a:path>
                <a:path w="1439545" h="356235">
                  <a:moveTo>
                    <a:pt x="1322770" y="96175"/>
                  </a:moveTo>
                  <a:lnTo>
                    <a:pt x="1284008" y="96175"/>
                  </a:lnTo>
                  <a:lnTo>
                    <a:pt x="1261707" y="103000"/>
                  </a:lnTo>
                  <a:lnTo>
                    <a:pt x="1303725" y="102976"/>
                  </a:lnTo>
                  <a:lnTo>
                    <a:pt x="1309074" y="101189"/>
                  </a:lnTo>
                  <a:lnTo>
                    <a:pt x="1322770" y="96175"/>
                  </a:lnTo>
                  <a:close/>
                </a:path>
                <a:path w="1439545" h="356235">
                  <a:moveTo>
                    <a:pt x="1340720" y="89173"/>
                  </a:moveTo>
                  <a:lnTo>
                    <a:pt x="1304964" y="89173"/>
                  </a:lnTo>
                  <a:lnTo>
                    <a:pt x="1283943" y="96195"/>
                  </a:lnTo>
                  <a:lnTo>
                    <a:pt x="1322770" y="96175"/>
                  </a:lnTo>
                  <a:lnTo>
                    <a:pt x="1329053" y="93875"/>
                  </a:lnTo>
                  <a:lnTo>
                    <a:pt x="1340720" y="89173"/>
                  </a:lnTo>
                  <a:close/>
                </a:path>
                <a:path w="1439545" h="356235">
                  <a:moveTo>
                    <a:pt x="1357483" y="81984"/>
                  </a:moveTo>
                  <a:lnTo>
                    <a:pt x="1324592" y="81984"/>
                  </a:lnTo>
                  <a:lnTo>
                    <a:pt x="1304882" y="89200"/>
                  </a:lnTo>
                  <a:lnTo>
                    <a:pt x="1340720" y="89173"/>
                  </a:lnTo>
                  <a:lnTo>
                    <a:pt x="1347679" y="86367"/>
                  </a:lnTo>
                  <a:lnTo>
                    <a:pt x="1357483" y="81984"/>
                  </a:lnTo>
                  <a:close/>
                </a:path>
                <a:path w="1439545" h="356235">
                  <a:moveTo>
                    <a:pt x="1428637" y="43563"/>
                  </a:moveTo>
                  <a:lnTo>
                    <a:pt x="1394216" y="43563"/>
                  </a:lnTo>
                  <a:lnTo>
                    <a:pt x="1402220" y="53423"/>
                  </a:lnTo>
                  <a:lnTo>
                    <a:pt x="1393118" y="60813"/>
                  </a:lnTo>
                  <a:lnTo>
                    <a:pt x="1419114" y="82790"/>
                  </a:lnTo>
                  <a:lnTo>
                    <a:pt x="1428637" y="43563"/>
                  </a:lnTo>
                  <a:close/>
                </a:path>
                <a:path w="1439545" h="356235">
                  <a:moveTo>
                    <a:pt x="1372972" y="74632"/>
                  </a:moveTo>
                  <a:lnTo>
                    <a:pt x="1342821" y="74632"/>
                  </a:lnTo>
                  <a:lnTo>
                    <a:pt x="1324493" y="82020"/>
                  </a:lnTo>
                  <a:lnTo>
                    <a:pt x="1357483" y="81984"/>
                  </a:lnTo>
                  <a:lnTo>
                    <a:pt x="1364890" y="78673"/>
                  </a:lnTo>
                  <a:lnTo>
                    <a:pt x="1372972" y="74632"/>
                  </a:lnTo>
                  <a:close/>
                </a:path>
                <a:path w="1439545" h="356235">
                  <a:moveTo>
                    <a:pt x="1385330" y="67136"/>
                  </a:moveTo>
                  <a:lnTo>
                    <a:pt x="1359581" y="67136"/>
                  </a:lnTo>
                  <a:lnTo>
                    <a:pt x="1342693" y="74684"/>
                  </a:lnTo>
                  <a:lnTo>
                    <a:pt x="1342821" y="74632"/>
                  </a:lnTo>
                  <a:lnTo>
                    <a:pt x="1372972" y="74632"/>
                  </a:lnTo>
                  <a:lnTo>
                    <a:pt x="1381104" y="70566"/>
                  </a:lnTo>
                  <a:lnTo>
                    <a:pt x="1385330" y="67136"/>
                  </a:lnTo>
                  <a:close/>
                </a:path>
                <a:path w="1439545" h="356235">
                  <a:moveTo>
                    <a:pt x="1374180" y="59829"/>
                  </a:moveTo>
                  <a:lnTo>
                    <a:pt x="1359462" y="67189"/>
                  </a:lnTo>
                  <a:lnTo>
                    <a:pt x="1385330" y="67136"/>
                  </a:lnTo>
                  <a:lnTo>
                    <a:pt x="1393118" y="60813"/>
                  </a:lnTo>
                  <a:lnTo>
                    <a:pt x="1392473" y="60267"/>
                  </a:lnTo>
                  <a:lnTo>
                    <a:pt x="1373640" y="60267"/>
                  </a:lnTo>
                  <a:lnTo>
                    <a:pt x="1374180" y="59829"/>
                  </a:lnTo>
                  <a:close/>
                </a:path>
                <a:path w="1439545" h="356235">
                  <a:moveTo>
                    <a:pt x="1394216" y="43563"/>
                  </a:moveTo>
                  <a:lnTo>
                    <a:pt x="1383247" y="52468"/>
                  </a:lnTo>
                  <a:lnTo>
                    <a:pt x="1393118" y="60813"/>
                  </a:lnTo>
                  <a:lnTo>
                    <a:pt x="1402220" y="53423"/>
                  </a:lnTo>
                  <a:lnTo>
                    <a:pt x="1394216" y="43563"/>
                  </a:lnTo>
                  <a:close/>
                </a:path>
                <a:path w="1439545" h="356235">
                  <a:moveTo>
                    <a:pt x="1374802" y="59518"/>
                  </a:moveTo>
                  <a:lnTo>
                    <a:pt x="1374180" y="59829"/>
                  </a:lnTo>
                  <a:lnTo>
                    <a:pt x="1373640" y="60267"/>
                  </a:lnTo>
                  <a:lnTo>
                    <a:pt x="1374802" y="59518"/>
                  </a:lnTo>
                  <a:close/>
                </a:path>
                <a:path w="1439545" h="356235">
                  <a:moveTo>
                    <a:pt x="1391587" y="59518"/>
                  </a:moveTo>
                  <a:lnTo>
                    <a:pt x="1374802" y="59518"/>
                  </a:lnTo>
                  <a:lnTo>
                    <a:pt x="1373640" y="60267"/>
                  </a:lnTo>
                  <a:lnTo>
                    <a:pt x="1392473" y="60267"/>
                  </a:lnTo>
                  <a:lnTo>
                    <a:pt x="1391587" y="59518"/>
                  </a:lnTo>
                  <a:close/>
                </a:path>
                <a:path w="1439545" h="356235">
                  <a:moveTo>
                    <a:pt x="1383247" y="52468"/>
                  </a:moveTo>
                  <a:lnTo>
                    <a:pt x="1374180" y="59829"/>
                  </a:lnTo>
                  <a:lnTo>
                    <a:pt x="1374802" y="59518"/>
                  </a:lnTo>
                  <a:lnTo>
                    <a:pt x="1391587" y="59518"/>
                  </a:lnTo>
                  <a:lnTo>
                    <a:pt x="1383247" y="52468"/>
                  </a:lnTo>
                  <a:close/>
                </a:path>
                <a:path w="1439545" h="356235">
                  <a:moveTo>
                    <a:pt x="1439213" y="0"/>
                  </a:moveTo>
                  <a:lnTo>
                    <a:pt x="1360923" y="33595"/>
                  </a:lnTo>
                  <a:lnTo>
                    <a:pt x="1383247" y="52468"/>
                  </a:lnTo>
                  <a:lnTo>
                    <a:pt x="1394216" y="43563"/>
                  </a:lnTo>
                  <a:lnTo>
                    <a:pt x="1428637" y="43563"/>
                  </a:lnTo>
                  <a:lnTo>
                    <a:pt x="143921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1775" y="2531236"/>
              <a:ext cx="749935" cy="355600"/>
            </a:xfrm>
            <a:custGeom>
              <a:avLst/>
              <a:gdLst/>
              <a:ahLst/>
              <a:cxnLst/>
              <a:rect l="l" t="t" r="r" b="b"/>
              <a:pathLst>
                <a:path w="749935" h="355600">
                  <a:moveTo>
                    <a:pt x="446239" y="173380"/>
                  </a:moveTo>
                  <a:lnTo>
                    <a:pt x="390067" y="173380"/>
                  </a:lnTo>
                  <a:lnTo>
                    <a:pt x="323862" y="175399"/>
                  </a:lnTo>
                  <a:lnTo>
                    <a:pt x="258241" y="183210"/>
                  </a:lnTo>
                  <a:lnTo>
                    <a:pt x="195745" y="197815"/>
                  </a:lnTo>
                  <a:lnTo>
                    <a:pt x="138442" y="218173"/>
                  </a:lnTo>
                  <a:lnTo>
                    <a:pt x="88353" y="243293"/>
                  </a:lnTo>
                  <a:lnTo>
                    <a:pt x="47536" y="272186"/>
                  </a:lnTo>
                  <a:lnTo>
                    <a:pt x="18034" y="303949"/>
                  </a:lnTo>
                  <a:lnTo>
                    <a:pt x="0" y="354736"/>
                  </a:lnTo>
                  <a:lnTo>
                    <a:pt x="6299" y="355498"/>
                  </a:lnTo>
                  <a:lnTo>
                    <a:pt x="8242" y="339559"/>
                  </a:lnTo>
                  <a:lnTo>
                    <a:pt x="8293" y="339229"/>
                  </a:lnTo>
                  <a:lnTo>
                    <a:pt x="8407" y="338874"/>
                  </a:lnTo>
                  <a:lnTo>
                    <a:pt x="13893" y="323608"/>
                  </a:lnTo>
                  <a:lnTo>
                    <a:pt x="13982" y="323354"/>
                  </a:lnTo>
                  <a:lnTo>
                    <a:pt x="14147" y="323075"/>
                  </a:lnTo>
                  <a:lnTo>
                    <a:pt x="23152" y="307771"/>
                  </a:lnTo>
                  <a:lnTo>
                    <a:pt x="23266" y="307594"/>
                  </a:lnTo>
                  <a:lnTo>
                    <a:pt x="23431" y="307378"/>
                  </a:lnTo>
                  <a:lnTo>
                    <a:pt x="35801" y="292214"/>
                  </a:lnTo>
                  <a:lnTo>
                    <a:pt x="35915" y="292074"/>
                  </a:lnTo>
                  <a:lnTo>
                    <a:pt x="35763" y="292214"/>
                  </a:lnTo>
                  <a:lnTo>
                    <a:pt x="36029" y="291922"/>
                  </a:lnTo>
                  <a:lnTo>
                    <a:pt x="35915" y="292074"/>
                  </a:lnTo>
                  <a:lnTo>
                    <a:pt x="36068" y="291922"/>
                  </a:lnTo>
                  <a:lnTo>
                    <a:pt x="51574" y="277101"/>
                  </a:lnTo>
                  <a:lnTo>
                    <a:pt x="51828" y="276885"/>
                  </a:lnTo>
                  <a:lnTo>
                    <a:pt x="70243" y="262585"/>
                  </a:lnTo>
                  <a:lnTo>
                    <a:pt x="91516" y="248818"/>
                  </a:lnTo>
                  <a:lnTo>
                    <a:pt x="115125" y="235927"/>
                  </a:lnTo>
                  <a:lnTo>
                    <a:pt x="168376" y="213347"/>
                  </a:lnTo>
                  <a:lnTo>
                    <a:pt x="227850" y="195922"/>
                  </a:lnTo>
                  <a:lnTo>
                    <a:pt x="291477" y="184708"/>
                  </a:lnTo>
                  <a:lnTo>
                    <a:pt x="390537" y="179705"/>
                  </a:lnTo>
                  <a:lnTo>
                    <a:pt x="423621" y="176720"/>
                  </a:lnTo>
                  <a:lnTo>
                    <a:pt x="446239" y="173380"/>
                  </a:lnTo>
                  <a:close/>
                </a:path>
                <a:path w="749935" h="355600">
                  <a:moveTo>
                    <a:pt x="463473" y="170408"/>
                  </a:moveTo>
                  <a:lnTo>
                    <a:pt x="422897" y="170421"/>
                  </a:lnTo>
                  <a:lnTo>
                    <a:pt x="390258" y="173367"/>
                  </a:lnTo>
                  <a:lnTo>
                    <a:pt x="446316" y="173367"/>
                  </a:lnTo>
                  <a:lnTo>
                    <a:pt x="456171" y="171907"/>
                  </a:lnTo>
                  <a:lnTo>
                    <a:pt x="463473" y="170408"/>
                  </a:lnTo>
                  <a:close/>
                </a:path>
                <a:path w="749935" h="355600">
                  <a:moveTo>
                    <a:pt x="749325" y="76212"/>
                  </a:moveTo>
                  <a:lnTo>
                    <a:pt x="742962" y="63500"/>
                  </a:lnTo>
                  <a:lnTo>
                    <a:pt x="711263" y="0"/>
                  </a:lnTo>
                  <a:lnTo>
                    <a:pt x="643382" y="51473"/>
                  </a:lnTo>
                  <a:lnTo>
                    <a:pt x="672287" y="65735"/>
                  </a:lnTo>
                  <a:lnTo>
                    <a:pt x="662533" y="78257"/>
                  </a:lnTo>
                  <a:lnTo>
                    <a:pt x="644182" y="92532"/>
                  </a:lnTo>
                  <a:lnTo>
                    <a:pt x="622808" y="106349"/>
                  </a:lnTo>
                  <a:lnTo>
                    <a:pt x="599287" y="119189"/>
                  </a:lnTo>
                  <a:lnTo>
                    <a:pt x="573570" y="131051"/>
                  </a:lnTo>
                  <a:lnTo>
                    <a:pt x="546049" y="141770"/>
                  </a:lnTo>
                  <a:lnTo>
                    <a:pt x="516953" y="151180"/>
                  </a:lnTo>
                  <a:lnTo>
                    <a:pt x="486587" y="159181"/>
                  </a:lnTo>
                  <a:lnTo>
                    <a:pt x="455142" y="165633"/>
                  </a:lnTo>
                  <a:lnTo>
                    <a:pt x="422960" y="170408"/>
                  </a:lnTo>
                  <a:lnTo>
                    <a:pt x="463473" y="170408"/>
                  </a:lnTo>
                  <a:lnTo>
                    <a:pt x="486727" y="165633"/>
                  </a:lnTo>
                  <a:lnTo>
                    <a:pt x="487934" y="165392"/>
                  </a:lnTo>
                  <a:lnTo>
                    <a:pt x="511505" y="159181"/>
                  </a:lnTo>
                  <a:lnTo>
                    <a:pt x="518655" y="157302"/>
                  </a:lnTo>
                  <a:lnTo>
                    <a:pt x="537552" y="151180"/>
                  </a:lnTo>
                  <a:lnTo>
                    <a:pt x="575970" y="136931"/>
                  </a:lnTo>
                  <a:lnTo>
                    <a:pt x="612533" y="119189"/>
                  </a:lnTo>
                  <a:lnTo>
                    <a:pt x="626059" y="111823"/>
                  </a:lnTo>
                  <a:lnTo>
                    <a:pt x="634580" y="106299"/>
                  </a:lnTo>
                  <a:lnTo>
                    <a:pt x="647750" y="97790"/>
                  </a:lnTo>
                  <a:lnTo>
                    <a:pt x="654519" y="92532"/>
                  </a:lnTo>
                  <a:lnTo>
                    <a:pt x="667054" y="82778"/>
                  </a:lnTo>
                  <a:lnTo>
                    <a:pt x="670344" y="78562"/>
                  </a:lnTo>
                  <a:lnTo>
                    <a:pt x="670775" y="78016"/>
                  </a:lnTo>
                  <a:lnTo>
                    <a:pt x="674763" y="72885"/>
                  </a:lnTo>
                  <a:lnTo>
                    <a:pt x="673125" y="76174"/>
                  </a:lnTo>
                  <a:lnTo>
                    <a:pt x="693470" y="76200"/>
                  </a:lnTo>
                  <a:lnTo>
                    <a:pt x="708025" y="83375"/>
                  </a:lnTo>
                  <a:lnTo>
                    <a:pt x="707961" y="134010"/>
                  </a:lnTo>
                  <a:lnTo>
                    <a:pt x="707834" y="173532"/>
                  </a:lnTo>
                  <a:lnTo>
                    <a:pt x="707796" y="176453"/>
                  </a:lnTo>
                  <a:lnTo>
                    <a:pt x="707720" y="181559"/>
                  </a:lnTo>
                  <a:lnTo>
                    <a:pt x="707593" y="221107"/>
                  </a:lnTo>
                  <a:lnTo>
                    <a:pt x="707517" y="259918"/>
                  </a:lnTo>
                  <a:lnTo>
                    <a:pt x="707466" y="355117"/>
                  </a:lnTo>
                  <a:lnTo>
                    <a:pt x="713816" y="355117"/>
                  </a:lnTo>
                  <a:lnTo>
                    <a:pt x="713930" y="221107"/>
                  </a:lnTo>
                  <a:lnTo>
                    <a:pt x="714070" y="181559"/>
                  </a:lnTo>
                  <a:lnTo>
                    <a:pt x="714095" y="178612"/>
                  </a:lnTo>
                  <a:lnTo>
                    <a:pt x="714146" y="176453"/>
                  </a:lnTo>
                  <a:lnTo>
                    <a:pt x="714260" y="154266"/>
                  </a:lnTo>
                  <a:lnTo>
                    <a:pt x="714375" y="76200"/>
                  </a:lnTo>
                  <a:lnTo>
                    <a:pt x="749325" y="7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4211" y="2127846"/>
              <a:ext cx="427355" cy="1162050"/>
            </a:xfrm>
            <a:custGeom>
              <a:avLst/>
              <a:gdLst/>
              <a:ahLst/>
              <a:cxnLst/>
              <a:rect l="l" t="t" r="r" b="b"/>
              <a:pathLst>
                <a:path w="427354" h="1162050">
                  <a:moveTo>
                    <a:pt x="426275" y="758507"/>
                  </a:moveTo>
                  <a:lnTo>
                    <a:pt x="0" y="758507"/>
                  </a:lnTo>
                  <a:lnTo>
                    <a:pt x="0" y="1161884"/>
                  </a:lnTo>
                  <a:lnTo>
                    <a:pt x="426275" y="1161884"/>
                  </a:lnTo>
                  <a:lnTo>
                    <a:pt x="426275" y="758507"/>
                  </a:lnTo>
                  <a:close/>
                </a:path>
                <a:path w="427354" h="1162050">
                  <a:moveTo>
                    <a:pt x="426897" y="0"/>
                  </a:moveTo>
                  <a:lnTo>
                    <a:pt x="622" y="0"/>
                  </a:lnTo>
                  <a:lnTo>
                    <a:pt x="622" y="403390"/>
                  </a:lnTo>
                  <a:lnTo>
                    <a:pt x="426897" y="403390"/>
                  </a:lnTo>
                  <a:lnTo>
                    <a:pt x="42689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2432" y="2531229"/>
              <a:ext cx="711835" cy="356235"/>
            </a:xfrm>
            <a:custGeom>
              <a:avLst/>
              <a:gdLst/>
              <a:ahLst/>
              <a:cxnLst/>
              <a:rect l="l" t="t" r="r" b="b"/>
              <a:pathLst>
                <a:path w="711835" h="356235">
                  <a:moveTo>
                    <a:pt x="709393" y="339260"/>
                  </a:moveTo>
                  <a:lnTo>
                    <a:pt x="696600" y="339260"/>
                  </a:lnTo>
                  <a:lnTo>
                    <a:pt x="696922" y="340629"/>
                  </a:lnTo>
                  <a:lnTo>
                    <a:pt x="696766" y="340629"/>
                  </a:lnTo>
                  <a:lnTo>
                    <a:pt x="698620" y="355885"/>
                  </a:lnTo>
                  <a:lnTo>
                    <a:pt x="711227" y="354352"/>
                  </a:lnTo>
                  <a:lnTo>
                    <a:pt x="709560" y="340629"/>
                  </a:lnTo>
                  <a:lnTo>
                    <a:pt x="696922" y="340629"/>
                  </a:lnTo>
                  <a:lnTo>
                    <a:pt x="696685" y="339966"/>
                  </a:lnTo>
                  <a:lnTo>
                    <a:pt x="709479" y="339966"/>
                  </a:lnTo>
                  <a:lnTo>
                    <a:pt x="709393" y="339260"/>
                  </a:lnTo>
                  <a:close/>
                </a:path>
                <a:path w="711835" h="356235">
                  <a:moveTo>
                    <a:pt x="696600" y="339260"/>
                  </a:moveTo>
                  <a:lnTo>
                    <a:pt x="696685" y="339966"/>
                  </a:lnTo>
                  <a:lnTo>
                    <a:pt x="696922" y="340629"/>
                  </a:lnTo>
                  <a:lnTo>
                    <a:pt x="696600" y="339260"/>
                  </a:lnTo>
                  <a:close/>
                </a:path>
                <a:path w="711835" h="356235">
                  <a:moveTo>
                    <a:pt x="704519" y="324135"/>
                  </a:moveTo>
                  <a:lnTo>
                    <a:pt x="691033" y="324135"/>
                  </a:lnTo>
                  <a:lnTo>
                    <a:pt x="691534" y="325207"/>
                  </a:lnTo>
                  <a:lnTo>
                    <a:pt x="696685" y="339966"/>
                  </a:lnTo>
                  <a:lnTo>
                    <a:pt x="696600" y="339260"/>
                  </a:lnTo>
                  <a:lnTo>
                    <a:pt x="709393" y="339260"/>
                  </a:lnTo>
                  <a:lnTo>
                    <a:pt x="709122" y="337026"/>
                  </a:lnTo>
                  <a:lnTo>
                    <a:pt x="704519" y="324135"/>
                  </a:lnTo>
                  <a:close/>
                </a:path>
                <a:path w="711835" h="356235">
                  <a:moveTo>
                    <a:pt x="691232" y="324691"/>
                  </a:moveTo>
                  <a:lnTo>
                    <a:pt x="691416" y="325207"/>
                  </a:lnTo>
                  <a:lnTo>
                    <a:pt x="691232" y="324691"/>
                  </a:lnTo>
                  <a:close/>
                </a:path>
                <a:path w="711835" h="356235">
                  <a:moveTo>
                    <a:pt x="691033" y="324135"/>
                  </a:moveTo>
                  <a:lnTo>
                    <a:pt x="691232" y="324691"/>
                  </a:lnTo>
                  <a:lnTo>
                    <a:pt x="691534" y="325207"/>
                  </a:lnTo>
                  <a:lnTo>
                    <a:pt x="691033" y="324135"/>
                  </a:lnTo>
                  <a:close/>
                </a:path>
                <a:path w="711835" h="356235">
                  <a:moveTo>
                    <a:pt x="696748" y="308973"/>
                  </a:moveTo>
                  <a:lnTo>
                    <a:pt x="682033" y="308973"/>
                  </a:lnTo>
                  <a:lnTo>
                    <a:pt x="682581" y="309765"/>
                  </a:lnTo>
                  <a:lnTo>
                    <a:pt x="691232" y="324691"/>
                  </a:lnTo>
                  <a:lnTo>
                    <a:pt x="691033" y="324135"/>
                  </a:lnTo>
                  <a:lnTo>
                    <a:pt x="704519" y="324135"/>
                  </a:lnTo>
                  <a:lnTo>
                    <a:pt x="702795" y="319305"/>
                  </a:lnTo>
                  <a:lnTo>
                    <a:pt x="696748" y="308973"/>
                  </a:lnTo>
                  <a:close/>
                </a:path>
                <a:path w="711835" h="356235">
                  <a:moveTo>
                    <a:pt x="682277" y="309390"/>
                  </a:moveTo>
                  <a:lnTo>
                    <a:pt x="682496" y="309765"/>
                  </a:lnTo>
                  <a:lnTo>
                    <a:pt x="682277" y="309390"/>
                  </a:lnTo>
                  <a:close/>
                </a:path>
                <a:path w="711835" h="356235">
                  <a:moveTo>
                    <a:pt x="682033" y="308973"/>
                  </a:moveTo>
                  <a:lnTo>
                    <a:pt x="682277" y="309390"/>
                  </a:lnTo>
                  <a:lnTo>
                    <a:pt x="682581" y="309765"/>
                  </a:lnTo>
                  <a:lnTo>
                    <a:pt x="682033" y="308973"/>
                  </a:lnTo>
                  <a:close/>
                </a:path>
                <a:path w="711835" h="356235">
                  <a:moveTo>
                    <a:pt x="686081" y="293921"/>
                  </a:moveTo>
                  <a:lnTo>
                    <a:pt x="669729" y="293921"/>
                  </a:lnTo>
                  <a:lnTo>
                    <a:pt x="670260" y="294500"/>
                  </a:lnTo>
                  <a:lnTo>
                    <a:pt x="682277" y="309390"/>
                  </a:lnTo>
                  <a:lnTo>
                    <a:pt x="682033" y="308973"/>
                  </a:lnTo>
                  <a:lnTo>
                    <a:pt x="696748" y="308973"/>
                  </a:lnTo>
                  <a:lnTo>
                    <a:pt x="692749" y="302140"/>
                  </a:lnTo>
                  <a:lnTo>
                    <a:pt x="686081" y="293921"/>
                  </a:lnTo>
                  <a:close/>
                </a:path>
                <a:path w="711835" h="356235">
                  <a:moveTo>
                    <a:pt x="669983" y="294234"/>
                  </a:moveTo>
                  <a:lnTo>
                    <a:pt x="670199" y="294500"/>
                  </a:lnTo>
                  <a:lnTo>
                    <a:pt x="669983" y="294234"/>
                  </a:lnTo>
                  <a:close/>
                </a:path>
                <a:path w="711835" h="356235">
                  <a:moveTo>
                    <a:pt x="669729" y="293921"/>
                  </a:moveTo>
                  <a:lnTo>
                    <a:pt x="669983" y="294234"/>
                  </a:lnTo>
                  <a:lnTo>
                    <a:pt x="670260" y="294500"/>
                  </a:lnTo>
                  <a:lnTo>
                    <a:pt x="669729" y="293921"/>
                  </a:lnTo>
                  <a:close/>
                </a:path>
                <a:path w="711835" h="356235">
                  <a:moveTo>
                    <a:pt x="672642" y="279176"/>
                  </a:moveTo>
                  <a:lnTo>
                    <a:pt x="654311" y="279176"/>
                  </a:lnTo>
                  <a:lnTo>
                    <a:pt x="654803" y="279601"/>
                  </a:lnTo>
                  <a:lnTo>
                    <a:pt x="669983" y="294234"/>
                  </a:lnTo>
                  <a:lnTo>
                    <a:pt x="669729" y="293921"/>
                  </a:lnTo>
                  <a:lnTo>
                    <a:pt x="686081" y="293921"/>
                  </a:lnTo>
                  <a:lnTo>
                    <a:pt x="679343" y="285615"/>
                  </a:lnTo>
                  <a:lnTo>
                    <a:pt x="672642" y="279176"/>
                  </a:lnTo>
                  <a:close/>
                </a:path>
                <a:path w="711835" h="356235">
                  <a:moveTo>
                    <a:pt x="654542" y="279398"/>
                  </a:moveTo>
                  <a:lnTo>
                    <a:pt x="654754" y="279601"/>
                  </a:lnTo>
                  <a:lnTo>
                    <a:pt x="654542" y="279398"/>
                  </a:lnTo>
                  <a:close/>
                </a:path>
                <a:path w="711835" h="356235">
                  <a:moveTo>
                    <a:pt x="654311" y="279176"/>
                  </a:moveTo>
                  <a:lnTo>
                    <a:pt x="654542" y="279398"/>
                  </a:lnTo>
                  <a:lnTo>
                    <a:pt x="654803" y="279601"/>
                  </a:lnTo>
                  <a:lnTo>
                    <a:pt x="654311" y="279176"/>
                  </a:lnTo>
                  <a:close/>
                </a:path>
                <a:path w="711835" h="356235">
                  <a:moveTo>
                    <a:pt x="656647" y="264927"/>
                  </a:moveTo>
                  <a:lnTo>
                    <a:pt x="636017" y="264927"/>
                  </a:lnTo>
                  <a:lnTo>
                    <a:pt x="636464" y="265247"/>
                  </a:lnTo>
                  <a:lnTo>
                    <a:pt x="654542" y="279398"/>
                  </a:lnTo>
                  <a:lnTo>
                    <a:pt x="654311" y="279176"/>
                  </a:lnTo>
                  <a:lnTo>
                    <a:pt x="672642" y="279176"/>
                  </a:lnTo>
                  <a:lnTo>
                    <a:pt x="662876" y="269792"/>
                  </a:lnTo>
                  <a:lnTo>
                    <a:pt x="656647" y="264927"/>
                  </a:lnTo>
                  <a:close/>
                </a:path>
                <a:path w="711835" h="356235">
                  <a:moveTo>
                    <a:pt x="636241" y="265102"/>
                  </a:moveTo>
                  <a:lnTo>
                    <a:pt x="636426" y="265247"/>
                  </a:lnTo>
                  <a:lnTo>
                    <a:pt x="636241" y="265102"/>
                  </a:lnTo>
                  <a:close/>
                </a:path>
                <a:path w="711835" h="356235">
                  <a:moveTo>
                    <a:pt x="638395" y="251353"/>
                  </a:moveTo>
                  <a:lnTo>
                    <a:pt x="615099" y="251353"/>
                  </a:lnTo>
                  <a:lnTo>
                    <a:pt x="615508" y="251598"/>
                  </a:lnTo>
                  <a:lnTo>
                    <a:pt x="636241" y="265102"/>
                  </a:lnTo>
                  <a:lnTo>
                    <a:pt x="636017" y="264927"/>
                  </a:lnTo>
                  <a:lnTo>
                    <a:pt x="656647" y="264927"/>
                  </a:lnTo>
                  <a:lnTo>
                    <a:pt x="643618" y="254749"/>
                  </a:lnTo>
                  <a:lnTo>
                    <a:pt x="638395" y="251353"/>
                  </a:lnTo>
                  <a:close/>
                </a:path>
                <a:path w="711835" h="356235">
                  <a:moveTo>
                    <a:pt x="615304" y="251486"/>
                  </a:moveTo>
                  <a:lnTo>
                    <a:pt x="615476" y="251598"/>
                  </a:lnTo>
                  <a:lnTo>
                    <a:pt x="615304" y="251486"/>
                  </a:lnTo>
                  <a:close/>
                </a:path>
                <a:path w="711835" h="356235">
                  <a:moveTo>
                    <a:pt x="618245" y="238615"/>
                  </a:moveTo>
                  <a:lnTo>
                    <a:pt x="591822" y="238615"/>
                  </a:lnTo>
                  <a:lnTo>
                    <a:pt x="592202" y="238806"/>
                  </a:lnTo>
                  <a:lnTo>
                    <a:pt x="615304" y="251486"/>
                  </a:lnTo>
                  <a:lnTo>
                    <a:pt x="615099" y="251353"/>
                  </a:lnTo>
                  <a:lnTo>
                    <a:pt x="638395" y="251353"/>
                  </a:lnTo>
                  <a:lnTo>
                    <a:pt x="621822" y="240576"/>
                  </a:lnTo>
                  <a:lnTo>
                    <a:pt x="618245" y="238615"/>
                  </a:lnTo>
                  <a:close/>
                </a:path>
                <a:path w="711835" h="356235">
                  <a:moveTo>
                    <a:pt x="592008" y="238716"/>
                  </a:moveTo>
                  <a:lnTo>
                    <a:pt x="592172" y="238806"/>
                  </a:lnTo>
                  <a:lnTo>
                    <a:pt x="592008" y="238716"/>
                  </a:lnTo>
                  <a:close/>
                </a:path>
                <a:path w="711835" h="356235">
                  <a:moveTo>
                    <a:pt x="596638" y="226865"/>
                  </a:moveTo>
                  <a:lnTo>
                    <a:pt x="566453" y="226865"/>
                  </a:lnTo>
                  <a:lnTo>
                    <a:pt x="566812" y="227017"/>
                  </a:lnTo>
                  <a:lnTo>
                    <a:pt x="592008" y="238716"/>
                  </a:lnTo>
                  <a:lnTo>
                    <a:pt x="591822" y="238615"/>
                  </a:lnTo>
                  <a:lnTo>
                    <a:pt x="618245" y="238615"/>
                  </a:lnTo>
                  <a:lnTo>
                    <a:pt x="597739" y="227375"/>
                  </a:lnTo>
                  <a:lnTo>
                    <a:pt x="596638" y="226865"/>
                  </a:lnTo>
                  <a:close/>
                </a:path>
                <a:path w="711835" h="356235">
                  <a:moveTo>
                    <a:pt x="566616" y="226940"/>
                  </a:moveTo>
                  <a:lnTo>
                    <a:pt x="566781" y="227017"/>
                  </a:lnTo>
                  <a:lnTo>
                    <a:pt x="566616" y="226940"/>
                  </a:lnTo>
                  <a:close/>
                </a:path>
                <a:path w="711835" h="356235">
                  <a:moveTo>
                    <a:pt x="573740" y="216245"/>
                  </a:moveTo>
                  <a:lnTo>
                    <a:pt x="539257" y="216245"/>
                  </a:lnTo>
                  <a:lnTo>
                    <a:pt x="539603" y="216369"/>
                  </a:lnTo>
                  <a:lnTo>
                    <a:pt x="566616" y="226940"/>
                  </a:lnTo>
                  <a:lnTo>
                    <a:pt x="566453" y="226865"/>
                  </a:lnTo>
                  <a:lnTo>
                    <a:pt x="596638" y="226865"/>
                  </a:lnTo>
                  <a:lnTo>
                    <a:pt x="573740" y="216245"/>
                  </a:lnTo>
                  <a:close/>
                </a:path>
                <a:path w="711835" h="356235">
                  <a:moveTo>
                    <a:pt x="539434" y="216314"/>
                  </a:moveTo>
                  <a:lnTo>
                    <a:pt x="539575" y="216369"/>
                  </a:lnTo>
                  <a:lnTo>
                    <a:pt x="539434" y="216314"/>
                  </a:lnTo>
                  <a:close/>
                </a:path>
                <a:path w="711835" h="356235">
                  <a:moveTo>
                    <a:pt x="550226" y="206898"/>
                  </a:moveTo>
                  <a:lnTo>
                    <a:pt x="510500" y="206898"/>
                  </a:lnTo>
                  <a:lnTo>
                    <a:pt x="510842" y="206998"/>
                  </a:lnTo>
                  <a:lnTo>
                    <a:pt x="539434" y="216314"/>
                  </a:lnTo>
                  <a:lnTo>
                    <a:pt x="539257" y="216245"/>
                  </a:lnTo>
                  <a:lnTo>
                    <a:pt x="573740" y="216245"/>
                  </a:lnTo>
                  <a:lnTo>
                    <a:pt x="571618" y="215261"/>
                  </a:lnTo>
                  <a:lnTo>
                    <a:pt x="550226" y="206898"/>
                  </a:lnTo>
                  <a:close/>
                </a:path>
                <a:path w="711835" h="356235">
                  <a:moveTo>
                    <a:pt x="510663" y="206951"/>
                  </a:moveTo>
                  <a:lnTo>
                    <a:pt x="510808" y="206998"/>
                  </a:lnTo>
                  <a:lnTo>
                    <a:pt x="510663" y="206951"/>
                  </a:lnTo>
                  <a:close/>
                </a:path>
                <a:path w="711835" h="356235">
                  <a:moveTo>
                    <a:pt x="527138" y="198956"/>
                  </a:moveTo>
                  <a:lnTo>
                    <a:pt x="480448" y="198956"/>
                  </a:lnTo>
                  <a:lnTo>
                    <a:pt x="480790" y="199038"/>
                  </a:lnTo>
                  <a:lnTo>
                    <a:pt x="510663" y="206951"/>
                  </a:lnTo>
                  <a:lnTo>
                    <a:pt x="510500" y="206898"/>
                  </a:lnTo>
                  <a:lnTo>
                    <a:pt x="550226" y="206898"/>
                  </a:lnTo>
                  <a:lnTo>
                    <a:pt x="543709" y="204350"/>
                  </a:lnTo>
                  <a:lnTo>
                    <a:pt x="527138" y="198956"/>
                  </a:lnTo>
                  <a:close/>
                </a:path>
                <a:path w="711835" h="356235">
                  <a:moveTo>
                    <a:pt x="480634" y="199006"/>
                  </a:moveTo>
                  <a:lnTo>
                    <a:pt x="480790" y="199038"/>
                  </a:lnTo>
                  <a:lnTo>
                    <a:pt x="480634" y="199006"/>
                  </a:lnTo>
                  <a:close/>
                </a:path>
                <a:path w="711835" h="356235">
                  <a:moveTo>
                    <a:pt x="505913" y="192557"/>
                  </a:moveTo>
                  <a:lnTo>
                    <a:pt x="449366" y="192557"/>
                  </a:lnTo>
                  <a:lnTo>
                    <a:pt x="449714" y="192618"/>
                  </a:lnTo>
                  <a:lnTo>
                    <a:pt x="480634" y="199006"/>
                  </a:lnTo>
                  <a:lnTo>
                    <a:pt x="480448" y="198956"/>
                  </a:lnTo>
                  <a:lnTo>
                    <a:pt x="527138" y="198956"/>
                  </a:lnTo>
                  <a:lnTo>
                    <a:pt x="514262" y="194765"/>
                  </a:lnTo>
                  <a:lnTo>
                    <a:pt x="505913" y="192557"/>
                  </a:lnTo>
                  <a:close/>
                </a:path>
                <a:path w="711835" h="356235">
                  <a:moveTo>
                    <a:pt x="449526" y="192590"/>
                  </a:moveTo>
                  <a:lnTo>
                    <a:pt x="449662" y="192618"/>
                  </a:lnTo>
                  <a:lnTo>
                    <a:pt x="449526" y="192590"/>
                  </a:lnTo>
                  <a:close/>
                </a:path>
                <a:path w="711835" h="356235">
                  <a:moveTo>
                    <a:pt x="488036" y="187827"/>
                  </a:moveTo>
                  <a:lnTo>
                    <a:pt x="417516" y="187827"/>
                  </a:lnTo>
                  <a:lnTo>
                    <a:pt x="417876" y="187871"/>
                  </a:lnTo>
                  <a:lnTo>
                    <a:pt x="449526" y="192590"/>
                  </a:lnTo>
                  <a:lnTo>
                    <a:pt x="449366" y="192557"/>
                  </a:lnTo>
                  <a:lnTo>
                    <a:pt x="505913" y="192557"/>
                  </a:lnTo>
                  <a:lnTo>
                    <a:pt x="488036" y="187827"/>
                  </a:lnTo>
                  <a:close/>
                </a:path>
                <a:path w="711835" h="356235">
                  <a:moveTo>
                    <a:pt x="417696" y="187854"/>
                  </a:moveTo>
                  <a:lnTo>
                    <a:pt x="417876" y="187871"/>
                  </a:lnTo>
                  <a:lnTo>
                    <a:pt x="417696" y="187854"/>
                  </a:lnTo>
                  <a:close/>
                </a:path>
                <a:path w="711835" h="356235">
                  <a:moveTo>
                    <a:pt x="475122" y="184901"/>
                  </a:moveTo>
                  <a:lnTo>
                    <a:pt x="385163" y="184901"/>
                  </a:lnTo>
                  <a:lnTo>
                    <a:pt x="385540" y="184924"/>
                  </a:lnTo>
                  <a:lnTo>
                    <a:pt x="417696" y="187854"/>
                  </a:lnTo>
                  <a:lnTo>
                    <a:pt x="417516" y="187827"/>
                  </a:lnTo>
                  <a:lnTo>
                    <a:pt x="488036" y="187827"/>
                  </a:lnTo>
                  <a:lnTo>
                    <a:pt x="483528" y="186635"/>
                  </a:lnTo>
                  <a:lnTo>
                    <a:pt x="475122" y="184901"/>
                  </a:lnTo>
                  <a:close/>
                </a:path>
                <a:path w="711835" h="356235">
                  <a:moveTo>
                    <a:pt x="385350" y="184918"/>
                  </a:moveTo>
                  <a:lnTo>
                    <a:pt x="385540" y="184924"/>
                  </a:lnTo>
                  <a:lnTo>
                    <a:pt x="385350" y="184918"/>
                  </a:lnTo>
                  <a:close/>
                </a:path>
                <a:path w="711835" h="356235">
                  <a:moveTo>
                    <a:pt x="42355" y="64389"/>
                  </a:moveTo>
                  <a:lnTo>
                    <a:pt x="30718" y="70104"/>
                  </a:lnTo>
                  <a:lnTo>
                    <a:pt x="42283" y="85036"/>
                  </a:lnTo>
                  <a:lnTo>
                    <a:pt x="61911" y="100369"/>
                  </a:lnTo>
                  <a:lnTo>
                    <a:pt x="107789" y="127742"/>
                  </a:lnTo>
                  <a:lnTo>
                    <a:pt x="161820" y="150768"/>
                  </a:lnTo>
                  <a:lnTo>
                    <a:pt x="222002" y="168484"/>
                  </a:lnTo>
                  <a:lnTo>
                    <a:pt x="286324" y="179878"/>
                  </a:lnTo>
                  <a:lnTo>
                    <a:pt x="385350" y="184918"/>
                  </a:lnTo>
                  <a:lnTo>
                    <a:pt x="385163" y="184901"/>
                  </a:lnTo>
                  <a:lnTo>
                    <a:pt x="475122" y="184901"/>
                  </a:lnTo>
                  <a:lnTo>
                    <a:pt x="451758" y="180083"/>
                  </a:lnTo>
                  <a:lnTo>
                    <a:pt x="419205" y="175239"/>
                  </a:lnTo>
                  <a:lnTo>
                    <a:pt x="386121" y="172237"/>
                  </a:lnTo>
                  <a:lnTo>
                    <a:pt x="320087" y="170199"/>
                  </a:lnTo>
                  <a:lnTo>
                    <a:pt x="287652" y="167247"/>
                  </a:lnTo>
                  <a:lnTo>
                    <a:pt x="255814" y="162500"/>
                  </a:lnTo>
                  <a:lnTo>
                    <a:pt x="224739" y="156081"/>
                  </a:lnTo>
                  <a:lnTo>
                    <a:pt x="194688" y="148120"/>
                  </a:lnTo>
                  <a:lnTo>
                    <a:pt x="165925" y="138748"/>
                  </a:lnTo>
                  <a:lnTo>
                    <a:pt x="138717" y="128101"/>
                  </a:lnTo>
                  <a:lnTo>
                    <a:pt x="113740" y="116503"/>
                  </a:lnTo>
                  <a:lnTo>
                    <a:pt x="113327" y="116311"/>
                  </a:lnTo>
                  <a:lnTo>
                    <a:pt x="90468" y="103765"/>
                  </a:lnTo>
                  <a:lnTo>
                    <a:pt x="90021" y="103520"/>
                  </a:lnTo>
                  <a:lnTo>
                    <a:pt x="69558" y="90191"/>
                  </a:lnTo>
                  <a:lnTo>
                    <a:pt x="69066" y="89871"/>
                  </a:lnTo>
                  <a:lnTo>
                    <a:pt x="52156" y="76633"/>
                  </a:lnTo>
                  <a:lnTo>
                    <a:pt x="51838" y="76633"/>
                  </a:lnTo>
                  <a:lnTo>
                    <a:pt x="50727" y="75516"/>
                  </a:lnTo>
                  <a:lnTo>
                    <a:pt x="50974" y="75516"/>
                  </a:lnTo>
                  <a:lnTo>
                    <a:pt x="42355" y="64389"/>
                  </a:lnTo>
                  <a:close/>
                </a:path>
                <a:path w="711835" h="356235">
                  <a:moveTo>
                    <a:pt x="320181" y="170199"/>
                  </a:moveTo>
                  <a:lnTo>
                    <a:pt x="320367" y="170216"/>
                  </a:lnTo>
                  <a:lnTo>
                    <a:pt x="320729" y="170216"/>
                  </a:lnTo>
                  <a:lnTo>
                    <a:pt x="320181" y="170199"/>
                  </a:lnTo>
                  <a:close/>
                </a:path>
                <a:path w="711835" h="356235">
                  <a:moveTo>
                    <a:pt x="320115" y="170193"/>
                  </a:moveTo>
                  <a:close/>
                </a:path>
                <a:path w="711835" h="356235">
                  <a:moveTo>
                    <a:pt x="287833" y="167263"/>
                  </a:moveTo>
                  <a:lnTo>
                    <a:pt x="288013" y="167290"/>
                  </a:lnTo>
                  <a:lnTo>
                    <a:pt x="287833" y="167263"/>
                  </a:lnTo>
                  <a:close/>
                </a:path>
                <a:path w="711835" h="356235">
                  <a:moveTo>
                    <a:pt x="287722" y="167247"/>
                  </a:moveTo>
                  <a:close/>
                </a:path>
                <a:path w="711835" h="356235">
                  <a:moveTo>
                    <a:pt x="255985" y="162525"/>
                  </a:moveTo>
                  <a:lnTo>
                    <a:pt x="256164" y="162562"/>
                  </a:lnTo>
                  <a:lnTo>
                    <a:pt x="255985" y="162525"/>
                  </a:lnTo>
                  <a:close/>
                </a:path>
                <a:path w="711835" h="356235">
                  <a:moveTo>
                    <a:pt x="255862" y="162500"/>
                  </a:moveTo>
                  <a:close/>
                </a:path>
                <a:path w="711835" h="356235">
                  <a:moveTo>
                    <a:pt x="224917" y="156118"/>
                  </a:moveTo>
                  <a:lnTo>
                    <a:pt x="225080" y="156161"/>
                  </a:lnTo>
                  <a:lnTo>
                    <a:pt x="224917" y="156118"/>
                  </a:lnTo>
                  <a:close/>
                </a:path>
                <a:path w="711835" h="356235">
                  <a:moveTo>
                    <a:pt x="224778" y="156081"/>
                  </a:moveTo>
                  <a:lnTo>
                    <a:pt x="224917" y="156118"/>
                  </a:lnTo>
                  <a:lnTo>
                    <a:pt x="224778" y="156081"/>
                  </a:lnTo>
                  <a:close/>
                </a:path>
                <a:path w="711835" h="356235">
                  <a:moveTo>
                    <a:pt x="194860" y="148165"/>
                  </a:moveTo>
                  <a:lnTo>
                    <a:pt x="195028" y="148220"/>
                  </a:lnTo>
                  <a:lnTo>
                    <a:pt x="194860" y="148165"/>
                  </a:lnTo>
                  <a:close/>
                </a:path>
                <a:path w="711835" h="356235">
                  <a:moveTo>
                    <a:pt x="194720" y="148120"/>
                  </a:moveTo>
                  <a:lnTo>
                    <a:pt x="194860" y="148165"/>
                  </a:lnTo>
                  <a:lnTo>
                    <a:pt x="194720" y="148120"/>
                  </a:lnTo>
                  <a:close/>
                </a:path>
                <a:path w="711835" h="356235">
                  <a:moveTo>
                    <a:pt x="166102" y="138806"/>
                  </a:moveTo>
                  <a:lnTo>
                    <a:pt x="166273" y="138873"/>
                  </a:lnTo>
                  <a:lnTo>
                    <a:pt x="166102" y="138806"/>
                  </a:lnTo>
                  <a:close/>
                </a:path>
                <a:path w="711835" h="356235">
                  <a:moveTo>
                    <a:pt x="165955" y="138748"/>
                  </a:moveTo>
                  <a:lnTo>
                    <a:pt x="166102" y="138806"/>
                  </a:lnTo>
                  <a:lnTo>
                    <a:pt x="165955" y="138748"/>
                  </a:lnTo>
                  <a:close/>
                </a:path>
                <a:path w="711835" h="356235">
                  <a:moveTo>
                    <a:pt x="138903" y="128174"/>
                  </a:moveTo>
                  <a:lnTo>
                    <a:pt x="139077" y="128254"/>
                  </a:lnTo>
                  <a:lnTo>
                    <a:pt x="138903" y="128174"/>
                  </a:lnTo>
                  <a:close/>
                </a:path>
                <a:path w="711835" h="356235">
                  <a:moveTo>
                    <a:pt x="138746" y="128101"/>
                  </a:moveTo>
                  <a:lnTo>
                    <a:pt x="138903" y="128174"/>
                  </a:lnTo>
                  <a:lnTo>
                    <a:pt x="138746" y="128101"/>
                  </a:lnTo>
                  <a:close/>
                </a:path>
                <a:path w="711835" h="356235">
                  <a:moveTo>
                    <a:pt x="113529" y="116405"/>
                  </a:moveTo>
                  <a:lnTo>
                    <a:pt x="113708" y="116503"/>
                  </a:lnTo>
                  <a:lnTo>
                    <a:pt x="113529" y="116405"/>
                  </a:lnTo>
                  <a:close/>
                </a:path>
                <a:path w="711835" h="356235">
                  <a:moveTo>
                    <a:pt x="113358" y="116311"/>
                  </a:moveTo>
                  <a:lnTo>
                    <a:pt x="113529" y="116405"/>
                  </a:lnTo>
                  <a:lnTo>
                    <a:pt x="113358" y="116311"/>
                  </a:lnTo>
                  <a:close/>
                </a:path>
                <a:path w="711835" h="356235">
                  <a:moveTo>
                    <a:pt x="90225" y="103631"/>
                  </a:moveTo>
                  <a:lnTo>
                    <a:pt x="90430" y="103765"/>
                  </a:lnTo>
                  <a:lnTo>
                    <a:pt x="90225" y="103631"/>
                  </a:lnTo>
                  <a:close/>
                </a:path>
                <a:path w="711835" h="356235">
                  <a:moveTo>
                    <a:pt x="90053" y="103520"/>
                  </a:moveTo>
                  <a:lnTo>
                    <a:pt x="90225" y="103631"/>
                  </a:lnTo>
                  <a:lnTo>
                    <a:pt x="90053" y="103520"/>
                  </a:lnTo>
                  <a:close/>
                </a:path>
                <a:path w="711835" h="356235">
                  <a:moveTo>
                    <a:pt x="69289" y="90016"/>
                  </a:moveTo>
                  <a:lnTo>
                    <a:pt x="69513" y="90191"/>
                  </a:lnTo>
                  <a:lnTo>
                    <a:pt x="69289" y="90016"/>
                  </a:lnTo>
                  <a:close/>
                </a:path>
                <a:path w="711835" h="356235">
                  <a:moveTo>
                    <a:pt x="69103" y="89871"/>
                  </a:moveTo>
                  <a:lnTo>
                    <a:pt x="69289" y="90016"/>
                  </a:lnTo>
                  <a:lnTo>
                    <a:pt x="69103" y="89871"/>
                  </a:lnTo>
                  <a:close/>
                </a:path>
                <a:path w="711835" h="356235">
                  <a:moveTo>
                    <a:pt x="605" y="0"/>
                  </a:moveTo>
                  <a:lnTo>
                    <a:pt x="0" y="85191"/>
                  </a:lnTo>
                  <a:lnTo>
                    <a:pt x="30718" y="70104"/>
                  </a:lnTo>
                  <a:lnTo>
                    <a:pt x="23578" y="60885"/>
                  </a:lnTo>
                  <a:lnTo>
                    <a:pt x="33619" y="53108"/>
                  </a:lnTo>
                  <a:lnTo>
                    <a:pt x="65323" y="53108"/>
                  </a:lnTo>
                  <a:lnTo>
                    <a:pt x="68395" y="51600"/>
                  </a:lnTo>
                  <a:lnTo>
                    <a:pt x="605" y="0"/>
                  </a:lnTo>
                  <a:close/>
                </a:path>
                <a:path w="711835" h="356235">
                  <a:moveTo>
                    <a:pt x="50727" y="75516"/>
                  </a:moveTo>
                  <a:lnTo>
                    <a:pt x="51838" y="76633"/>
                  </a:lnTo>
                  <a:lnTo>
                    <a:pt x="51352" y="76004"/>
                  </a:lnTo>
                  <a:lnTo>
                    <a:pt x="50727" y="75516"/>
                  </a:lnTo>
                  <a:close/>
                </a:path>
                <a:path w="711835" h="356235">
                  <a:moveTo>
                    <a:pt x="51352" y="76004"/>
                  </a:moveTo>
                  <a:lnTo>
                    <a:pt x="51838" y="76633"/>
                  </a:lnTo>
                  <a:lnTo>
                    <a:pt x="52156" y="76633"/>
                  </a:lnTo>
                  <a:lnTo>
                    <a:pt x="51352" y="76004"/>
                  </a:lnTo>
                  <a:close/>
                </a:path>
                <a:path w="711835" h="356235">
                  <a:moveTo>
                    <a:pt x="50974" y="75516"/>
                  </a:moveTo>
                  <a:lnTo>
                    <a:pt x="50727" y="75516"/>
                  </a:lnTo>
                  <a:lnTo>
                    <a:pt x="51352" y="76004"/>
                  </a:lnTo>
                  <a:lnTo>
                    <a:pt x="50974" y="75516"/>
                  </a:lnTo>
                  <a:close/>
                </a:path>
                <a:path w="711835" h="356235">
                  <a:moveTo>
                    <a:pt x="33619" y="53108"/>
                  </a:moveTo>
                  <a:lnTo>
                    <a:pt x="23578" y="60885"/>
                  </a:lnTo>
                  <a:lnTo>
                    <a:pt x="30718" y="70104"/>
                  </a:lnTo>
                  <a:lnTo>
                    <a:pt x="42355" y="64389"/>
                  </a:lnTo>
                  <a:lnTo>
                    <a:pt x="33619" y="53108"/>
                  </a:lnTo>
                  <a:close/>
                </a:path>
                <a:path w="711835" h="356235">
                  <a:moveTo>
                    <a:pt x="65323" y="53108"/>
                  </a:moveTo>
                  <a:lnTo>
                    <a:pt x="33619" y="53108"/>
                  </a:lnTo>
                  <a:lnTo>
                    <a:pt x="42355" y="64389"/>
                  </a:lnTo>
                  <a:lnTo>
                    <a:pt x="65323" y="5310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9149" y="2127846"/>
              <a:ext cx="427355" cy="1162050"/>
            </a:xfrm>
            <a:custGeom>
              <a:avLst/>
              <a:gdLst/>
              <a:ahLst/>
              <a:cxnLst/>
              <a:rect l="l" t="t" r="r" b="b"/>
              <a:pathLst>
                <a:path w="427354" h="1162050">
                  <a:moveTo>
                    <a:pt x="426275" y="758507"/>
                  </a:moveTo>
                  <a:lnTo>
                    <a:pt x="0" y="758507"/>
                  </a:lnTo>
                  <a:lnTo>
                    <a:pt x="0" y="1161884"/>
                  </a:lnTo>
                  <a:lnTo>
                    <a:pt x="426275" y="1161884"/>
                  </a:lnTo>
                  <a:lnTo>
                    <a:pt x="426275" y="758507"/>
                  </a:lnTo>
                  <a:close/>
                </a:path>
                <a:path w="427354" h="1162050">
                  <a:moveTo>
                    <a:pt x="426897" y="0"/>
                  </a:moveTo>
                  <a:lnTo>
                    <a:pt x="622" y="0"/>
                  </a:lnTo>
                  <a:lnTo>
                    <a:pt x="622" y="403390"/>
                  </a:lnTo>
                  <a:lnTo>
                    <a:pt x="426897" y="403390"/>
                  </a:lnTo>
                  <a:lnTo>
                    <a:pt x="42689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3038" y="2531229"/>
              <a:ext cx="1412875" cy="355600"/>
            </a:xfrm>
            <a:custGeom>
              <a:avLst/>
              <a:gdLst/>
              <a:ahLst/>
              <a:cxnLst/>
              <a:rect l="l" t="t" r="r" b="b"/>
              <a:pathLst>
                <a:path w="1412875" h="355600">
                  <a:moveTo>
                    <a:pt x="1411482" y="347184"/>
                  </a:moveTo>
                  <a:lnTo>
                    <a:pt x="1405084" y="347184"/>
                  </a:lnTo>
                  <a:lnTo>
                    <a:pt x="1405252" y="347883"/>
                  </a:lnTo>
                  <a:lnTo>
                    <a:pt x="1406105" y="355504"/>
                  </a:lnTo>
                  <a:lnTo>
                    <a:pt x="1412408" y="354731"/>
                  </a:lnTo>
                  <a:lnTo>
                    <a:pt x="1411482" y="347184"/>
                  </a:lnTo>
                  <a:close/>
                </a:path>
                <a:path w="1412875" h="355600">
                  <a:moveTo>
                    <a:pt x="1405128" y="347543"/>
                  </a:moveTo>
                  <a:lnTo>
                    <a:pt x="1405170" y="347883"/>
                  </a:lnTo>
                  <a:lnTo>
                    <a:pt x="1405128" y="347543"/>
                  </a:lnTo>
                  <a:close/>
                </a:path>
                <a:path w="1412875" h="355600">
                  <a:moveTo>
                    <a:pt x="1405084" y="347184"/>
                  </a:moveTo>
                  <a:lnTo>
                    <a:pt x="1405128" y="347543"/>
                  </a:lnTo>
                  <a:lnTo>
                    <a:pt x="1405252" y="347883"/>
                  </a:lnTo>
                  <a:lnTo>
                    <a:pt x="1405084" y="347184"/>
                  </a:lnTo>
                  <a:close/>
                </a:path>
                <a:path w="1412875" h="355600">
                  <a:moveTo>
                    <a:pt x="1408988" y="339578"/>
                  </a:moveTo>
                  <a:lnTo>
                    <a:pt x="1402231" y="339578"/>
                  </a:lnTo>
                  <a:lnTo>
                    <a:pt x="1402491" y="340126"/>
                  </a:lnTo>
                  <a:lnTo>
                    <a:pt x="1405128" y="347543"/>
                  </a:lnTo>
                  <a:lnTo>
                    <a:pt x="1405084" y="347184"/>
                  </a:lnTo>
                  <a:lnTo>
                    <a:pt x="1411482" y="347184"/>
                  </a:lnTo>
                  <a:lnTo>
                    <a:pt x="1411343" y="346052"/>
                  </a:lnTo>
                  <a:lnTo>
                    <a:pt x="1408988" y="339578"/>
                  </a:lnTo>
                  <a:close/>
                </a:path>
                <a:path w="1412875" h="355600">
                  <a:moveTo>
                    <a:pt x="1402335" y="339866"/>
                  </a:moveTo>
                  <a:lnTo>
                    <a:pt x="1402430" y="340126"/>
                  </a:lnTo>
                  <a:lnTo>
                    <a:pt x="1402335" y="339866"/>
                  </a:lnTo>
                  <a:close/>
                </a:path>
                <a:path w="1412875" h="355600">
                  <a:moveTo>
                    <a:pt x="1402231" y="339578"/>
                  </a:moveTo>
                  <a:lnTo>
                    <a:pt x="1402335" y="339866"/>
                  </a:lnTo>
                  <a:lnTo>
                    <a:pt x="1402491" y="340126"/>
                  </a:lnTo>
                  <a:lnTo>
                    <a:pt x="1402231" y="339578"/>
                  </a:lnTo>
                  <a:close/>
                </a:path>
                <a:path w="1412875" h="355600">
                  <a:moveTo>
                    <a:pt x="1404937" y="331854"/>
                  </a:moveTo>
                  <a:lnTo>
                    <a:pt x="1397534" y="331854"/>
                  </a:lnTo>
                  <a:lnTo>
                    <a:pt x="1397815" y="332249"/>
                  </a:lnTo>
                  <a:lnTo>
                    <a:pt x="1402335" y="339866"/>
                  </a:lnTo>
                  <a:lnTo>
                    <a:pt x="1402231" y="339578"/>
                  </a:lnTo>
                  <a:lnTo>
                    <a:pt x="1408988" y="339578"/>
                  </a:lnTo>
                  <a:lnTo>
                    <a:pt x="1408094" y="337122"/>
                  </a:lnTo>
                  <a:lnTo>
                    <a:pt x="1404937" y="331854"/>
                  </a:lnTo>
                  <a:close/>
                </a:path>
                <a:path w="1412875" h="355600">
                  <a:moveTo>
                    <a:pt x="1397657" y="332059"/>
                  </a:moveTo>
                  <a:lnTo>
                    <a:pt x="1397771" y="332249"/>
                  </a:lnTo>
                  <a:lnTo>
                    <a:pt x="1397657" y="332059"/>
                  </a:lnTo>
                  <a:close/>
                </a:path>
                <a:path w="1412875" h="355600">
                  <a:moveTo>
                    <a:pt x="1397534" y="331854"/>
                  </a:moveTo>
                  <a:lnTo>
                    <a:pt x="1397657" y="332059"/>
                  </a:lnTo>
                  <a:lnTo>
                    <a:pt x="1397815" y="332249"/>
                  </a:lnTo>
                  <a:lnTo>
                    <a:pt x="1397534" y="331854"/>
                  </a:lnTo>
                  <a:close/>
                </a:path>
                <a:path w="1412875" h="355600">
                  <a:moveTo>
                    <a:pt x="1399241" y="324027"/>
                  </a:moveTo>
                  <a:lnTo>
                    <a:pt x="1390987" y="324027"/>
                  </a:lnTo>
                  <a:lnTo>
                    <a:pt x="1391250" y="324307"/>
                  </a:lnTo>
                  <a:lnTo>
                    <a:pt x="1397657" y="332059"/>
                  </a:lnTo>
                  <a:lnTo>
                    <a:pt x="1397534" y="331854"/>
                  </a:lnTo>
                  <a:lnTo>
                    <a:pt x="1404937" y="331854"/>
                  </a:lnTo>
                  <a:lnTo>
                    <a:pt x="1402855" y="328381"/>
                  </a:lnTo>
                  <a:lnTo>
                    <a:pt x="1399241" y="324027"/>
                  </a:lnTo>
                  <a:close/>
                </a:path>
                <a:path w="1412875" h="355600">
                  <a:moveTo>
                    <a:pt x="1391107" y="324171"/>
                  </a:moveTo>
                  <a:lnTo>
                    <a:pt x="1391219" y="324307"/>
                  </a:lnTo>
                  <a:lnTo>
                    <a:pt x="1391107" y="324171"/>
                  </a:lnTo>
                  <a:close/>
                </a:path>
                <a:path w="1412875" h="355600">
                  <a:moveTo>
                    <a:pt x="1391861" y="316148"/>
                  </a:moveTo>
                  <a:lnTo>
                    <a:pt x="1382615" y="316148"/>
                  </a:lnTo>
                  <a:lnTo>
                    <a:pt x="1382847" y="316346"/>
                  </a:lnTo>
                  <a:lnTo>
                    <a:pt x="1391107" y="324171"/>
                  </a:lnTo>
                  <a:lnTo>
                    <a:pt x="1390987" y="324027"/>
                  </a:lnTo>
                  <a:lnTo>
                    <a:pt x="1399241" y="324027"/>
                  </a:lnTo>
                  <a:lnTo>
                    <a:pt x="1395750" y="319822"/>
                  </a:lnTo>
                  <a:lnTo>
                    <a:pt x="1391861" y="316148"/>
                  </a:lnTo>
                  <a:close/>
                </a:path>
                <a:path w="1412875" h="355600">
                  <a:moveTo>
                    <a:pt x="1382725" y="316251"/>
                  </a:moveTo>
                  <a:close/>
                </a:path>
                <a:path w="1412875" h="355600">
                  <a:moveTo>
                    <a:pt x="1382807" y="308269"/>
                  </a:moveTo>
                  <a:lnTo>
                    <a:pt x="1372471" y="308269"/>
                  </a:lnTo>
                  <a:lnTo>
                    <a:pt x="1372669" y="308411"/>
                  </a:lnTo>
                  <a:lnTo>
                    <a:pt x="1382725" y="316251"/>
                  </a:lnTo>
                  <a:lnTo>
                    <a:pt x="1391861" y="316148"/>
                  </a:lnTo>
                  <a:lnTo>
                    <a:pt x="1386866" y="311429"/>
                  </a:lnTo>
                  <a:lnTo>
                    <a:pt x="1382807" y="308269"/>
                  </a:lnTo>
                  <a:close/>
                </a:path>
                <a:path w="1412875" h="355600">
                  <a:moveTo>
                    <a:pt x="1372566" y="308343"/>
                  </a:moveTo>
                  <a:close/>
                </a:path>
                <a:path w="1412875" h="355600">
                  <a:moveTo>
                    <a:pt x="1372120" y="300433"/>
                  </a:moveTo>
                  <a:lnTo>
                    <a:pt x="1360615" y="300433"/>
                  </a:lnTo>
                  <a:lnTo>
                    <a:pt x="1360784" y="300537"/>
                  </a:lnTo>
                  <a:lnTo>
                    <a:pt x="1372566" y="308343"/>
                  </a:lnTo>
                  <a:lnTo>
                    <a:pt x="1382807" y="308269"/>
                  </a:lnTo>
                  <a:lnTo>
                    <a:pt x="1376276" y="303184"/>
                  </a:lnTo>
                  <a:lnTo>
                    <a:pt x="1372120" y="300433"/>
                  </a:lnTo>
                  <a:close/>
                </a:path>
                <a:path w="1412875" h="355600">
                  <a:moveTo>
                    <a:pt x="1360695" y="300486"/>
                  </a:moveTo>
                  <a:close/>
                </a:path>
                <a:path w="1412875" h="355600">
                  <a:moveTo>
                    <a:pt x="1359850" y="292672"/>
                  </a:moveTo>
                  <a:lnTo>
                    <a:pt x="1347119" y="292672"/>
                  </a:lnTo>
                  <a:lnTo>
                    <a:pt x="1347264" y="292750"/>
                  </a:lnTo>
                  <a:lnTo>
                    <a:pt x="1360695" y="300486"/>
                  </a:lnTo>
                  <a:lnTo>
                    <a:pt x="1372120" y="300433"/>
                  </a:lnTo>
                  <a:lnTo>
                    <a:pt x="1364038" y="295083"/>
                  </a:lnTo>
                  <a:lnTo>
                    <a:pt x="1359850" y="292672"/>
                  </a:lnTo>
                  <a:close/>
                </a:path>
                <a:path w="1412875" h="355600">
                  <a:moveTo>
                    <a:pt x="1347177" y="292705"/>
                  </a:moveTo>
                  <a:close/>
                </a:path>
                <a:path w="1412875" h="355600">
                  <a:moveTo>
                    <a:pt x="1346061" y="285015"/>
                  </a:moveTo>
                  <a:lnTo>
                    <a:pt x="1332050" y="285015"/>
                  </a:lnTo>
                  <a:lnTo>
                    <a:pt x="1347177" y="292705"/>
                  </a:lnTo>
                  <a:lnTo>
                    <a:pt x="1359850" y="292672"/>
                  </a:lnTo>
                  <a:lnTo>
                    <a:pt x="1350215" y="287127"/>
                  </a:lnTo>
                  <a:lnTo>
                    <a:pt x="1346061" y="285015"/>
                  </a:lnTo>
                  <a:close/>
                </a:path>
                <a:path w="1412875" h="355600">
                  <a:moveTo>
                    <a:pt x="1332108" y="285045"/>
                  </a:moveTo>
                  <a:close/>
                </a:path>
                <a:path w="1412875" h="355600">
                  <a:moveTo>
                    <a:pt x="1330826" y="277487"/>
                  </a:moveTo>
                  <a:lnTo>
                    <a:pt x="1315478" y="277487"/>
                  </a:lnTo>
                  <a:lnTo>
                    <a:pt x="1332108" y="285045"/>
                  </a:lnTo>
                  <a:lnTo>
                    <a:pt x="1346061" y="285015"/>
                  </a:lnTo>
                  <a:lnTo>
                    <a:pt x="1334866" y="279323"/>
                  </a:lnTo>
                  <a:lnTo>
                    <a:pt x="1330826" y="277487"/>
                  </a:lnTo>
                  <a:close/>
                </a:path>
                <a:path w="1412875" h="355600">
                  <a:moveTo>
                    <a:pt x="1315528" y="277509"/>
                  </a:moveTo>
                  <a:close/>
                </a:path>
                <a:path w="1412875" h="355600">
                  <a:moveTo>
                    <a:pt x="1314213" y="270107"/>
                  </a:moveTo>
                  <a:lnTo>
                    <a:pt x="1297471" y="270107"/>
                  </a:lnTo>
                  <a:lnTo>
                    <a:pt x="1315528" y="277509"/>
                  </a:lnTo>
                  <a:lnTo>
                    <a:pt x="1330826" y="277487"/>
                  </a:lnTo>
                  <a:lnTo>
                    <a:pt x="1318051" y="271680"/>
                  </a:lnTo>
                  <a:lnTo>
                    <a:pt x="1314213" y="270107"/>
                  </a:lnTo>
                  <a:close/>
                </a:path>
                <a:path w="1412875" h="355600">
                  <a:moveTo>
                    <a:pt x="1297528" y="270131"/>
                  </a:moveTo>
                  <a:close/>
                </a:path>
                <a:path w="1412875" h="355600">
                  <a:moveTo>
                    <a:pt x="1296299" y="262897"/>
                  </a:moveTo>
                  <a:lnTo>
                    <a:pt x="1278096" y="262897"/>
                  </a:lnTo>
                  <a:lnTo>
                    <a:pt x="1297528" y="270131"/>
                  </a:lnTo>
                  <a:lnTo>
                    <a:pt x="1314213" y="270107"/>
                  </a:lnTo>
                  <a:lnTo>
                    <a:pt x="1299831" y="264212"/>
                  </a:lnTo>
                  <a:lnTo>
                    <a:pt x="1296299" y="262897"/>
                  </a:lnTo>
                  <a:close/>
                </a:path>
                <a:path w="1412875" h="355600">
                  <a:moveTo>
                    <a:pt x="1278170" y="262925"/>
                  </a:moveTo>
                  <a:close/>
                </a:path>
                <a:path w="1412875" h="355600">
                  <a:moveTo>
                    <a:pt x="1277161" y="255875"/>
                  </a:moveTo>
                  <a:lnTo>
                    <a:pt x="1257420" y="255875"/>
                  </a:lnTo>
                  <a:lnTo>
                    <a:pt x="1278170" y="262925"/>
                  </a:lnTo>
                  <a:lnTo>
                    <a:pt x="1296299" y="262897"/>
                  </a:lnTo>
                  <a:lnTo>
                    <a:pt x="1280267" y="256931"/>
                  </a:lnTo>
                  <a:lnTo>
                    <a:pt x="1277161" y="255875"/>
                  </a:lnTo>
                  <a:close/>
                </a:path>
                <a:path w="1412875" h="355600">
                  <a:moveTo>
                    <a:pt x="1257452" y="255886"/>
                  </a:moveTo>
                  <a:close/>
                </a:path>
                <a:path w="1412875" h="355600">
                  <a:moveTo>
                    <a:pt x="1256885" y="249060"/>
                  </a:moveTo>
                  <a:lnTo>
                    <a:pt x="1235511" y="249060"/>
                  </a:lnTo>
                  <a:lnTo>
                    <a:pt x="1257452" y="255886"/>
                  </a:lnTo>
                  <a:lnTo>
                    <a:pt x="1277161" y="255875"/>
                  </a:lnTo>
                  <a:lnTo>
                    <a:pt x="1259424" y="249850"/>
                  </a:lnTo>
                  <a:lnTo>
                    <a:pt x="1256885" y="249060"/>
                  </a:lnTo>
                  <a:close/>
                </a:path>
                <a:path w="1412875" h="355600">
                  <a:moveTo>
                    <a:pt x="1235512" y="249061"/>
                  </a:moveTo>
                  <a:close/>
                </a:path>
                <a:path w="1412875" h="355600">
                  <a:moveTo>
                    <a:pt x="1235548" y="242468"/>
                  </a:moveTo>
                  <a:lnTo>
                    <a:pt x="1212433" y="242468"/>
                  </a:lnTo>
                  <a:lnTo>
                    <a:pt x="1235512" y="249061"/>
                  </a:lnTo>
                  <a:lnTo>
                    <a:pt x="1256885" y="249060"/>
                  </a:lnTo>
                  <a:lnTo>
                    <a:pt x="1237362" y="242986"/>
                  </a:lnTo>
                  <a:lnTo>
                    <a:pt x="1235548" y="242468"/>
                  </a:lnTo>
                  <a:close/>
                </a:path>
                <a:path w="1412875" h="355600">
                  <a:moveTo>
                    <a:pt x="1212452" y="242473"/>
                  </a:moveTo>
                  <a:close/>
                </a:path>
                <a:path w="1412875" h="355600">
                  <a:moveTo>
                    <a:pt x="1213246" y="236117"/>
                  </a:moveTo>
                  <a:lnTo>
                    <a:pt x="1188253" y="236117"/>
                  </a:lnTo>
                  <a:lnTo>
                    <a:pt x="1212452" y="242473"/>
                  </a:lnTo>
                  <a:lnTo>
                    <a:pt x="1235548" y="242468"/>
                  </a:lnTo>
                  <a:lnTo>
                    <a:pt x="1214145" y="236353"/>
                  </a:lnTo>
                  <a:lnTo>
                    <a:pt x="1213246" y="236117"/>
                  </a:lnTo>
                  <a:close/>
                </a:path>
                <a:path w="1412875" h="355600">
                  <a:moveTo>
                    <a:pt x="1188276" y="236122"/>
                  </a:moveTo>
                  <a:close/>
                </a:path>
                <a:path w="1412875" h="355600">
                  <a:moveTo>
                    <a:pt x="1164941" y="224195"/>
                  </a:moveTo>
                  <a:lnTo>
                    <a:pt x="1136821" y="224195"/>
                  </a:lnTo>
                  <a:lnTo>
                    <a:pt x="1188276" y="236122"/>
                  </a:lnTo>
                  <a:lnTo>
                    <a:pt x="1213246" y="236117"/>
                  </a:lnTo>
                  <a:lnTo>
                    <a:pt x="1189823" y="229962"/>
                  </a:lnTo>
                  <a:lnTo>
                    <a:pt x="1164941" y="224195"/>
                  </a:lnTo>
                  <a:close/>
                </a:path>
                <a:path w="1412875" h="355600">
                  <a:moveTo>
                    <a:pt x="1136870" y="224206"/>
                  </a:moveTo>
                  <a:close/>
                </a:path>
                <a:path w="1412875" h="355600">
                  <a:moveTo>
                    <a:pt x="1114907" y="213446"/>
                  </a:moveTo>
                  <a:lnTo>
                    <a:pt x="1081794" y="213446"/>
                  </a:lnTo>
                  <a:lnTo>
                    <a:pt x="1136870" y="224206"/>
                  </a:lnTo>
                  <a:lnTo>
                    <a:pt x="1164941" y="224195"/>
                  </a:lnTo>
                  <a:lnTo>
                    <a:pt x="1138201" y="217998"/>
                  </a:lnTo>
                  <a:lnTo>
                    <a:pt x="1114907" y="213446"/>
                  </a:lnTo>
                  <a:close/>
                </a:path>
                <a:path w="1412875" h="355600">
                  <a:moveTo>
                    <a:pt x="1081845" y="213456"/>
                  </a:moveTo>
                  <a:close/>
                </a:path>
                <a:path w="1412875" h="355600">
                  <a:moveTo>
                    <a:pt x="1063215" y="203992"/>
                  </a:moveTo>
                  <a:lnTo>
                    <a:pt x="1023661" y="203992"/>
                  </a:lnTo>
                  <a:lnTo>
                    <a:pt x="1081845" y="213456"/>
                  </a:lnTo>
                  <a:lnTo>
                    <a:pt x="1114907" y="213446"/>
                  </a:lnTo>
                  <a:lnTo>
                    <a:pt x="1082963" y="207204"/>
                  </a:lnTo>
                  <a:lnTo>
                    <a:pt x="1063215" y="203992"/>
                  </a:lnTo>
                  <a:close/>
                </a:path>
                <a:path w="1412875" h="355600">
                  <a:moveTo>
                    <a:pt x="1023712" y="204000"/>
                  </a:moveTo>
                  <a:close/>
                </a:path>
                <a:path w="1412875" h="355600">
                  <a:moveTo>
                    <a:pt x="1011382" y="195964"/>
                  </a:moveTo>
                  <a:lnTo>
                    <a:pt x="962943" y="195964"/>
                  </a:lnTo>
                  <a:lnTo>
                    <a:pt x="1023712" y="204000"/>
                  </a:lnTo>
                  <a:lnTo>
                    <a:pt x="1063215" y="203992"/>
                  </a:lnTo>
                  <a:lnTo>
                    <a:pt x="1024634" y="197717"/>
                  </a:lnTo>
                  <a:lnTo>
                    <a:pt x="1011382" y="195964"/>
                  </a:lnTo>
                  <a:close/>
                </a:path>
                <a:path w="1412875" h="355600">
                  <a:moveTo>
                    <a:pt x="962968" y="195968"/>
                  </a:moveTo>
                  <a:close/>
                </a:path>
                <a:path w="1412875" h="355600">
                  <a:moveTo>
                    <a:pt x="962091" y="189494"/>
                  </a:moveTo>
                  <a:lnTo>
                    <a:pt x="900158" y="189494"/>
                  </a:lnTo>
                  <a:lnTo>
                    <a:pt x="962968" y="195968"/>
                  </a:lnTo>
                  <a:lnTo>
                    <a:pt x="1011382" y="195964"/>
                  </a:lnTo>
                  <a:lnTo>
                    <a:pt x="963730" y="189663"/>
                  </a:lnTo>
                  <a:lnTo>
                    <a:pt x="962091" y="189494"/>
                  </a:lnTo>
                  <a:close/>
                </a:path>
                <a:path w="1412875" h="355600">
                  <a:moveTo>
                    <a:pt x="900234" y="189502"/>
                  </a:moveTo>
                  <a:close/>
                </a:path>
                <a:path w="1412875" h="355600">
                  <a:moveTo>
                    <a:pt x="915698" y="184712"/>
                  </a:moveTo>
                  <a:lnTo>
                    <a:pt x="835823" y="184712"/>
                  </a:lnTo>
                  <a:lnTo>
                    <a:pt x="900234" y="189502"/>
                  </a:lnTo>
                  <a:lnTo>
                    <a:pt x="962091" y="189494"/>
                  </a:lnTo>
                  <a:lnTo>
                    <a:pt x="915698" y="184712"/>
                  </a:lnTo>
                  <a:close/>
                </a:path>
                <a:path w="1412875" h="355600">
                  <a:moveTo>
                    <a:pt x="835855" y="184715"/>
                  </a:moveTo>
                  <a:close/>
                </a:path>
                <a:path w="1412875" h="355600">
                  <a:moveTo>
                    <a:pt x="881598" y="181748"/>
                  </a:moveTo>
                  <a:lnTo>
                    <a:pt x="770458" y="181748"/>
                  </a:lnTo>
                  <a:lnTo>
                    <a:pt x="835855" y="184715"/>
                  </a:lnTo>
                  <a:lnTo>
                    <a:pt x="915698" y="184712"/>
                  </a:lnTo>
                  <a:lnTo>
                    <a:pt x="900764" y="183173"/>
                  </a:lnTo>
                  <a:lnTo>
                    <a:pt x="881598" y="181748"/>
                  </a:lnTo>
                  <a:close/>
                </a:path>
                <a:path w="1412875" h="355600">
                  <a:moveTo>
                    <a:pt x="770493" y="181750"/>
                  </a:moveTo>
                  <a:close/>
                </a:path>
                <a:path w="1412875" h="355600">
                  <a:moveTo>
                    <a:pt x="53131" y="54904"/>
                  </a:moveTo>
                  <a:lnTo>
                    <a:pt x="91206" y="83436"/>
                  </a:lnTo>
                  <a:lnTo>
                    <a:pt x="128988" y="98186"/>
                  </a:lnTo>
                  <a:lnTo>
                    <a:pt x="171895" y="112130"/>
                  </a:lnTo>
                  <a:lnTo>
                    <a:pt x="219434" y="125153"/>
                  </a:lnTo>
                  <a:lnTo>
                    <a:pt x="271056" y="137119"/>
                  </a:lnTo>
                  <a:lnTo>
                    <a:pt x="326294" y="147911"/>
                  </a:lnTo>
                  <a:lnTo>
                    <a:pt x="384623" y="157399"/>
                  </a:lnTo>
                  <a:lnTo>
                    <a:pt x="445527" y="165453"/>
                  </a:lnTo>
                  <a:lnTo>
                    <a:pt x="508494" y="171942"/>
                  </a:lnTo>
                  <a:lnTo>
                    <a:pt x="573010" y="176739"/>
                  </a:lnTo>
                  <a:lnTo>
                    <a:pt x="638559" y="179713"/>
                  </a:lnTo>
                  <a:lnTo>
                    <a:pt x="770493" y="181750"/>
                  </a:lnTo>
                  <a:lnTo>
                    <a:pt x="881598" y="181748"/>
                  </a:lnTo>
                  <a:lnTo>
                    <a:pt x="836248" y="178376"/>
                  </a:lnTo>
                  <a:lnTo>
                    <a:pt x="770698" y="175403"/>
                  </a:lnTo>
                  <a:lnTo>
                    <a:pt x="638743" y="173365"/>
                  </a:lnTo>
                  <a:lnTo>
                    <a:pt x="573365" y="170398"/>
                  </a:lnTo>
                  <a:lnTo>
                    <a:pt x="509025" y="165614"/>
                  </a:lnTo>
                  <a:lnTo>
                    <a:pt x="446237" y="159141"/>
                  </a:lnTo>
                  <a:lnTo>
                    <a:pt x="385510" y="151110"/>
                  </a:lnTo>
                  <a:lnTo>
                    <a:pt x="327372" y="141651"/>
                  </a:lnTo>
                  <a:lnTo>
                    <a:pt x="272337" y="130897"/>
                  </a:lnTo>
                  <a:lnTo>
                    <a:pt x="220921" y="118978"/>
                  </a:lnTo>
                  <a:lnTo>
                    <a:pt x="173676" y="106034"/>
                  </a:lnTo>
                  <a:lnTo>
                    <a:pt x="131076" y="92188"/>
                  </a:lnTo>
                  <a:lnTo>
                    <a:pt x="93673" y="77583"/>
                  </a:lnTo>
                  <a:lnTo>
                    <a:pt x="62755" y="62754"/>
                  </a:lnTo>
                  <a:lnTo>
                    <a:pt x="62583" y="62754"/>
                  </a:lnTo>
                  <a:lnTo>
                    <a:pt x="61993" y="62367"/>
                  </a:lnTo>
                  <a:lnTo>
                    <a:pt x="53131" y="54904"/>
                  </a:lnTo>
                  <a:close/>
                </a:path>
                <a:path w="1412875" h="355600">
                  <a:moveTo>
                    <a:pt x="638764" y="173366"/>
                  </a:moveTo>
                  <a:close/>
                </a:path>
                <a:path w="1412875" h="355600">
                  <a:moveTo>
                    <a:pt x="638743" y="173365"/>
                  </a:moveTo>
                  <a:close/>
                </a:path>
                <a:path w="1412875" h="355600">
                  <a:moveTo>
                    <a:pt x="573402" y="170401"/>
                  </a:moveTo>
                  <a:close/>
                </a:path>
                <a:path w="1412875" h="355600">
                  <a:moveTo>
                    <a:pt x="573365" y="170398"/>
                  </a:moveTo>
                  <a:close/>
                </a:path>
                <a:path w="1412875" h="355600">
                  <a:moveTo>
                    <a:pt x="509067" y="165618"/>
                  </a:moveTo>
                  <a:close/>
                </a:path>
                <a:path w="1412875" h="355600">
                  <a:moveTo>
                    <a:pt x="509025" y="165614"/>
                  </a:moveTo>
                  <a:close/>
                </a:path>
                <a:path w="1412875" h="355600">
                  <a:moveTo>
                    <a:pt x="446289" y="159147"/>
                  </a:moveTo>
                  <a:close/>
                </a:path>
                <a:path w="1412875" h="355600">
                  <a:moveTo>
                    <a:pt x="446237" y="159141"/>
                  </a:moveTo>
                  <a:close/>
                </a:path>
                <a:path w="1412875" h="355600">
                  <a:moveTo>
                    <a:pt x="385545" y="151116"/>
                  </a:moveTo>
                  <a:close/>
                </a:path>
                <a:path w="1412875" h="355600">
                  <a:moveTo>
                    <a:pt x="385510" y="151110"/>
                  </a:moveTo>
                  <a:close/>
                </a:path>
                <a:path w="1412875" h="355600">
                  <a:moveTo>
                    <a:pt x="327412" y="141659"/>
                  </a:moveTo>
                  <a:close/>
                </a:path>
                <a:path w="1412875" h="355600">
                  <a:moveTo>
                    <a:pt x="327372" y="141651"/>
                  </a:moveTo>
                  <a:close/>
                </a:path>
                <a:path w="1412875" h="355600">
                  <a:moveTo>
                    <a:pt x="272387" y="130909"/>
                  </a:moveTo>
                  <a:close/>
                </a:path>
                <a:path w="1412875" h="355600">
                  <a:moveTo>
                    <a:pt x="272337" y="130897"/>
                  </a:moveTo>
                  <a:close/>
                </a:path>
                <a:path w="1412875" h="355600">
                  <a:moveTo>
                    <a:pt x="220981" y="118994"/>
                  </a:moveTo>
                  <a:close/>
                </a:path>
                <a:path w="1412875" h="355600">
                  <a:moveTo>
                    <a:pt x="220921" y="118978"/>
                  </a:moveTo>
                  <a:close/>
                </a:path>
                <a:path w="1412875" h="355600">
                  <a:moveTo>
                    <a:pt x="196790" y="112639"/>
                  </a:moveTo>
                  <a:close/>
                </a:path>
                <a:path w="1412875" h="355600">
                  <a:moveTo>
                    <a:pt x="196761" y="112631"/>
                  </a:moveTo>
                  <a:close/>
                </a:path>
                <a:path w="1412875" h="355600">
                  <a:moveTo>
                    <a:pt x="173696" y="106040"/>
                  </a:moveTo>
                  <a:close/>
                </a:path>
                <a:path w="1412875" h="355600">
                  <a:moveTo>
                    <a:pt x="173676" y="106034"/>
                  </a:moveTo>
                  <a:close/>
                </a:path>
                <a:path w="1412875" h="355600">
                  <a:moveTo>
                    <a:pt x="151766" y="99216"/>
                  </a:moveTo>
                  <a:close/>
                </a:path>
                <a:path w="1412875" h="355600">
                  <a:moveTo>
                    <a:pt x="131087" y="92192"/>
                  </a:moveTo>
                  <a:close/>
                </a:path>
                <a:path w="1412875" h="355600">
                  <a:moveTo>
                    <a:pt x="131076" y="92188"/>
                  </a:moveTo>
                  <a:close/>
                </a:path>
                <a:path w="1412875" h="355600">
                  <a:moveTo>
                    <a:pt x="111729" y="84986"/>
                  </a:moveTo>
                  <a:close/>
                </a:path>
                <a:path w="1412875" h="355600">
                  <a:moveTo>
                    <a:pt x="111693" y="84971"/>
                  </a:moveTo>
                  <a:close/>
                </a:path>
                <a:path w="1412875" h="355600">
                  <a:moveTo>
                    <a:pt x="0" y="0"/>
                  </a:moveTo>
                  <a:lnTo>
                    <a:pt x="19630" y="82901"/>
                  </a:lnTo>
                  <a:lnTo>
                    <a:pt x="48176" y="59044"/>
                  </a:lnTo>
                  <a:lnTo>
                    <a:pt x="38691" y="51167"/>
                  </a:lnTo>
                  <a:lnTo>
                    <a:pt x="42749" y="46281"/>
                  </a:lnTo>
                  <a:lnTo>
                    <a:pt x="63449" y="46281"/>
                  </a:lnTo>
                  <a:lnTo>
                    <a:pt x="78099" y="34037"/>
                  </a:lnTo>
                  <a:lnTo>
                    <a:pt x="0" y="0"/>
                  </a:lnTo>
                  <a:close/>
                </a:path>
                <a:path w="1412875" h="355600">
                  <a:moveTo>
                    <a:pt x="93701" y="77595"/>
                  </a:moveTo>
                  <a:close/>
                </a:path>
                <a:path w="1412875" h="355600">
                  <a:moveTo>
                    <a:pt x="93673" y="77583"/>
                  </a:moveTo>
                  <a:close/>
                </a:path>
                <a:path w="1412875" h="355600">
                  <a:moveTo>
                    <a:pt x="77136" y="70066"/>
                  </a:moveTo>
                  <a:close/>
                </a:path>
                <a:path w="1412875" h="355600">
                  <a:moveTo>
                    <a:pt x="77087" y="70041"/>
                  </a:moveTo>
                  <a:close/>
                </a:path>
                <a:path w="1412875" h="355600">
                  <a:moveTo>
                    <a:pt x="61993" y="62367"/>
                  </a:moveTo>
                  <a:lnTo>
                    <a:pt x="62583" y="62754"/>
                  </a:lnTo>
                  <a:lnTo>
                    <a:pt x="62310" y="62528"/>
                  </a:lnTo>
                  <a:lnTo>
                    <a:pt x="61993" y="62367"/>
                  </a:lnTo>
                  <a:close/>
                </a:path>
                <a:path w="1412875" h="355600">
                  <a:moveTo>
                    <a:pt x="62310" y="62528"/>
                  </a:moveTo>
                  <a:lnTo>
                    <a:pt x="62583" y="62754"/>
                  </a:lnTo>
                  <a:lnTo>
                    <a:pt x="62755" y="62754"/>
                  </a:lnTo>
                  <a:lnTo>
                    <a:pt x="62310" y="62528"/>
                  </a:lnTo>
                  <a:close/>
                </a:path>
                <a:path w="1412875" h="355600">
                  <a:moveTo>
                    <a:pt x="62116" y="62367"/>
                  </a:moveTo>
                  <a:lnTo>
                    <a:pt x="62310" y="62528"/>
                  </a:lnTo>
                  <a:lnTo>
                    <a:pt x="62116" y="62367"/>
                  </a:lnTo>
                  <a:close/>
                </a:path>
                <a:path w="1412875" h="355600">
                  <a:moveTo>
                    <a:pt x="42749" y="46281"/>
                  </a:moveTo>
                  <a:lnTo>
                    <a:pt x="38691" y="51167"/>
                  </a:lnTo>
                  <a:lnTo>
                    <a:pt x="48176" y="59044"/>
                  </a:lnTo>
                  <a:lnTo>
                    <a:pt x="53131" y="54904"/>
                  </a:lnTo>
                  <a:lnTo>
                    <a:pt x="42749" y="46281"/>
                  </a:lnTo>
                  <a:close/>
                </a:path>
                <a:path w="1412875" h="355600">
                  <a:moveTo>
                    <a:pt x="63449" y="46281"/>
                  </a:moveTo>
                  <a:lnTo>
                    <a:pt x="42749" y="46281"/>
                  </a:lnTo>
                  <a:lnTo>
                    <a:pt x="53131" y="54904"/>
                  </a:lnTo>
                  <a:lnTo>
                    <a:pt x="63449" y="46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34089" y="2127846"/>
              <a:ext cx="427355" cy="1162050"/>
            </a:xfrm>
            <a:custGeom>
              <a:avLst/>
              <a:gdLst/>
              <a:ahLst/>
              <a:cxnLst/>
              <a:rect l="l" t="t" r="r" b="b"/>
              <a:pathLst>
                <a:path w="427354" h="1162050">
                  <a:moveTo>
                    <a:pt x="426275" y="758507"/>
                  </a:moveTo>
                  <a:lnTo>
                    <a:pt x="0" y="758507"/>
                  </a:lnTo>
                  <a:lnTo>
                    <a:pt x="0" y="1161884"/>
                  </a:lnTo>
                  <a:lnTo>
                    <a:pt x="426275" y="1161884"/>
                  </a:lnTo>
                  <a:lnTo>
                    <a:pt x="426275" y="758507"/>
                  </a:lnTo>
                  <a:close/>
                </a:path>
                <a:path w="427354" h="1162050">
                  <a:moveTo>
                    <a:pt x="426897" y="0"/>
                  </a:moveTo>
                  <a:lnTo>
                    <a:pt x="622" y="0"/>
                  </a:lnTo>
                  <a:lnTo>
                    <a:pt x="622" y="403390"/>
                  </a:lnTo>
                  <a:lnTo>
                    <a:pt x="426897" y="403390"/>
                  </a:lnTo>
                  <a:lnTo>
                    <a:pt x="42689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3038" y="2531229"/>
              <a:ext cx="2120900" cy="356870"/>
            </a:xfrm>
            <a:custGeom>
              <a:avLst/>
              <a:gdLst/>
              <a:ahLst/>
              <a:cxnLst/>
              <a:rect l="l" t="t" r="r" b="b"/>
              <a:pathLst>
                <a:path w="2120900" h="356869">
                  <a:moveTo>
                    <a:pt x="2106602" y="348945"/>
                  </a:moveTo>
                  <a:lnTo>
                    <a:pt x="2107951" y="356268"/>
                  </a:lnTo>
                  <a:lnTo>
                    <a:pt x="2120440" y="353968"/>
                  </a:lnTo>
                  <a:lnTo>
                    <a:pt x="2119680" y="349839"/>
                  </a:lnTo>
                  <a:lnTo>
                    <a:pt x="2107090" y="349839"/>
                  </a:lnTo>
                  <a:lnTo>
                    <a:pt x="2106602" y="348945"/>
                  </a:lnTo>
                  <a:close/>
                </a:path>
                <a:path w="2120900" h="356869">
                  <a:moveTo>
                    <a:pt x="2106418" y="347946"/>
                  </a:moveTo>
                  <a:lnTo>
                    <a:pt x="2106602" y="348945"/>
                  </a:lnTo>
                  <a:lnTo>
                    <a:pt x="2107090" y="349839"/>
                  </a:lnTo>
                  <a:lnTo>
                    <a:pt x="2106418" y="347946"/>
                  </a:lnTo>
                  <a:close/>
                </a:path>
                <a:path w="2120900" h="356869">
                  <a:moveTo>
                    <a:pt x="2119331" y="347946"/>
                  </a:moveTo>
                  <a:lnTo>
                    <a:pt x="2106418" y="347946"/>
                  </a:lnTo>
                  <a:lnTo>
                    <a:pt x="2107090" y="349839"/>
                  </a:lnTo>
                  <a:lnTo>
                    <a:pt x="2119680" y="349839"/>
                  </a:lnTo>
                  <a:lnTo>
                    <a:pt x="2119331" y="347946"/>
                  </a:lnTo>
                  <a:close/>
                </a:path>
                <a:path w="2120900" h="356869">
                  <a:moveTo>
                    <a:pt x="2102914" y="342189"/>
                  </a:moveTo>
                  <a:lnTo>
                    <a:pt x="2106602" y="348945"/>
                  </a:lnTo>
                  <a:lnTo>
                    <a:pt x="2106418" y="347946"/>
                  </a:lnTo>
                  <a:lnTo>
                    <a:pt x="2119331" y="347946"/>
                  </a:lnTo>
                  <a:lnTo>
                    <a:pt x="2118724" y="344647"/>
                  </a:lnTo>
                  <a:lnTo>
                    <a:pt x="2117682" y="342738"/>
                  </a:lnTo>
                  <a:lnTo>
                    <a:pt x="2103408" y="342738"/>
                  </a:lnTo>
                  <a:lnTo>
                    <a:pt x="2102914" y="342189"/>
                  </a:lnTo>
                  <a:close/>
                </a:path>
                <a:path w="2120900" h="356869">
                  <a:moveTo>
                    <a:pt x="2102557" y="341534"/>
                  </a:moveTo>
                  <a:lnTo>
                    <a:pt x="2102914" y="342189"/>
                  </a:lnTo>
                  <a:lnTo>
                    <a:pt x="2103408" y="342738"/>
                  </a:lnTo>
                  <a:lnTo>
                    <a:pt x="2102557" y="341534"/>
                  </a:lnTo>
                  <a:close/>
                </a:path>
                <a:path w="2120900" h="356869">
                  <a:moveTo>
                    <a:pt x="2117025" y="341534"/>
                  </a:moveTo>
                  <a:lnTo>
                    <a:pt x="2102557" y="341534"/>
                  </a:lnTo>
                  <a:lnTo>
                    <a:pt x="2103408" y="342738"/>
                  </a:lnTo>
                  <a:lnTo>
                    <a:pt x="2117682" y="342738"/>
                  </a:lnTo>
                  <a:lnTo>
                    <a:pt x="2117025" y="341534"/>
                  </a:lnTo>
                  <a:close/>
                </a:path>
                <a:path w="2120900" h="356869">
                  <a:moveTo>
                    <a:pt x="2113048" y="334465"/>
                  </a:moveTo>
                  <a:lnTo>
                    <a:pt x="2095972" y="334465"/>
                  </a:lnTo>
                  <a:lnTo>
                    <a:pt x="2096719" y="335173"/>
                  </a:lnTo>
                  <a:lnTo>
                    <a:pt x="2102914" y="342189"/>
                  </a:lnTo>
                  <a:lnTo>
                    <a:pt x="2102557" y="341534"/>
                  </a:lnTo>
                  <a:lnTo>
                    <a:pt x="2117025" y="341534"/>
                  </a:lnTo>
                  <a:lnTo>
                    <a:pt x="2113348" y="334799"/>
                  </a:lnTo>
                  <a:lnTo>
                    <a:pt x="2113048" y="334465"/>
                  </a:lnTo>
                  <a:close/>
                </a:path>
                <a:path w="2120900" h="356869">
                  <a:moveTo>
                    <a:pt x="2096320" y="334853"/>
                  </a:moveTo>
                  <a:lnTo>
                    <a:pt x="2096608" y="335173"/>
                  </a:lnTo>
                  <a:lnTo>
                    <a:pt x="2096320" y="334853"/>
                  </a:lnTo>
                  <a:close/>
                </a:path>
                <a:path w="2120900" h="356869">
                  <a:moveTo>
                    <a:pt x="2095972" y="334465"/>
                  </a:moveTo>
                  <a:lnTo>
                    <a:pt x="2096320" y="334853"/>
                  </a:lnTo>
                  <a:lnTo>
                    <a:pt x="2096719" y="335173"/>
                  </a:lnTo>
                  <a:lnTo>
                    <a:pt x="2095972" y="334465"/>
                  </a:lnTo>
                  <a:close/>
                </a:path>
                <a:path w="2120900" h="356869">
                  <a:moveTo>
                    <a:pt x="2106292" y="326950"/>
                  </a:moveTo>
                  <a:lnTo>
                    <a:pt x="2086476" y="326950"/>
                  </a:lnTo>
                  <a:lnTo>
                    <a:pt x="2087068" y="327371"/>
                  </a:lnTo>
                  <a:lnTo>
                    <a:pt x="2096320" y="334853"/>
                  </a:lnTo>
                  <a:lnTo>
                    <a:pt x="2095972" y="334465"/>
                  </a:lnTo>
                  <a:lnTo>
                    <a:pt x="2113048" y="334465"/>
                  </a:lnTo>
                  <a:lnTo>
                    <a:pt x="2106292" y="326950"/>
                  </a:lnTo>
                  <a:close/>
                </a:path>
                <a:path w="2120900" h="356869">
                  <a:moveTo>
                    <a:pt x="2086759" y="327176"/>
                  </a:moveTo>
                  <a:lnTo>
                    <a:pt x="2087001" y="327371"/>
                  </a:lnTo>
                  <a:lnTo>
                    <a:pt x="2086759" y="327176"/>
                  </a:lnTo>
                  <a:close/>
                </a:path>
                <a:path w="2120900" h="356869">
                  <a:moveTo>
                    <a:pt x="2086476" y="326950"/>
                  </a:moveTo>
                  <a:lnTo>
                    <a:pt x="2086759" y="327176"/>
                  </a:lnTo>
                  <a:lnTo>
                    <a:pt x="2087068" y="327371"/>
                  </a:lnTo>
                  <a:lnTo>
                    <a:pt x="2086476" y="326950"/>
                  </a:lnTo>
                  <a:close/>
                </a:path>
                <a:path w="2120900" h="356869">
                  <a:moveTo>
                    <a:pt x="2097125" y="319213"/>
                  </a:moveTo>
                  <a:lnTo>
                    <a:pt x="2074115" y="319213"/>
                  </a:lnTo>
                  <a:lnTo>
                    <a:pt x="2074575" y="319477"/>
                  </a:lnTo>
                  <a:lnTo>
                    <a:pt x="2086759" y="327176"/>
                  </a:lnTo>
                  <a:lnTo>
                    <a:pt x="2086476" y="326950"/>
                  </a:lnTo>
                  <a:lnTo>
                    <a:pt x="2106292" y="326950"/>
                  </a:lnTo>
                  <a:lnTo>
                    <a:pt x="2105071" y="325592"/>
                  </a:lnTo>
                  <a:lnTo>
                    <a:pt x="2097125" y="319213"/>
                  </a:lnTo>
                  <a:close/>
                </a:path>
                <a:path w="2120900" h="356869">
                  <a:moveTo>
                    <a:pt x="2074346" y="319358"/>
                  </a:moveTo>
                  <a:lnTo>
                    <a:pt x="2074535" y="319477"/>
                  </a:lnTo>
                  <a:lnTo>
                    <a:pt x="2074346" y="319358"/>
                  </a:lnTo>
                  <a:close/>
                </a:path>
                <a:path w="2120900" h="356869">
                  <a:moveTo>
                    <a:pt x="2085540" y="311400"/>
                  </a:moveTo>
                  <a:lnTo>
                    <a:pt x="2059009" y="311400"/>
                  </a:lnTo>
                  <a:lnTo>
                    <a:pt x="2059371" y="311572"/>
                  </a:lnTo>
                  <a:lnTo>
                    <a:pt x="2074346" y="319358"/>
                  </a:lnTo>
                  <a:lnTo>
                    <a:pt x="2074115" y="319213"/>
                  </a:lnTo>
                  <a:lnTo>
                    <a:pt x="2097125" y="319213"/>
                  </a:lnTo>
                  <a:lnTo>
                    <a:pt x="2094143" y="316819"/>
                  </a:lnTo>
                  <a:lnTo>
                    <a:pt x="2085540" y="311400"/>
                  </a:lnTo>
                  <a:close/>
                </a:path>
                <a:path w="2120900" h="356869">
                  <a:moveTo>
                    <a:pt x="2059176" y="311487"/>
                  </a:moveTo>
                  <a:lnTo>
                    <a:pt x="2059341" y="311572"/>
                  </a:lnTo>
                  <a:lnTo>
                    <a:pt x="2059176" y="311487"/>
                  </a:lnTo>
                  <a:close/>
                </a:path>
                <a:path w="2120900" h="356869">
                  <a:moveTo>
                    <a:pt x="2071542" y="303594"/>
                  </a:moveTo>
                  <a:lnTo>
                    <a:pt x="2041288" y="303594"/>
                  </a:lnTo>
                  <a:lnTo>
                    <a:pt x="2041578" y="303712"/>
                  </a:lnTo>
                  <a:lnTo>
                    <a:pt x="2059176" y="311487"/>
                  </a:lnTo>
                  <a:lnTo>
                    <a:pt x="2059009" y="311400"/>
                  </a:lnTo>
                  <a:lnTo>
                    <a:pt x="2085540" y="311400"/>
                  </a:lnTo>
                  <a:lnTo>
                    <a:pt x="2080660" y="308325"/>
                  </a:lnTo>
                  <a:lnTo>
                    <a:pt x="2071542" y="303594"/>
                  </a:lnTo>
                  <a:close/>
                </a:path>
                <a:path w="2120900" h="356869">
                  <a:moveTo>
                    <a:pt x="2041410" y="303648"/>
                  </a:moveTo>
                  <a:lnTo>
                    <a:pt x="2041556" y="303712"/>
                  </a:lnTo>
                  <a:lnTo>
                    <a:pt x="2041410" y="303648"/>
                  </a:lnTo>
                  <a:close/>
                </a:path>
                <a:path w="2120900" h="356869">
                  <a:moveTo>
                    <a:pt x="2055192" y="295847"/>
                  </a:moveTo>
                  <a:lnTo>
                    <a:pt x="2021076" y="295847"/>
                  </a:lnTo>
                  <a:lnTo>
                    <a:pt x="2021312" y="295934"/>
                  </a:lnTo>
                  <a:lnTo>
                    <a:pt x="2041410" y="303648"/>
                  </a:lnTo>
                  <a:lnTo>
                    <a:pt x="2071542" y="303594"/>
                  </a:lnTo>
                  <a:lnTo>
                    <a:pt x="2064680" y="300034"/>
                  </a:lnTo>
                  <a:lnTo>
                    <a:pt x="2055192" y="295847"/>
                  </a:lnTo>
                  <a:close/>
                </a:path>
                <a:path w="2120900" h="356869">
                  <a:moveTo>
                    <a:pt x="2021217" y="295901"/>
                  </a:moveTo>
                  <a:close/>
                </a:path>
                <a:path w="2120900" h="356869">
                  <a:moveTo>
                    <a:pt x="2036594" y="288198"/>
                  </a:moveTo>
                  <a:lnTo>
                    <a:pt x="1998488" y="288198"/>
                  </a:lnTo>
                  <a:lnTo>
                    <a:pt x="1998686" y="288262"/>
                  </a:lnTo>
                  <a:lnTo>
                    <a:pt x="2021217" y="295901"/>
                  </a:lnTo>
                  <a:lnTo>
                    <a:pt x="2021076" y="295847"/>
                  </a:lnTo>
                  <a:lnTo>
                    <a:pt x="2055192" y="295847"/>
                  </a:lnTo>
                  <a:lnTo>
                    <a:pt x="2046273" y="291912"/>
                  </a:lnTo>
                  <a:lnTo>
                    <a:pt x="2036594" y="288198"/>
                  </a:lnTo>
                  <a:close/>
                </a:path>
                <a:path w="2120900" h="356869">
                  <a:moveTo>
                    <a:pt x="1998585" y="288231"/>
                  </a:moveTo>
                  <a:close/>
                </a:path>
                <a:path w="2120900" h="356869">
                  <a:moveTo>
                    <a:pt x="2015850" y="280672"/>
                  </a:moveTo>
                  <a:lnTo>
                    <a:pt x="1973635" y="280672"/>
                  </a:lnTo>
                  <a:lnTo>
                    <a:pt x="1973803" y="280720"/>
                  </a:lnTo>
                  <a:lnTo>
                    <a:pt x="1998585" y="288231"/>
                  </a:lnTo>
                  <a:lnTo>
                    <a:pt x="2036594" y="288198"/>
                  </a:lnTo>
                  <a:lnTo>
                    <a:pt x="2025507" y="283945"/>
                  </a:lnTo>
                  <a:lnTo>
                    <a:pt x="2015850" y="280672"/>
                  </a:lnTo>
                  <a:close/>
                </a:path>
                <a:path w="2120900" h="356869">
                  <a:moveTo>
                    <a:pt x="1973718" y="280697"/>
                  </a:moveTo>
                  <a:close/>
                </a:path>
                <a:path w="2120900" h="356869">
                  <a:moveTo>
                    <a:pt x="1993085" y="273295"/>
                  </a:moveTo>
                  <a:lnTo>
                    <a:pt x="1946624" y="273295"/>
                  </a:lnTo>
                  <a:lnTo>
                    <a:pt x="1946769" y="273331"/>
                  </a:lnTo>
                  <a:lnTo>
                    <a:pt x="1973718" y="280697"/>
                  </a:lnTo>
                  <a:lnTo>
                    <a:pt x="2015850" y="280672"/>
                  </a:lnTo>
                  <a:lnTo>
                    <a:pt x="2002467" y="276137"/>
                  </a:lnTo>
                  <a:lnTo>
                    <a:pt x="1993085" y="273295"/>
                  </a:lnTo>
                  <a:close/>
                </a:path>
                <a:path w="2120900" h="356869">
                  <a:moveTo>
                    <a:pt x="1946660" y="273305"/>
                  </a:moveTo>
                  <a:close/>
                </a:path>
                <a:path w="2120900" h="356869">
                  <a:moveTo>
                    <a:pt x="1968422" y="266085"/>
                  </a:moveTo>
                  <a:lnTo>
                    <a:pt x="1917557" y="266085"/>
                  </a:lnTo>
                  <a:lnTo>
                    <a:pt x="1917684" y="266114"/>
                  </a:lnTo>
                  <a:lnTo>
                    <a:pt x="1946660" y="273305"/>
                  </a:lnTo>
                  <a:lnTo>
                    <a:pt x="1993085" y="273295"/>
                  </a:lnTo>
                  <a:lnTo>
                    <a:pt x="1977235" y="268493"/>
                  </a:lnTo>
                  <a:lnTo>
                    <a:pt x="1968422" y="266085"/>
                  </a:lnTo>
                  <a:close/>
                </a:path>
                <a:path w="2120900" h="356869">
                  <a:moveTo>
                    <a:pt x="1917578" y="266090"/>
                  </a:moveTo>
                  <a:close/>
                </a:path>
                <a:path w="2120900" h="356869">
                  <a:moveTo>
                    <a:pt x="1941990" y="259062"/>
                  </a:moveTo>
                  <a:lnTo>
                    <a:pt x="1886536" y="259062"/>
                  </a:lnTo>
                  <a:lnTo>
                    <a:pt x="1917578" y="266090"/>
                  </a:lnTo>
                  <a:lnTo>
                    <a:pt x="1968422" y="266085"/>
                  </a:lnTo>
                  <a:lnTo>
                    <a:pt x="1949899" y="261024"/>
                  </a:lnTo>
                  <a:lnTo>
                    <a:pt x="1941990" y="259062"/>
                  </a:lnTo>
                  <a:close/>
                </a:path>
                <a:path w="2120900" h="356869">
                  <a:moveTo>
                    <a:pt x="1886639" y="259085"/>
                  </a:moveTo>
                  <a:close/>
                </a:path>
                <a:path w="2120900" h="356869">
                  <a:moveTo>
                    <a:pt x="1913939" y="252246"/>
                  </a:moveTo>
                  <a:lnTo>
                    <a:pt x="1853664" y="252246"/>
                  </a:lnTo>
                  <a:lnTo>
                    <a:pt x="1886639" y="259085"/>
                  </a:lnTo>
                  <a:lnTo>
                    <a:pt x="1941990" y="259062"/>
                  </a:lnTo>
                  <a:lnTo>
                    <a:pt x="1920552" y="253743"/>
                  </a:lnTo>
                  <a:lnTo>
                    <a:pt x="1913939" y="252246"/>
                  </a:lnTo>
                  <a:close/>
                </a:path>
                <a:path w="2120900" h="356869">
                  <a:moveTo>
                    <a:pt x="1853721" y="252257"/>
                  </a:moveTo>
                  <a:close/>
                </a:path>
                <a:path w="2120900" h="356869">
                  <a:moveTo>
                    <a:pt x="1884410" y="245652"/>
                  </a:moveTo>
                  <a:lnTo>
                    <a:pt x="1819037" y="245652"/>
                  </a:lnTo>
                  <a:lnTo>
                    <a:pt x="1853721" y="252257"/>
                  </a:lnTo>
                  <a:lnTo>
                    <a:pt x="1913939" y="252246"/>
                  </a:lnTo>
                  <a:lnTo>
                    <a:pt x="1889285" y="246663"/>
                  </a:lnTo>
                  <a:lnTo>
                    <a:pt x="1884410" y="245652"/>
                  </a:lnTo>
                  <a:close/>
                </a:path>
                <a:path w="2120900" h="356869">
                  <a:moveTo>
                    <a:pt x="1853565" y="239299"/>
                  </a:moveTo>
                  <a:lnTo>
                    <a:pt x="1782757" y="239299"/>
                  </a:lnTo>
                  <a:lnTo>
                    <a:pt x="1819130" y="245670"/>
                  </a:lnTo>
                  <a:lnTo>
                    <a:pt x="1884410" y="245652"/>
                  </a:lnTo>
                  <a:lnTo>
                    <a:pt x="1856192" y="239800"/>
                  </a:lnTo>
                  <a:lnTo>
                    <a:pt x="1853565" y="239299"/>
                  </a:lnTo>
                  <a:close/>
                </a:path>
                <a:path w="2120900" h="356869">
                  <a:moveTo>
                    <a:pt x="1821560" y="233205"/>
                  </a:moveTo>
                  <a:lnTo>
                    <a:pt x="1744920" y="233205"/>
                  </a:lnTo>
                  <a:lnTo>
                    <a:pt x="1782842" y="239314"/>
                  </a:lnTo>
                  <a:lnTo>
                    <a:pt x="1853565" y="239299"/>
                  </a:lnTo>
                  <a:lnTo>
                    <a:pt x="1821560" y="233205"/>
                  </a:lnTo>
                  <a:close/>
                </a:path>
                <a:path w="2120900" h="356869">
                  <a:moveTo>
                    <a:pt x="1744985" y="233215"/>
                  </a:moveTo>
                  <a:close/>
                </a:path>
                <a:path w="2120900" h="356869">
                  <a:moveTo>
                    <a:pt x="1754311" y="221853"/>
                  </a:moveTo>
                  <a:lnTo>
                    <a:pt x="1664972" y="221853"/>
                  </a:lnTo>
                  <a:lnTo>
                    <a:pt x="1705701" y="227394"/>
                  </a:lnTo>
                  <a:lnTo>
                    <a:pt x="1744985" y="233215"/>
                  </a:lnTo>
                  <a:lnTo>
                    <a:pt x="1821560" y="233205"/>
                  </a:lnTo>
                  <a:lnTo>
                    <a:pt x="1784904" y="226782"/>
                  </a:lnTo>
                  <a:lnTo>
                    <a:pt x="1754311" y="221853"/>
                  </a:lnTo>
                  <a:close/>
                </a:path>
                <a:path w="2120900" h="356869">
                  <a:moveTo>
                    <a:pt x="1705626" y="227384"/>
                  </a:moveTo>
                  <a:close/>
                </a:path>
                <a:path w="2120900" h="356869">
                  <a:moveTo>
                    <a:pt x="1684790" y="211733"/>
                  </a:moveTo>
                  <a:lnTo>
                    <a:pt x="1579977" y="211733"/>
                  </a:lnTo>
                  <a:lnTo>
                    <a:pt x="1623124" y="216639"/>
                  </a:lnTo>
                  <a:lnTo>
                    <a:pt x="1665043" y="221863"/>
                  </a:lnTo>
                  <a:lnTo>
                    <a:pt x="1754311" y="221853"/>
                  </a:lnTo>
                  <a:lnTo>
                    <a:pt x="1746901" y="220659"/>
                  </a:lnTo>
                  <a:lnTo>
                    <a:pt x="1707450" y="214815"/>
                  </a:lnTo>
                  <a:lnTo>
                    <a:pt x="1684790" y="211733"/>
                  </a:lnTo>
                  <a:close/>
                </a:path>
                <a:path w="2120900" h="356869">
                  <a:moveTo>
                    <a:pt x="1623057" y="216631"/>
                  </a:moveTo>
                  <a:close/>
                </a:path>
                <a:path w="2120900" h="356869">
                  <a:moveTo>
                    <a:pt x="1649871" y="207175"/>
                  </a:moveTo>
                  <a:lnTo>
                    <a:pt x="1535830" y="207175"/>
                  </a:lnTo>
                  <a:lnTo>
                    <a:pt x="1580042" y="211740"/>
                  </a:lnTo>
                  <a:lnTo>
                    <a:pt x="1684790" y="211733"/>
                  </a:lnTo>
                  <a:lnTo>
                    <a:pt x="1666648" y="209265"/>
                  </a:lnTo>
                  <a:lnTo>
                    <a:pt x="1649871" y="207175"/>
                  </a:lnTo>
                  <a:close/>
                </a:path>
                <a:path w="2120900" h="356869">
                  <a:moveTo>
                    <a:pt x="1535870" y="207179"/>
                  </a:moveTo>
                  <a:close/>
                </a:path>
                <a:path w="2120900" h="356869">
                  <a:moveTo>
                    <a:pt x="1581659" y="199142"/>
                  </a:moveTo>
                  <a:lnTo>
                    <a:pt x="1444693" y="199142"/>
                  </a:lnTo>
                  <a:lnTo>
                    <a:pt x="1535870" y="207179"/>
                  </a:lnTo>
                  <a:lnTo>
                    <a:pt x="1649871" y="207175"/>
                  </a:lnTo>
                  <a:lnTo>
                    <a:pt x="1624594" y="204025"/>
                  </a:lnTo>
                  <a:lnTo>
                    <a:pt x="1581659" y="199142"/>
                  </a:lnTo>
                  <a:close/>
                </a:path>
                <a:path w="2120900" h="356869">
                  <a:moveTo>
                    <a:pt x="1444785" y="199150"/>
                  </a:moveTo>
                  <a:close/>
                </a:path>
                <a:path w="2120900" h="356869">
                  <a:moveTo>
                    <a:pt x="1515920" y="192671"/>
                  </a:moveTo>
                  <a:lnTo>
                    <a:pt x="1350487" y="192671"/>
                  </a:lnTo>
                  <a:lnTo>
                    <a:pt x="1444785" y="199150"/>
                  </a:lnTo>
                  <a:lnTo>
                    <a:pt x="1581659" y="199142"/>
                  </a:lnTo>
                  <a:lnTo>
                    <a:pt x="1537087" y="194537"/>
                  </a:lnTo>
                  <a:lnTo>
                    <a:pt x="1515920" y="192671"/>
                  </a:lnTo>
                  <a:close/>
                </a:path>
                <a:path w="2120900" h="356869">
                  <a:moveTo>
                    <a:pt x="1350573" y="192677"/>
                  </a:moveTo>
                  <a:close/>
                </a:path>
                <a:path w="2120900" h="356869">
                  <a:moveTo>
                    <a:pt x="1461655" y="187888"/>
                  </a:moveTo>
                  <a:lnTo>
                    <a:pt x="1253957" y="187888"/>
                  </a:lnTo>
                  <a:lnTo>
                    <a:pt x="1350573" y="192677"/>
                  </a:lnTo>
                  <a:lnTo>
                    <a:pt x="1515920" y="192671"/>
                  </a:lnTo>
                  <a:lnTo>
                    <a:pt x="1461655" y="187888"/>
                  </a:lnTo>
                  <a:close/>
                </a:path>
                <a:path w="2120900" h="356869">
                  <a:moveTo>
                    <a:pt x="1254029" y="187892"/>
                  </a:moveTo>
                  <a:close/>
                </a:path>
                <a:path w="2120900" h="356869">
                  <a:moveTo>
                    <a:pt x="1423013" y="184924"/>
                  </a:moveTo>
                  <a:lnTo>
                    <a:pt x="1155879" y="184924"/>
                  </a:lnTo>
                  <a:lnTo>
                    <a:pt x="1254029" y="187892"/>
                  </a:lnTo>
                  <a:lnTo>
                    <a:pt x="1461655" y="187888"/>
                  </a:lnTo>
                  <a:lnTo>
                    <a:pt x="1445747" y="186486"/>
                  </a:lnTo>
                  <a:lnTo>
                    <a:pt x="1423013" y="184924"/>
                  </a:lnTo>
                  <a:close/>
                </a:path>
                <a:path w="2120900" h="356869">
                  <a:moveTo>
                    <a:pt x="1155940" y="184926"/>
                  </a:moveTo>
                  <a:close/>
                </a:path>
                <a:path w="2120900" h="356869">
                  <a:moveTo>
                    <a:pt x="62280" y="44755"/>
                  </a:moveTo>
                  <a:lnTo>
                    <a:pt x="111728" y="78978"/>
                  </a:lnTo>
                  <a:lnTo>
                    <a:pt x="164294" y="94091"/>
                  </a:lnTo>
                  <a:lnTo>
                    <a:pt x="224909" y="108452"/>
                  </a:lnTo>
                  <a:lnTo>
                    <a:pt x="292827" y="121947"/>
                  </a:lnTo>
                  <a:lnTo>
                    <a:pt x="367294" y="134456"/>
                  </a:lnTo>
                  <a:lnTo>
                    <a:pt x="406744" y="140300"/>
                  </a:lnTo>
                  <a:lnTo>
                    <a:pt x="447545" y="145850"/>
                  </a:lnTo>
                  <a:lnTo>
                    <a:pt x="489601" y="151091"/>
                  </a:lnTo>
                  <a:lnTo>
                    <a:pt x="532815" y="156005"/>
                  </a:lnTo>
                  <a:lnTo>
                    <a:pt x="577108" y="160578"/>
                  </a:lnTo>
                  <a:lnTo>
                    <a:pt x="668447" y="168630"/>
                  </a:lnTo>
                  <a:lnTo>
                    <a:pt x="762897" y="175119"/>
                  </a:lnTo>
                  <a:lnTo>
                    <a:pt x="859670" y="179915"/>
                  </a:lnTo>
                  <a:lnTo>
                    <a:pt x="957995" y="182888"/>
                  </a:lnTo>
                  <a:lnTo>
                    <a:pt x="1155940" y="184926"/>
                  </a:lnTo>
                  <a:lnTo>
                    <a:pt x="1423013" y="184924"/>
                  </a:lnTo>
                  <a:lnTo>
                    <a:pt x="1351297" y="179997"/>
                  </a:lnTo>
                  <a:lnTo>
                    <a:pt x="1254523" y="175201"/>
                  </a:lnTo>
                  <a:lnTo>
                    <a:pt x="1156200" y="172228"/>
                  </a:lnTo>
                  <a:lnTo>
                    <a:pt x="958231" y="170190"/>
                  </a:lnTo>
                  <a:lnTo>
                    <a:pt x="860135" y="167223"/>
                  </a:lnTo>
                  <a:lnTo>
                    <a:pt x="763597" y="162438"/>
                  </a:lnTo>
                  <a:lnTo>
                    <a:pt x="669401" y="155964"/>
                  </a:lnTo>
                  <a:lnTo>
                    <a:pt x="578279" y="147932"/>
                  </a:lnTo>
                  <a:lnTo>
                    <a:pt x="534162" y="143376"/>
                  </a:lnTo>
                  <a:lnTo>
                    <a:pt x="491077" y="138476"/>
                  </a:lnTo>
                  <a:lnTo>
                    <a:pt x="449156" y="133253"/>
                  </a:lnTo>
                  <a:lnTo>
                    <a:pt x="408490" y="127721"/>
                  </a:lnTo>
                  <a:lnTo>
                    <a:pt x="369203" y="121899"/>
                  </a:lnTo>
                  <a:lnTo>
                    <a:pt x="331351" y="115801"/>
                  </a:lnTo>
                  <a:lnTo>
                    <a:pt x="260433" y="102849"/>
                  </a:lnTo>
                  <a:lnTo>
                    <a:pt x="196520" y="89001"/>
                  </a:lnTo>
                  <a:lnTo>
                    <a:pt x="140399" y="74395"/>
                  </a:lnTo>
                  <a:lnTo>
                    <a:pt x="92893" y="59181"/>
                  </a:lnTo>
                  <a:lnTo>
                    <a:pt x="74060" y="51956"/>
                  </a:lnTo>
                  <a:lnTo>
                    <a:pt x="73724" y="51956"/>
                  </a:lnTo>
                  <a:lnTo>
                    <a:pt x="72617" y="51403"/>
                  </a:lnTo>
                  <a:lnTo>
                    <a:pt x="72844" y="51403"/>
                  </a:lnTo>
                  <a:lnTo>
                    <a:pt x="62280" y="44755"/>
                  </a:lnTo>
                  <a:close/>
                </a:path>
                <a:path w="2120900" h="356869">
                  <a:moveTo>
                    <a:pt x="958252" y="170190"/>
                  </a:moveTo>
                  <a:lnTo>
                    <a:pt x="958436" y="170192"/>
                  </a:lnTo>
                  <a:lnTo>
                    <a:pt x="958252" y="170190"/>
                  </a:lnTo>
                  <a:close/>
                </a:path>
                <a:path w="2120900" h="356869">
                  <a:moveTo>
                    <a:pt x="958231" y="170190"/>
                  </a:moveTo>
                  <a:close/>
                </a:path>
                <a:path w="2120900" h="356869">
                  <a:moveTo>
                    <a:pt x="860166" y="167224"/>
                  </a:moveTo>
                  <a:close/>
                </a:path>
                <a:path w="2120900" h="356869">
                  <a:moveTo>
                    <a:pt x="860135" y="167223"/>
                  </a:moveTo>
                  <a:close/>
                </a:path>
                <a:path w="2120900" h="356869">
                  <a:moveTo>
                    <a:pt x="763622" y="162439"/>
                  </a:moveTo>
                  <a:close/>
                </a:path>
                <a:path w="2120900" h="356869">
                  <a:moveTo>
                    <a:pt x="763597" y="162438"/>
                  </a:moveTo>
                  <a:close/>
                </a:path>
                <a:path w="2120900" h="356869">
                  <a:moveTo>
                    <a:pt x="669475" y="155971"/>
                  </a:moveTo>
                  <a:close/>
                </a:path>
                <a:path w="2120900" h="356869">
                  <a:moveTo>
                    <a:pt x="669401" y="155964"/>
                  </a:moveTo>
                  <a:close/>
                </a:path>
                <a:path w="2120900" h="356869">
                  <a:moveTo>
                    <a:pt x="578332" y="147937"/>
                  </a:moveTo>
                  <a:close/>
                </a:path>
                <a:path w="2120900" h="356869">
                  <a:moveTo>
                    <a:pt x="578279" y="147932"/>
                  </a:moveTo>
                  <a:close/>
                </a:path>
                <a:path w="2120900" h="356869">
                  <a:moveTo>
                    <a:pt x="534162" y="143376"/>
                  </a:moveTo>
                  <a:close/>
                </a:path>
                <a:path w="2120900" h="356869">
                  <a:moveTo>
                    <a:pt x="491077" y="138476"/>
                  </a:moveTo>
                  <a:close/>
                </a:path>
                <a:path w="2120900" h="356869">
                  <a:moveTo>
                    <a:pt x="449219" y="133262"/>
                  </a:moveTo>
                  <a:close/>
                </a:path>
                <a:path w="2120900" h="356869">
                  <a:moveTo>
                    <a:pt x="449156" y="133253"/>
                  </a:moveTo>
                  <a:close/>
                </a:path>
                <a:path w="2120900" h="356869">
                  <a:moveTo>
                    <a:pt x="408494" y="127721"/>
                  </a:moveTo>
                  <a:close/>
                </a:path>
                <a:path w="2120900" h="356869">
                  <a:moveTo>
                    <a:pt x="369203" y="121899"/>
                  </a:moveTo>
                  <a:close/>
                </a:path>
                <a:path w="2120900" h="356869">
                  <a:moveTo>
                    <a:pt x="331353" y="115801"/>
                  </a:moveTo>
                  <a:close/>
                </a:path>
                <a:path w="2120900" h="356869">
                  <a:moveTo>
                    <a:pt x="295065" y="109446"/>
                  </a:moveTo>
                  <a:close/>
                </a:path>
                <a:path w="2120900" h="356869">
                  <a:moveTo>
                    <a:pt x="260488" y="102861"/>
                  </a:moveTo>
                  <a:close/>
                </a:path>
                <a:path w="2120900" h="356869">
                  <a:moveTo>
                    <a:pt x="260433" y="102849"/>
                  </a:moveTo>
                  <a:close/>
                </a:path>
                <a:path w="2120900" h="356869">
                  <a:moveTo>
                    <a:pt x="227554" y="96030"/>
                  </a:moveTo>
                  <a:close/>
                </a:path>
                <a:path w="2120900" h="356869">
                  <a:moveTo>
                    <a:pt x="227545" y="96028"/>
                  </a:moveTo>
                  <a:close/>
                </a:path>
                <a:path w="2120900" h="356869">
                  <a:moveTo>
                    <a:pt x="196616" y="89025"/>
                  </a:moveTo>
                  <a:close/>
                </a:path>
                <a:path w="2120900" h="356869">
                  <a:moveTo>
                    <a:pt x="196520" y="89001"/>
                  </a:moveTo>
                  <a:close/>
                </a:path>
                <a:path w="2120900" h="356869">
                  <a:moveTo>
                    <a:pt x="167521" y="81807"/>
                  </a:moveTo>
                  <a:close/>
                </a:path>
                <a:path w="2120900" h="356869">
                  <a:moveTo>
                    <a:pt x="167435" y="81784"/>
                  </a:moveTo>
                  <a:close/>
                </a:path>
                <a:path w="2120900" h="356869">
                  <a:moveTo>
                    <a:pt x="0" y="0"/>
                  </a:moveTo>
                  <a:lnTo>
                    <a:pt x="30840" y="79415"/>
                  </a:lnTo>
                  <a:lnTo>
                    <a:pt x="53615" y="54308"/>
                  </a:lnTo>
                  <a:lnTo>
                    <a:pt x="43649" y="48037"/>
                  </a:lnTo>
                  <a:lnTo>
                    <a:pt x="50413" y="37288"/>
                  </a:lnTo>
                  <a:lnTo>
                    <a:pt x="69054" y="37288"/>
                  </a:lnTo>
                  <a:lnTo>
                    <a:pt x="82036" y="22976"/>
                  </a:lnTo>
                  <a:lnTo>
                    <a:pt x="0" y="0"/>
                  </a:lnTo>
                  <a:close/>
                </a:path>
                <a:path w="2120900" h="356869">
                  <a:moveTo>
                    <a:pt x="140464" y="74415"/>
                  </a:moveTo>
                  <a:close/>
                </a:path>
                <a:path w="2120900" h="356869">
                  <a:moveTo>
                    <a:pt x="140399" y="74395"/>
                  </a:moveTo>
                  <a:close/>
                </a:path>
                <a:path w="2120900" h="356869">
                  <a:moveTo>
                    <a:pt x="115598" y="66881"/>
                  </a:moveTo>
                  <a:close/>
                </a:path>
                <a:path w="2120900" h="356869">
                  <a:moveTo>
                    <a:pt x="115518" y="66854"/>
                  </a:moveTo>
                  <a:close/>
                </a:path>
                <a:path w="2120900" h="356869">
                  <a:moveTo>
                    <a:pt x="92978" y="59214"/>
                  </a:moveTo>
                  <a:lnTo>
                    <a:pt x="93118" y="59268"/>
                  </a:lnTo>
                  <a:lnTo>
                    <a:pt x="92978" y="59214"/>
                  </a:lnTo>
                  <a:close/>
                </a:path>
                <a:path w="2120900" h="356869">
                  <a:moveTo>
                    <a:pt x="92893" y="59181"/>
                  </a:moveTo>
                  <a:close/>
                </a:path>
                <a:path w="2120900" h="356869">
                  <a:moveTo>
                    <a:pt x="50413" y="37288"/>
                  </a:moveTo>
                  <a:lnTo>
                    <a:pt x="43649" y="48037"/>
                  </a:lnTo>
                  <a:lnTo>
                    <a:pt x="53615" y="54308"/>
                  </a:lnTo>
                  <a:lnTo>
                    <a:pt x="62280" y="44755"/>
                  </a:lnTo>
                  <a:lnTo>
                    <a:pt x="50413" y="37288"/>
                  </a:lnTo>
                  <a:close/>
                </a:path>
                <a:path w="2120900" h="356869">
                  <a:moveTo>
                    <a:pt x="72617" y="51403"/>
                  </a:moveTo>
                  <a:lnTo>
                    <a:pt x="73724" y="51956"/>
                  </a:lnTo>
                  <a:lnTo>
                    <a:pt x="73200" y="51626"/>
                  </a:lnTo>
                  <a:lnTo>
                    <a:pt x="72617" y="51403"/>
                  </a:lnTo>
                  <a:close/>
                </a:path>
                <a:path w="2120900" h="356869">
                  <a:moveTo>
                    <a:pt x="73200" y="51626"/>
                  </a:moveTo>
                  <a:lnTo>
                    <a:pt x="73724" y="51956"/>
                  </a:lnTo>
                  <a:lnTo>
                    <a:pt x="74060" y="51956"/>
                  </a:lnTo>
                  <a:lnTo>
                    <a:pt x="73200" y="51626"/>
                  </a:lnTo>
                  <a:close/>
                </a:path>
                <a:path w="2120900" h="356869">
                  <a:moveTo>
                    <a:pt x="72844" y="51403"/>
                  </a:moveTo>
                  <a:lnTo>
                    <a:pt x="72617" y="51403"/>
                  </a:lnTo>
                  <a:lnTo>
                    <a:pt x="73200" y="51626"/>
                  </a:lnTo>
                  <a:lnTo>
                    <a:pt x="72844" y="51403"/>
                  </a:lnTo>
                  <a:close/>
                </a:path>
                <a:path w="2120900" h="356869">
                  <a:moveTo>
                    <a:pt x="69054" y="37288"/>
                  </a:moveTo>
                  <a:lnTo>
                    <a:pt x="50413" y="37288"/>
                  </a:lnTo>
                  <a:lnTo>
                    <a:pt x="62280" y="44755"/>
                  </a:lnTo>
                  <a:lnTo>
                    <a:pt x="69054" y="37288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9027" y="2127846"/>
              <a:ext cx="427355" cy="1162050"/>
            </a:xfrm>
            <a:custGeom>
              <a:avLst/>
              <a:gdLst/>
              <a:ahLst/>
              <a:cxnLst/>
              <a:rect l="l" t="t" r="r" b="b"/>
              <a:pathLst>
                <a:path w="427354" h="1162050">
                  <a:moveTo>
                    <a:pt x="426275" y="758507"/>
                  </a:moveTo>
                  <a:lnTo>
                    <a:pt x="0" y="758507"/>
                  </a:lnTo>
                  <a:lnTo>
                    <a:pt x="0" y="1161884"/>
                  </a:lnTo>
                  <a:lnTo>
                    <a:pt x="426275" y="1161884"/>
                  </a:lnTo>
                  <a:lnTo>
                    <a:pt x="426275" y="758507"/>
                  </a:lnTo>
                  <a:close/>
                </a:path>
                <a:path w="427354" h="1162050">
                  <a:moveTo>
                    <a:pt x="426897" y="0"/>
                  </a:moveTo>
                  <a:lnTo>
                    <a:pt x="622" y="0"/>
                  </a:lnTo>
                  <a:lnTo>
                    <a:pt x="622" y="403390"/>
                  </a:lnTo>
                  <a:lnTo>
                    <a:pt x="426897" y="403390"/>
                  </a:lnTo>
                  <a:lnTo>
                    <a:pt x="42689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3039" y="2531229"/>
              <a:ext cx="2825750" cy="356870"/>
            </a:xfrm>
            <a:custGeom>
              <a:avLst/>
              <a:gdLst/>
              <a:ahLst/>
              <a:cxnLst/>
              <a:rect l="l" t="t" r="r" b="b"/>
              <a:pathLst>
                <a:path w="2825750" h="356869">
                  <a:moveTo>
                    <a:pt x="2811221" y="349523"/>
                  </a:moveTo>
                  <a:lnTo>
                    <a:pt x="2812967" y="356631"/>
                  </a:lnTo>
                  <a:lnTo>
                    <a:pt x="2825301" y="353602"/>
                  </a:lnTo>
                  <a:lnTo>
                    <a:pt x="2824547" y="350532"/>
                  </a:lnTo>
                  <a:lnTo>
                    <a:pt x="2811956" y="350532"/>
                  </a:lnTo>
                  <a:lnTo>
                    <a:pt x="2811221" y="349523"/>
                  </a:lnTo>
                  <a:close/>
                </a:path>
                <a:path w="2825750" h="356869">
                  <a:moveTo>
                    <a:pt x="2810924" y="348310"/>
                  </a:moveTo>
                  <a:lnTo>
                    <a:pt x="2811221" y="349523"/>
                  </a:lnTo>
                  <a:lnTo>
                    <a:pt x="2811956" y="350532"/>
                  </a:lnTo>
                  <a:lnTo>
                    <a:pt x="2810924" y="348310"/>
                  </a:lnTo>
                  <a:close/>
                </a:path>
                <a:path w="2825750" h="356869">
                  <a:moveTo>
                    <a:pt x="2824001" y="348310"/>
                  </a:moveTo>
                  <a:lnTo>
                    <a:pt x="2810924" y="348310"/>
                  </a:lnTo>
                  <a:lnTo>
                    <a:pt x="2811956" y="350532"/>
                  </a:lnTo>
                  <a:lnTo>
                    <a:pt x="2824547" y="350532"/>
                  </a:lnTo>
                  <a:lnTo>
                    <a:pt x="2824001" y="348310"/>
                  </a:lnTo>
                  <a:close/>
                </a:path>
                <a:path w="2825750" h="356869">
                  <a:moveTo>
                    <a:pt x="2806376" y="342865"/>
                  </a:moveTo>
                  <a:lnTo>
                    <a:pt x="2811221" y="349523"/>
                  </a:lnTo>
                  <a:lnTo>
                    <a:pt x="2810924" y="348310"/>
                  </a:lnTo>
                  <a:lnTo>
                    <a:pt x="2824001" y="348310"/>
                  </a:lnTo>
                  <a:lnTo>
                    <a:pt x="2822959" y="344069"/>
                  </a:lnTo>
                  <a:lnTo>
                    <a:pt x="2822449" y="343368"/>
                  </a:lnTo>
                  <a:lnTo>
                    <a:pt x="2806979" y="343368"/>
                  </a:lnTo>
                  <a:lnTo>
                    <a:pt x="2806376" y="342865"/>
                  </a:lnTo>
                  <a:close/>
                </a:path>
                <a:path w="2825750" h="356869">
                  <a:moveTo>
                    <a:pt x="2805912" y="342228"/>
                  </a:moveTo>
                  <a:lnTo>
                    <a:pt x="2806376" y="342865"/>
                  </a:lnTo>
                  <a:lnTo>
                    <a:pt x="2806979" y="343368"/>
                  </a:lnTo>
                  <a:lnTo>
                    <a:pt x="2805912" y="342228"/>
                  </a:lnTo>
                  <a:close/>
                </a:path>
                <a:path w="2825750" h="356869">
                  <a:moveTo>
                    <a:pt x="2821619" y="342228"/>
                  </a:moveTo>
                  <a:lnTo>
                    <a:pt x="2805912" y="342228"/>
                  </a:lnTo>
                  <a:lnTo>
                    <a:pt x="2806979" y="343368"/>
                  </a:lnTo>
                  <a:lnTo>
                    <a:pt x="2822449" y="343368"/>
                  </a:lnTo>
                  <a:lnTo>
                    <a:pt x="2821619" y="342228"/>
                  </a:lnTo>
                  <a:close/>
                </a:path>
                <a:path w="2825750" h="356869">
                  <a:moveTo>
                    <a:pt x="2816429" y="335095"/>
                  </a:moveTo>
                  <a:lnTo>
                    <a:pt x="2797064" y="335095"/>
                  </a:lnTo>
                  <a:lnTo>
                    <a:pt x="2797856" y="335660"/>
                  </a:lnTo>
                  <a:lnTo>
                    <a:pt x="2806376" y="342865"/>
                  </a:lnTo>
                  <a:lnTo>
                    <a:pt x="2805912" y="342228"/>
                  </a:lnTo>
                  <a:lnTo>
                    <a:pt x="2821619" y="342228"/>
                  </a:lnTo>
                  <a:lnTo>
                    <a:pt x="2816429" y="335095"/>
                  </a:lnTo>
                  <a:close/>
                </a:path>
                <a:path w="2825750" h="356869">
                  <a:moveTo>
                    <a:pt x="2797443" y="335411"/>
                  </a:moveTo>
                  <a:lnTo>
                    <a:pt x="2797741" y="335660"/>
                  </a:lnTo>
                  <a:lnTo>
                    <a:pt x="2797443" y="335411"/>
                  </a:lnTo>
                  <a:close/>
                </a:path>
                <a:path w="2825750" h="356869">
                  <a:moveTo>
                    <a:pt x="2797064" y="335095"/>
                  </a:moveTo>
                  <a:lnTo>
                    <a:pt x="2797443" y="335411"/>
                  </a:lnTo>
                  <a:lnTo>
                    <a:pt x="2797856" y="335660"/>
                  </a:lnTo>
                  <a:lnTo>
                    <a:pt x="2797064" y="335095"/>
                  </a:lnTo>
                  <a:close/>
                </a:path>
                <a:path w="2825750" h="356869">
                  <a:moveTo>
                    <a:pt x="2807708" y="327437"/>
                  </a:moveTo>
                  <a:lnTo>
                    <a:pt x="2784199" y="327437"/>
                  </a:lnTo>
                  <a:lnTo>
                    <a:pt x="2784762" y="327738"/>
                  </a:lnTo>
                  <a:lnTo>
                    <a:pt x="2797443" y="335411"/>
                  </a:lnTo>
                  <a:lnTo>
                    <a:pt x="2797064" y="335095"/>
                  </a:lnTo>
                  <a:lnTo>
                    <a:pt x="2816429" y="335095"/>
                  </a:lnTo>
                  <a:lnTo>
                    <a:pt x="2815718" y="334119"/>
                  </a:lnTo>
                  <a:lnTo>
                    <a:pt x="2807708" y="327437"/>
                  </a:lnTo>
                  <a:close/>
                </a:path>
                <a:path w="2825750" h="356869">
                  <a:moveTo>
                    <a:pt x="2784471" y="327601"/>
                  </a:moveTo>
                  <a:lnTo>
                    <a:pt x="2784699" y="327738"/>
                  </a:lnTo>
                  <a:lnTo>
                    <a:pt x="2784471" y="327601"/>
                  </a:lnTo>
                  <a:close/>
                </a:path>
                <a:path w="2825750" h="356869">
                  <a:moveTo>
                    <a:pt x="2784199" y="327437"/>
                  </a:moveTo>
                  <a:lnTo>
                    <a:pt x="2784471" y="327601"/>
                  </a:lnTo>
                  <a:lnTo>
                    <a:pt x="2784762" y="327738"/>
                  </a:lnTo>
                  <a:lnTo>
                    <a:pt x="2784199" y="327437"/>
                  </a:lnTo>
                  <a:close/>
                </a:path>
                <a:path w="2825750" h="356869">
                  <a:moveTo>
                    <a:pt x="2795772" y="319581"/>
                  </a:moveTo>
                  <a:lnTo>
                    <a:pt x="2767491" y="319581"/>
                  </a:lnTo>
                  <a:lnTo>
                    <a:pt x="2767900" y="319756"/>
                  </a:lnTo>
                  <a:lnTo>
                    <a:pt x="2784471" y="327601"/>
                  </a:lnTo>
                  <a:lnTo>
                    <a:pt x="2784199" y="327437"/>
                  </a:lnTo>
                  <a:lnTo>
                    <a:pt x="2807708" y="327437"/>
                  </a:lnTo>
                  <a:lnTo>
                    <a:pt x="2804825" y="325032"/>
                  </a:lnTo>
                  <a:lnTo>
                    <a:pt x="2795772" y="319581"/>
                  </a:lnTo>
                  <a:close/>
                </a:path>
                <a:path w="2825750" h="356869">
                  <a:moveTo>
                    <a:pt x="2767685" y="319673"/>
                  </a:moveTo>
                  <a:lnTo>
                    <a:pt x="2767862" y="319756"/>
                  </a:lnTo>
                  <a:lnTo>
                    <a:pt x="2767685" y="319673"/>
                  </a:lnTo>
                  <a:close/>
                </a:path>
                <a:path w="2825750" h="356869">
                  <a:moveTo>
                    <a:pt x="2780500" y="311680"/>
                  </a:moveTo>
                  <a:lnTo>
                    <a:pt x="2747144" y="311680"/>
                  </a:lnTo>
                  <a:lnTo>
                    <a:pt x="2747451" y="311791"/>
                  </a:lnTo>
                  <a:lnTo>
                    <a:pt x="2767685" y="319673"/>
                  </a:lnTo>
                  <a:lnTo>
                    <a:pt x="2767491" y="319581"/>
                  </a:lnTo>
                  <a:lnTo>
                    <a:pt x="2795772" y="319581"/>
                  </a:lnTo>
                  <a:lnTo>
                    <a:pt x="2790475" y="316392"/>
                  </a:lnTo>
                  <a:lnTo>
                    <a:pt x="2780500" y="311680"/>
                  </a:lnTo>
                  <a:close/>
                </a:path>
                <a:path w="2825750" h="356869">
                  <a:moveTo>
                    <a:pt x="2747295" y="311739"/>
                  </a:moveTo>
                  <a:lnTo>
                    <a:pt x="2747428" y="311791"/>
                  </a:lnTo>
                  <a:lnTo>
                    <a:pt x="2747295" y="311739"/>
                  </a:lnTo>
                  <a:close/>
                </a:path>
                <a:path w="2825750" h="356869">
                  <a:moveTo>
                    <a:pt x="2761943" y="303811"/>
                  </a:moveTo>
                  <a:lnTo>
                    <a:pt x="2723341" y="303811"/>
                  </a:lnTo>
                  <a:lnTo>
                    <a:pt x="2723581" y="303886"/>
                  </a:lnTo>
                  <a:lnTo>
                    <a:pt x="2747295" y="311739"/>
                  </a:lnTo>
                  <a:lnTo>
                    <a:pt x="2747144" y="311680"/>
                  </a:lnTo>
                  <a:lnTo>
                    <a:pt x="2780500" y="311680"/>
                  </a:lnTo>
                  <a:lnTo>
                    <a:pt x="2772713" y="308002"/>
                  </a:lnTo>
                  <a:lnTo>
                    <a:pt x="2761943" y="303811"/>
                  </a:lnTo>
                  <a:close/>
                </a:path>
                <a:path w="2825750" h="356869">
                  <a:moveTo>
                    <a:pt x="2723476" y="303856"/>
                  </a:moveTo>
                  <a:close/>
                </a:path>
                <a:path w="2825750" h="356869">
                  <a:moveTo>
                    <a:pt x="2740222" y="296021"/>
                  </a:moveTo>
                  <a:lnTo>
                    <a:pt x="2696244" y="296021"/>
                  </a:lnTo>
                  <a:lnTo>
                    <a:pt x="2696434" y="296072"/>
                  </a:lnTo>
                  <a:lnTo>
                    <a:pt x="2723476" y="303856"/>
                  </a:lnTo>
                  <a:lnTo>
                    <a:pt x="2723341" y="303811"/>
                  </a:lnTo>
                  <a:lnTo>
                    <a:pt x="2761943" y="303811"/>
                  </a:lnTo>
                  <a:lnTo>
                    <a:pt x="2751597" y="299786"/>
                  </a:lnTo>
                  <a:lnTo>
                    <a:pt x="2740222" y="296021"/>
                  </a:lnTo>
                  <a:close/>
                </a:path>
                <a:path w="2825750" h="356869">
                  <a:moveTo>
                    <a:pt x="2696315" y="296042"/>
                  </a:moveTo>
                  <a:close/>
                </a:path>
                <a:path w="2825750" h="356869">
                  <a:moveTo>
                    <a:pt x="2715471" y="288338"/>
                  </a:moveTo>
                  <a:lnTo>
                    <a:pt x="2666001" y="288338"/>
                  </a:lnTo>
                  <a:lnTo>
                    <a:pt x="2666157" y="288376"/>
                  </a:lnTo>
                  <a:lnTo>
                    <a:pt x="2696315" y="296042"/>
                  </a:lnTo>
                  <a:lnTo>
                    <a:pt x="2740222" y="296021"/>
                  </a:lnTo>
                  <a:lnTo>
                    <a:pt x="2727213" y="291716"/>
                  </a:lnTo>
                  <a:lnTo>
                    <a:pt x="2715471" y="288338"/>
                  </a:lnTo>
                  <a:close/>
                </a:path>
                <a:path w="2825750" h="356869">
                  <a:moveTo>
                    <a:pt x="2666098" y="288362"/>
                  </a:moveTo>
                  <a:close/>
                </a:path>
                <a:path w="2825750" h="356869">
                  <a:moveTo>
                    <a:pt x="2687848" y="280786"/>
                  </a:moveTo>
                  <a:lnTo>
                    <a:pt x="2632755" y="280786"/>
                  </a:lnTo>
                  <a:lnTo>
                    <a:pt x="2632887" y="280816"/>
                  </a:lnTo>
                  <a:lnTo>
                    <a:pt x="2666098" y="288362"/>
                  </a:lnTo>
                  <a:lnTo>
                    <a:pt x="2715471" y="288338"/>
                  </a:lnTo>
                  <a:lnTo>
                    <a:pt x="2699660" y="283789"/>
                  </a:lnTo>
                  <a:lnTo>
                    <a:pt x="2687848" y="280786"/>
                  </a:lnTo>
                  <a:close/>
                </a:path>
                <a:path w="2825750" h="356869">
                  <a:moveTo>
                    <a:pt x="2632851" y="280808"/>
                  </a:moveTo>
                  <a:close/>
                </a:path>
                <a:path w="2825750" h="356869">
                  <a:moveTo>
                    <a:pt x="2657518" y="273389"/>
                  </a:moveTo>
                  <a:lnTo>
                    <a:pt x="2596647" y="273389"/>
                  </a:lnTo>
                  <a:lnTo>
                    <a:pt x="2632851" y="280808"/>
                  </a:lnTo>
                  <a:lnTo>
                    <a:pt x="2687848" y="280786"/>
                  </a:lnTo>
                  <a:lnTo>
                    <a:pt x="2669051" y="276009"/>
                  </a:lnTo>
                  <a:lnTo>
                    <a:pt x="2657518" y="273389"/>
                  </a:lnTo>
                  <a:close/>
                </a:path>
                <a:path w="2825750" h="356869">
                  <a:moveTo>
                    <a:pt x="2596676" y="273395"/>
                  </a:moveTo>
                  <a:close/>
                </a:path>
                <a:path w="2825750" h="356869">
                  <a:moveTo>
                    <a:pt x="2624653" y="266164"/>
                  </a:moveTo>
                  <a:lnTo>
                    <a:pt x="2557807" y="266164"/>
                  </a:lnTo>
                  <a:lnTo>
                    <a:pt x="2596676" y="273395"/>
                  </a:lnTo>
                  <a:lnTo>
                    <a:pt x="2657518" y="273389"/>
                  </a:lnTo>
                  <a:lnTo>
                    <a:pt x="2635504" y="268387"/>
                  </a:lnTo>
                  <a:lnTo>
                    <a:pt x="2624653" y="266164"/>
                  </a:lnTo>
                  <a:close/>
                </a:path>
                <a:path w="2825750" h="356869">
                  <a:moveTo>
                    <a:pt x="2557866" y="266175"/>
                  </a:moveTo>
                  <a:close/>
                </a:path>
                <a:path w="2825750" h="356869">
                  <a:moveTo>
                    <a:pt x="2589426" y="259128"/>
                  </a:moveTo>
                  <a:lnTo>
                    <a:pt x="2516374" y="259128"/>
                  </a:lnTo>
                  <a:lnTo>
                    <a:pt x="2557866" y="266175"/>
                  </a:lnTo>
                  <a:lnTo>
                    <a:pt x="2624653" y="266164"/>
                  </a:lnTo>
                  <a:lnTo>
                    <a:pt x="2599140" y="260935"/>
                  </a:lnTo>
                  <a:lnTo>
                    <a:pt x="2589426" y="259128"/>
                  </a:lnTo>
                  <a:close/>
                </a:path>
                <a:path w="2825750" h="356869">
                  <a:moveTo>
                    <a:pt x="2552034" y="252302"/>
                  </a:moveTo>
                  <a:lnTo>
                    <a:pt x="2472476" y="252302"/>
                  </a:lnTo>
                  <a:lnTo>
                    <a:pt x="2516461" y="259143"/>
                  </a:lnTo>
                  <a:lnTo>
                    <a:pt x="2589426" y="259128"/>
                  </a:lnTo>
                  <a:lnTo>
                    <a:pt x="2560082" y="253668"/>
                  </a:lnTo>
                  <a:lnTo>
                    <a:pt x="2552034" y="252302"/>
                  </a:lnTo>
                  <a:close/>
                </a:path>
                <a:path w="2825750" h="356869">
                  <a:moveTo>
                    <a:pt x="2472491" y="252304"/>
                  </a:moveTo>
                  <a:close/>
                </a:path>
                <a:path w="2825750" h="356869">
                  <a:moveTo>
                    <a:pt x="2428816" y="233238"/>
                  </a:moveTo>
                  <a:lnTo>
                    <a:pt x="2327316" y="233238"/>
                  </a:lnTo>
                  <a:lnTo>
                    <a:pt x="2377883" y="239348"/>
                  </a:lnTo>
                  <a:lnTo>
                    <a:pt x="2426318" y="245709"/>
                  </a:lnTo>
                  <a:lnTo>
                    <a:pt x="2472491" y="252304"/>
                  </a:lnTo>
                  <a:lnTo>
                    <a:pt x="2552034" y="252302"/>
                  </a:lnTo>
                  <a:lnTo>
                    <a:pt x="2518456" y="246600"/>
                  </a:lnTo>
                  <a:lnTo>
                    <a:pt x="2474390" y="239746"/>
                  </a:lnTo>
                  <a:lnTo>
                    <a:pt x="2428816" y="233238"/>
                  </a:lnTo>
                  <a:close/>
                </a:path>
                <a:path w="2825750" h="356869">
                  <a:moveTo>
                    <a:pt x="2426247" y="245700"/>
                  </a:moveTo>
                  <a:close/>
                </a:path>
                <a:path w="2825750" h="356869">
                  <a:moveTo>
                    <a:pt x="2377817" y="239340"/>
                  </a:moveTo>
                  <a:close/>
                </a:path>
                <a:path w="2825750" h="356869">
                  <a:moveTo>
                    <a:pt x="2384534" y="227412"/>
                  </a:moveTo>
                  <a:lnTo>
                    <a:pt x="2274876" y="227412"/>
                  </a:lnTo>
                  <a:lnTo>
                    <a:pt x="2327377" y="233245"/>
                  </a:lnTo>
                  <a:lnTo>
                    <a:pt x="2428816" y="233238"/>
                  </a:lnTo>
                  <a:lnTo>
                    <a:pt x="2384534" y="227412"/>
                  </a:lnTo>
                  <a:close/>
                </a:path>
                <a:path w="2825750" h="356869">
                  <a:moveTo>
                    <a:pt x="2339165" y="221877"/>
                  </a:moveTo>
                  <a:lnTo>
                    <a:pt x="2220624" y="221877"/>
                  </a:lnTo>
                  <a:lnTo>
                    <a:pt x="2274931" y="227418"/>
                  </a:lnTo>
                  <a:lnTo>
                    <a:pt x="2384534" y="227412"/>
                  </a:lnTo>
                  <a:lnTo>
                    <a:pt x="2379438" y="226743"/>
                  </a:lnTo>
                  <a:lnTo>
                    <a:pt x="2339165" y="221877"/>
                  </a:lnTo>
                  <a:close/>
                </a:path>
                <a:path w="2825750" h="356869">
                  <a:moveTo>
                    <a:pt x="2220635" y="221879"/>
                  </a:moveTo>
                  <a:close/>
                </a:path>
                <a:path w="2825750" h="356869">
                  <a:moveTo>
                    <a:pt x="2199922" y="207187"/>
                  </a:moveTo>
                  <a:lnTo>
                    <a:pt x="2048302" y="207187"/>
                  </a:lnTo>
                  <a:lnTo>
                    <a:pt x="2107257" y="211753"/>
                  </a:lnTo>
                  <a:lnTo>
                    <a:pt x="2164742" y="216655"/>
                  </a:lnTo>
                  <a:lnTo>
                    <a:pt x="2220635" y="221879"/>
                  </a:lnTo>
                  <a:lnTo>
                    <a:pt x="2339165" y="221877"/>
                  </a:lnTo>
                  <a:lnTo>
                    <a:pt x="2293031" y="216651"/>
                  </a:lnTo>
                  <a:lnTo>
                    <a:pt x="2246479" y="211749"/>
                  </a:lnTo>
                  <a:lnTo>
                    <a:pt x="2199922" y="207187"/>
                  </a:lnTo>
                  <a:close/>
                </a:path>
                <a:path w="2825750" h="356869">
                  <a:moveTo>
                    <a:pt x="2164690" y="216651"/>
                  </a:moveTo>
                  <a:close/>
                </a:path>
                <a:path w="2825750" h="356869">
                  <a:moveTo>
                    <a:pt x="2107208" y="211749"/>
                  </a:moveTo>
                  <a:close/>
                </a:path>
                <a:path w="2825750" h="356869">
                  <a:moveTo>
                    <a:pt x="2108977" y="199153"/>
                  </a:moveTo>
                  <a:lnTo>
                    <a:pt x="1926746" y="199153"/>
                  </a:lnTo>
                  <a:lnTo>
                    <a:pt x="1988153" y="202986"/>
                  </a:lnTo>
                  <a:lnTo>
                    <a:pt x="2048351" y="207191"/>
                  </a:lnTo>
                  <a:lnTo>
                    <a:pt x="2199922" y="207187"/>
                  </a:lnTo>
                  <a:lnTo>
                    <a:pt x="2153889" y="202984"/>
                  </a:lnTo>
                  <a:lnTo>
                    <a:pt x="2108977" y="199153"/>
                  </a:lnTo>
                  <a:close/>
                </a:path>
                <a:path w="2825750" h="356869">
                  <a:moveTo>
                    <a:pt x="1988106" y="202984"/>
                  </a:moveTo>
                  <a:close/>
                </a:path>
                <a:path w="2825750" h="356869">
                  <a:moveTo>
                    <a:pt x="1926765" y="199154"/>
                  </a:moveTo>
                  <a:close/>
                </a:path>
                <a:path w="2825750" h="356869">
                  <a:moveTo>
                    <a:pt x="2022804" y="192676"/>
                  </a:moveTo>
                  <a:lnTo>
                    <a:pt x="1801035" y="192676"/>
                  </a:lnTo>
                  <a:lnTo>
                    <a:pt x="1926765" y="199154"/>
                  </a:lnTo>
                  <a:lnTo>
                    <a:pt x="2108977" y="199153"/>
                  </a:lnTo>
                  <a:lnTo>
                    <a:pt x="2022804" y="192676"/>
                  </a:lnTo>
                  <a:close/>
                </a:path>
                <a:path w="2825750" h="356869">
                  <a:moveTo>
                    <a:pt x="1801067" y="192678"/>
                  </a:moveTo>
                  <a:close/>
                </a:path>
                <a:path w="2825750" h="356869">
                  <a:moveTo>
                    <a:pt x="1950160" y="187890"/>
                  </a:moveTo>
                  <a:lnTo>
                    <a:pt x="1672248" y="187890"/>
                  </a:lnTo>
                  <a:lnTo>
                    <a:pt x="1801067" y="192678"/>
                  </a:lnTo>
                  <a:lnTo>
                    <a:pt x="2022804" y="192676"/>
                  </a:lnTo>
                  <a:lnTo>
                    <a:pt x="1950160" y="187890"/>
                  </a:lnTo>
                  <a:close/>
                </a:path>
                <a:path w="2825750" h="356869">
                  <a:moveTo>
                    <a:pt x="1672280" y="187891"/>
                  </a:moveTo>
                  <a:close/>
                </a:path>
                <a:path w="2825750" h="356869">
                  <a:moveTo>
                    <a:pt x="1897381" y="184923"/>
                  </a:moveTo>
                  <a:lnTo>
                    <a:pt x="1541397" y="184923"/>
                  </a:lnTo>
                  <a:lnTo>
                    <a:pt x="1672280" y="187891"/>
                  </a:lnTo>
                  <a:lnTo>
                    <a:pt x="1950160" y="187890"/>
                  </a:lnTo>
                  <a:lnTo>
                    <a:pt x="1927503" y="186475"/>
                  </a:lnTo>
                  <a:lnTo>
                    <a:pt x="1897381" y="184923"/>
                  </a:lnTo>
                  <a:close/>
                </a:path>
                <a:path w="2825750" h="356869">
                  <a:moveTo>
                    <a:pt x="1541433" y="184924"/>
                  </a:moveTo>
                  <a:close/>
                </a:path>
                <a:path w="2825750" h="356869">
                  <a:moveTo>
                    <a:pt x="65578" y="39599"/>
                  </a:moveTo>
                  <a:lnTo>
                    <a:pt x="119473" y="71327"/>
                  </a:lnTo>
                  <a:lnTo>
                    <a:pt x="183629" y="86728"/>
                  </a:lnTo>
                  <a:lnTo>
                    <a:pt x="259050" y="101446"/>
                  </a:lnTo>
                  <a:lnTo>
                    <a:pt x="300676" y="108513"/>
                  </a:lnTo>
                  <a:lnTo>
                    <a:pt x="344744" y="115368"/>
                  </a:lnTo>
                  <a:lnTo>
                    <a:pt x="391125" y="121992"/>
                  </a:lnTo>
                  <a:lnTo>
                    <a:pt x="439694" y="128370"/>
                  </a:lnTo>
                  <a:lnTo>
                    <a:pt x="479971" y="133236"/>
                  </a:lnTo>
                  <a:lnTo>
                    <a:pt x="526103" y="138463"/>
                  </a:lnTo>
                  <a:lnTo>
                    <a:pt x="572661" y="143365"/>
                  </a:lnTo>
                  <a:lnTo>
                    <a:pt x="619212" y="147925"/>
                  </a:lnTo>
                  <a:lnTo>
                    <a:pt x="665244" y="152129"/>
                  </a:lnTo>
                  <a:lnTo>
                    <a:pt x="710871" y="156020"/>
                  </a:lnTo>
                  <a:lnTo>
                    <a:pt x="796318" y="162436"/>
                  </a:lnTo>
                  <a:lnTo>
                    <a:pt x="868972" y="167223"/>
                  </a:lnTo>
                  <a:lnTo>
                    <a:pt x="1017490" y="175122"/>
                  </a:lnTo>
                  <a:lnTo>
                    <a:pt x="1146459" y="179915"/>
                  </a:lnTo>
                  <a:lnTo>
                    <a:pt x="1277495" y="182887"/>
                  </a:lnTo>
                  <a:lnTo>
                    <a:pt x="1541433" y="184924"/>
                  </a:lnTo>
                  <a:lnTo>
                    <a:pt x="1897381" y="184923"/>
                  </a:lnTo>
                  <a:lnTo>
                    <a:pt x="1801643" y="179990"/>
                  </a:lnTo>
                  <a:lnTo>
                    <a:pt x="1672673" y="175197"/>
                  </a:lnTo>
                  <a:lnTo>
                    <a:pt x="1541637" y="172225"/>
                  </a:lnTo>
                  <a:lnTo>
                    <a:pt x="1277679" y="170187"/>
                  </a:lnTo>
                  <a:lnTo>
                    <a:pt x="1146782" y="167219"/>
                  </a:lnTo>
                  <a:lnTo>
                    <a:pt x="1018024" y="162432"/>
                  </a:lnTo>
                  <a:lnTo>
                    <a:pt x="892326" y="155956"/>
                  </a:lnTo>
                  <a:lnTo>
                    <a:pt x="830990" y="152126"/>
                  </a:lnTo>
                  <a:lnTo>
                    <a:pt x="770781" y="147921"/>
                  </a:lnTo>
                  <a:lnTo>
                    <a:pt x="711865" y="143360"/>
                  </a:lnTo>
                  <a:lnTo>
                    <a:pt x="654388" y="138457"/>
                  </a:lnTo>
                  <a:lnTo>
                    <a:pt x="598448" y="133230"/>
                  </a:lnTo>
                  <a:lnTo>
                    <a:pt x="544201" y="127695"/>
                  </a:lnTo>
                  <a:lnTo>
                    <a:pt x="491763" y="121869"/>
                  </a:lnTo>
                  <a:lnTo>
                    <a:pt x="441258" y="115766"/>
                  </a:lnTo>
                  <a:lnTo>
                    <a:pt x="392823" y="109405"/>
                  </a:lnTo>
                  <a:lnTo>
                    <a:pt x="346583" y="102801"/>
                  </a:lnTo>
                  <a:lnTo>
                    <a:pt x="302676" y="95972"/>
                  </a:lnTo>
                  <a:lnTo>
                    <a:pt x="261229" y="88934"/>
                  </a:lnTo>
                  <a:lnTo>
                    <a:pt x="222382" y="81704"/>
                  </a:lnTo>
                  <a:lnTo>
                    <a:pt x="152982" y="66739"/>
                  </a:lnTo>
                  <a:lnTo>
                    <a:pt x="95569" y="51229"/>
                  </a:lnTo>
                  <a:lnTo>
                    <a:pt x="73327" y="43869"/>
                  </a:lnTo>
                  <a:lnTo>
                    <a:pt x="72889" y="43869"/>
                  </a:lnTo>
                  <a:lnTo>
                    <a:pt x="71681" y="43324"/>
                  </a:lnTo>
                  <a:lnTo>
                    <a:pt x="71956" y="43324"/>
                  </a:lnTo>
                  <a:lnTo>
                    <a:pt x="65578" y="39599"/>
                  </a:lnTo>
                  <a:close/>
                </a:path>
                <a:path w="2825750" h="356869">
                  <a:moveTo>
                    <a:pt x="1277699" y="170188"/>
                  </a:moveTo>
                  <a:close/>
                </a:path>
                <a:path w="2825750" h="356869">
                  <a:moveTo>
                    <a:pt x="1277679" y="170187"/>
                  </a:moveTo>
                  <a:close/>
                </a:path>
                <a:path w="2825750" h="356869">
                  <a:moveTo>
                    <a:pt x="1146793" y="167219"/>
                  </a:moveTo>
                  <a:lnTo>
                    <a:pt x="1146961" y="167223"/>
                  </a:lnTo>
                  <a:lnTo>
                    <a:pt x="1146793" y="167219"/>
                  </a:lnTo>
                  <a:close/>
                </a:path>
                <a:path w="2825750" h="356869">
                  <a:moveTo>
                    <a:pt x="1018066" y="162435"/>
                  </a:moveTo>
                  <a:close/>
                </a:path>
                <a:path w="2825750" h="356869">
                  <a:moveTo>
                    <a:pt x="1018024" y="162432"/>
                  </a:moveTo>
                  <a:close/>
                </a:path>
                <a:path w="2825750" h="356869">
                  <a:moveTo>
                    <a:pt x="892361" y="155958"/>
                  </a:moveTo>
                  <a:close/>
                </a:path>
                <a:path w="2825750" h="356869">
                  <a:moveTo>
                    <a:pt x="892326" y="155956"/>
                  </a:moveTo>
                  <a:close/>
                </a:path>
                <a:path w="2825750" h="356869">
                  <a:moveTo>
                    <a:pt x="830990" y="152126"/>
                  </a:moveTo>
                  <a:close/>
                </a:path>
                <a:path w="2825750" h="356869">
                  <a:moveTo>
                    <a:pt x="770783" y="147921"/>
                  </a:moveTo>
                  <a:close/>
                </a:path>
                <a:path w="2825750" h="356869">
                  <a:moveTo>
                    <a:pt x="711876" y="143360"/>
                  </a:moveTo>
                  <a:close/>
                </a:path>
                <a:path w="2825750" h="356869">
                  <a:moveTo>
                    <a:pt x="654390" y="138457"/>
                  </a:moveTo>
                  <a:close/>
                </a:path>
                <a:path w="2825750" h="356869">
                  <a:moveTo>
                    <a:pt x="598455" y="133230"/>
                  </a:moveTo>
                  <a:close/>
                </a:path>
                <a:path w="2825750" h="356869">
                  <a:moveTo>
                    <a:pt x="544201" y="127695"/>
                  </a:moveTo>
                  <a:close/>
                </a:path>
                <a:path w="2825750" h="356869">
                  <a:moveTo>
                    <a:pt x="491763" y="121869"/>
                  </a:moveTo>
                  <a:close/>
                </a:path>
                <a:path w="2825750" h="356869">
                  <a:moveTo>
                    <a:pt x="441258" y="115766"/>
                  </a:moveTo>
                  <a:close/>
                </a:path>
                <a:path w="2825750" h="356869">
                  <a:moveTo>
                    <a:pt x="392823" y="109405"/>
                  </a:moveTo>
                  <a:close/>
                </a:path>
                <a:path w="2825750" h="356869">
                  <a:moveTo>
                    <a:pt x="346642" y="102810"/>
                  </a:moveTo>
                  <a:close/>
                </a:path>
                <a:path w="2825750" h="356869">
                  <a:moveTo>
                    <a:pt x="346583" y="102801"/>
                  </a:moveTo>
                  <a:close/>
                </a:path>
                <a:path w="2825750" h="356869">
                  <a:moveTo>
                    <a:pt x="302721" y="95980"/>
                  </a:moveTo>
                  <a:close/>
                </a:path>
                <a:path w="2825750" h="356869">
                  <a:moveTo>
                    <a:pt x="302676" y="95972"/>
                  </a:moveTo>
                  <a:close/>
                </a:path>
                <a:path w="2825750" h="356869">
                  <a:moveTo>
                    <a:pt x="261266" y="88941"/>
                  </a:moveTo>
                  <a:close/>
                </a:path>
                <a:path w="2825750" h="356869">
                  <a:moveTo>
                    <a:pt x="261229" y="88934"/>
                  </a:moveTo>
                  <a:close/>
                </a:path>
                <a:path w="2825750" h="356869">
                  <a:moveTo>
                    <a:pt x="222470" y="81722"/>
                  </a:moveTo>
                  <a:close/>
                </a:path>
                <a:path w="2825750" h="356869">
                  <a:moveTo>
                    <a:pt x="222382" y="81704"/>
                  </a:moveTo>
                  <a:close/>
                </a:path>
                <a:path w="2825750" h="356869">
                  <a:moveTo>
                    <a:pt x="0" y="0"/>
                  </a:moveTo>
                  <a:lnTo>
                    <a:pt x="37868" y="76314"/>
                  </a:lnTo>
                  <a:lnTo>
                    <a:pt x="57874" y="49807"/>
                  </a:lnTo>
                  <a:lnTo>
                    <a:pt x="47481" y="43736"/>
                  </a:lnTo>
                  <a:lnTo>
                    <a:pt x="53887" y="32769"/>
                  </a:lnTo>
                  <a:lnTo>
                    <a:pt x="70733" y="32769"/>
                  </a:lnTo>
                  <a:lnTo>
                    <a:pt x="83773" y="15492"/>
                  </a:lnTo>
                  <a:lnTo>
                    <a:pt x="0" y="0"/>
                  </a:lnTo>
                  <a:close/>
                </a:path>
                <a:path w="2825750" h="356869">
                  <a:moveTo>
                    <a:pt x="186338" y="74319"/>
                  </a:moveTo>
                  <a:close/>
                </a:path>
                <a:path w="2825750" h="356869">
                  <a:moveTo>
                    <a:pt x="186254" y="74300"/>
                  </a:moveTo>
                  <a:close/>
                </a:path>
                <a:path w="2825750" h="356869">
                  <a:moveTo>
                    <a:pt x="153046" y="66755"/>
                  </a:moveTo>
                  <a:close/>
                </a:path>
                <a:path w="2825750" h="356869">
                  <a:moveTo>
                    <a:pt x="152982" y="66739"/>
                  </a:moveTo>
                  <a:close/>
                </a:path>
                <a:path w="2825750" h="356869">
                  <a:moveTo>
                    <a:pt x="122791" y="59065"/>
                  </a:moveTo>
                  <a:close/>
                </a:path>
                <a:path w="2825750" h="356869">
                  <a:moveTo>
                    <a:pt x="122709" y="59042"/>
                  </a:moveTo>
                  <a:close/>
                </a:path>
                <a:path w="2825750" h="356869">
                  <a:moveTo>
                    <a:pt x="95685" y="51267"/>
                  </a:moveTo>
                  <a:close/>
                </a:path>
                <a:path w="2825750" h="356869">
                  <a:moveTo>
                    <a:pt x="95569" y="51229"/>
                  </a:moveTo>
                  <a:close/>
                </a:path>
                <a:path w="2825750" h="356869">
                  <a:moveTo>
                    <a:pt x="53887" y="32769"/>
                  </a:moveTo>
                  <a:lnTo>
                    <a:pt x="47481" y="43736"/>
                  </a:lnTo>
                  <a:lnTo>
                    <a:pt x="57874" y="49807"/>
                  </a:lnTo>
                  <a:lnTo>
                    <a:pt x="65578" y="39599"/>
                  </a:lnTo>
                  <a:lnTo>
                    <a:pt x="53887" y="32769"/>
                  </a:lnTo>
                  <a:close/>
                </a:path>
                <a:path w="2825750" h="356869">
                  <a:moveTo>
                    <a:pt x="71681" y="43324"/>
                  </a:moveTo>
                  <a:lnTo>
                    <a:pt x="72889" y="43869"/>
                  </a:lnTo>
                  <a:lnTo>
                    <a:pt x="72315" y="43534"/>
                  </a:lnTo>
                  <a:lnTo>
                    <a:pt x="71681" y="43324"/>
                  </a:lnTo>
                  <a:close/>
                </a:path>
                <a:path w="2825750" h="356869">
                  <a:moveTo>
                    <a:pt x="72315" y="43534"/>
                  </a:moveTo>
                  <a:lnTo>
                    <a:pt x="72889" y="43869"/>
                  </a:lnTo>
                  <a:lnTo>
                    <a:pt x="73327" y="43869"/>
                  </a:lnTo>
                  <a:lnTo>
                    <a:pt x="72315" y="43534"/>
                  </a:lnTo>
                  <a:close/>
                </a:path>
                <a:path w="2825750" h="356869">
                  <a:moveTo>
                    <a:pt x="71956" y="43324"/>
                  </a:moveTo>
                  <a:lnTo>
                    <a:pt x="71681" y="43324"/>
                  </a:lnTo>
                  <a:lnTo>
                    <a:pt x="72315" y="43534"/>
                  </a:lnTo>
                  <a:lnTo>
                    <a:pt x="71956" y="43324"/>
                  </a:lnTo>
                  <a:close/>
                </a:path>
                <a:path w="2825750" h="356869">
                  <a:moveTo>
                    <a:pt x="70733" y="32769"/>
                  </a:moveTo>
                  <a:lnTo>
                    <a:pt x="53887" y="32769"/>
                  </a:lnTo>
                  <a:lnTo>
                    <a:pt x="65578" y="39599"/>
                  </a:lnTo>
                  <a:lnTo>
                    <a:pt x="70733" y="32769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43966" y="2127846"/>
              <a:ext cx="427355" cy="1162050"/>
            </a:xfrm>
            <a:custGeom>
              <a:avLst/>
              <a:gdLst/>
              <a:ahLst/>
              <a:cxnLst/>
              <a:rect l="l" t="t" r="r" b="b"/>
              <a:pathLst>
                <a:path w="427354" h="1162050">
                  <a:moveTo>
                    <a:pt x="426275" y="758507"/>
                  </a:moveTo>
                  <a:lnTo>
                    <a:pt x="0" y="758507"/>
                  </a:lnTo>
                  <a:lnTo>
                    <a:pt x="0" y="1161884"/>
                  </a:lnTo>
                  <a:lnTo>
                    <a:pt x="426275" y="1161884"/>
                  </a:lnTo>
                  <a:lnTo>
                    <a:pt x="426275" y="758507"/>
                  </a:lnTo>
                  <a:close/>
                </a:path>
                <a:path w="427354" h="1162050">
                  <a:moveTo>
                    <a:pt x="426897" y="0"/>
                  </a:moveTo>
                  <a:lnTo>
                    <a:pt x="622" y="0"/>
                  </a:lnTo>
                  <a:lnTo>
                    <a:pt x="622" y="403390"/>
                  </a:lnTo>
                  <a:lnTo>
                    <a:pt x="426897" y="403390"/>
                  </a:lnTo>
                  <a:lnTo>
                    <a:pt x="42689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038" y="2531229"/>
              <a:ext cx="3530600" cy="356235"/>
            </a:xfrm>
            <a:custGeom>
              <a:avLst/>
              <a:gdLst/>
              <a:ahLst/>
              <a:cxnLst/>
              <a:rect l="l" t="t" r="r" b="b"/>
              <a:pathLst>
                <a:path w="3530600" h="356235">
                  <a:moveTo>
                    <a:pt x="3530005" y="351922"/>
                  </a:moveTo>
                  <a:lnTo>
                    <a:pt x="3517155" y="351922"/>
                  </a:lnTo>
                  <a:lnTo>
                    <a:pt x="3517662" y="353607"/>
                  </a:lnTo>
                  <a:lnTo>
                    <a:pt x="3517415" y="353607"/>
                  </a:lnTo>
                  <a:lnTo>
                    <a:pt x="3517797" y="356083"/>
                  </a:lnTo>
                  <a:lnTo>
                    <a:pt x="3530348" y="354147"/>
                  </a:lnTo>
                  <a:lnTo>
                    <a:pt x="3530265" y="353607"/>
                  </a:lnTo>
                  <a:lnTo>
                    <a:pt x="3517662" y="353607"/>
                  </a:lnTo>
                  <a:lnTo>
                    <a:pt x="3517290" y="352799"/>
                  </a:lnTo>
                  <a:lnTo>
                    <a:pt x="3530140" y="352799"/>
                  </a:lnTo>
                  <a:lnTo>
                    <a:pt x="3530005" y="351922"/>
                  </a:lnTo>
                  <a:close/>
                </a:path>
                <a:path w="3530600" h="356235">
                  <a:moveTo>
                    <a:pt x="3517155" y="351922"/>
                  </a:moveTo>
                  <a:lnTo>
                    <a:pt x="3517290" y="352799"/>
                  </a:lnTo>
                  <a:lnTo>
                    <a:pt x="3517662" y="353607"/>
                  </a:lnTo>
                  <a:lnTo>
                    <a:pt x="3517155" y="351922"/>
                  </a:lnTo>
                  <a:close/>
                </a:path>
                <a:path w="3530600" h="356235">
                  <a:moveTo>
                    <a:pt x="3516041" y="350083"/>
                  </a:moveTo>
                  <a:lnTo>
                    <a:pt x="3517290" y="352799"/>
                  </a:lnTo>
                  <a:lnTo>
                    <a:pt x="3517155" y="351922"/>
                  </a:lnTo>
                  <a:lnTo>
                    <a:pt x="3530005" y="351922"/>
                  </a:lnTo>
                  <a:lnTo>
                    <a:pt x="3529807" y="350640"/>
                  </a:lnTo>
                  <a:lnTo>
                    <a:pt x="3516466" y="350640"/>
                  </a:lnTo>
                  <a:lnTo>
                    <a:pt x="3516041" y="350083"/>
                  </a:lnTo>
                  <a:close/>
                </a:path>
                <a:path w="3530600" h="356235">
                  <a:moveTo>
                    <a:pt x="3515749" y="349448"/>
                  </a:moveTo>
                  <a:lnTo>
                    <a:pt x="3516041" y="350083"/>
                  </a:lnTo>
                  <a:lnTo>
                    <a:pt x="3516466" y="350640"/>
                  </a:lnTo>
                  <a:lnTo>
                    <a:pt x="3515749" y="349448"/>
                  </a:lnTo>
                  <a:close/>
                </a:path>
                <a:path w="3530600" h="356235">
                  <a:moveTo>
                    <a:pt x="3529623" y="349448"/>
                  </a:moveTo>
                  <a:lnTo>
                    <a:pt x="3515749" y="349448"/>
                  </a:lnTo>
                  <a:lnTo>
                    <a:pt x="3516466" y="350640"/>
                  </a:lnTo>
                  <a:lnTo>
                    <a:pt x="3529807" y="350640"/>
                  </a:lnTo>
                  <a:lnTo>
                    <a:pt x="3529623" y="349448"/>
                  </a:lnTo>
                  <a:close/>
                </a:path>
                <a:path w="3530600" h="356235">
                  <a:moveTo>
                    <a:pt x="3528365" y="346485"/>
                  </a:moveTo>
                  <a:lnTo>
                    <a:pt x="3513303" y="346485"/>
                  </a:lnTo>
                  <a:lnTo>
                    <a:pt x="3513996" y="347256"/>
                  </a:lnTo>
                  <a:lnTo>
                    <a:pt x="3516041" y="350083"/>
                  </a:lnTo>
                  <a:lnTo>
                    <a:pt x="3515749" y="349448"/>
                  </a:lnTo>
                  <a:lnTo>
                    <a:pt x="3529623" y="349448"/>
                  </a:lnTo>
                  <a:lnTo>
                    <a:pt x="3529571" y="349109"/>
                  </a:lnTo>
                  <a:lnTo>
                    <a:pt x="3528365" y="346485"/>
                  </a:lnTo>
                  <a:close/>
                </a:path>
                <a:path w="3530600" h="356235">
                  <a:moveTo>
                    <a:pt x="3513620" y="346901"/>
                  </a:moveTo>
                  <a:lnTo>
                    <a:pt x="3513890" y="347256"/>
                  </a:lnTo>
                  <a:lnTo>
                    <a:pt x="3513620" y="346901"/>
                  </a:lnTo>
                  <a:close/>
                </a:path>
                <a:path w="3530600" h="356235">
                  <a:moveTo>
                    <a:pt x="3513303" y="346485"/>
                  </a:moveTo>
                  <a:lnTo>
                    <a:pt x="3513620" y="346901"/>
                  </a:lnTo>
                  <a:lnTo>
                    <a:pt x="3513996" y="347256"/>
                  </a:lnTo>
                  <a:lnTo>
                    <a:pt x="3513303" y="346485"/>
                  </a:lnTo>
                  <a:close/>
                </a:path>
                <a:path w="3530600" h="356235">
                  <a:moveTo>
                    <a:pt x="3526692" y="343107"/>
                  </a:moveTo>
                  <a:lnTo>
                    <a:pt x="3509603" y="343107"/>
                  </a:lnTo>
                  <a:lnTo>
                    <a:pt x="3510189" y="343597"/>
                  </a:lnTo>
                  <a:lnTo>
                    <a:pt x="3513620" y="346901"/>
                  </a:lnTo>
                  <a:lnTo>
                    <a:pt x="3513303" y="346485"/>
                  </a:lnTo>
                  <a:lnTo>
                    <a:pt x="3528365" y="346485"/>
                  </a:lnTo>
                  <a:lnTo>
                    <a:pt x="3526995" y="343505"/>
                  </a:lnTo>
                  <a:lnTo>
                    <a:pt x="3526692" y="343107"/>
                  </a:lnTo>
                  <a:close/>
                </a:path>
                <a:path w="3530600" h="356235">
                  <a:moveTo>
                    <a:pt x="3509878" y="343367"/>
                  </a:moveTo>
                  <a:lnTo>
                    <a:pt x="3510122" y="343597"/>
                  </a:lnTo>
                  <a:lnTo>
                    <a:pt x="3509878" y="343367"/>
                  </a:lnTo>
                  <a:close/>
                </a:path>
                <a:path w="3530600" h="356235">
                  <a:moveTo>
                    <a:pt x="3509603" y="343107"/>
                  </a:moveTo>
                  <a:lnTo>
                    <a:pt x="3509878" y="343367"/>
                  </a:lnTo>
                  <a:lnTo>
                    <a:pt x="3510189" y="343597"/>
                  </a:lnTo>
                  <a:lnTo>
                    <a:pt x="3509603" y="343107"/>
                  </a:lnTo>
                  <a:close/>
                </a:path>
                <a:path w="3530600" h="356235">
                  <a:moveTo>
                    <a:pt x="3523914" y="339457"/>
                  </a:moveTo>
                  <a:lnTo>
                    <a:pt x="3504586" y="339457"/>
                  </a:lnTo>
                  <a:lnTo>
                    <a:pt x="3505061" y="339775"/>
                  </a:lnTo>
                  <a:lnTo>
                    <a:pt x="3509878" y="343367"/>
                  </a:lnTo>
                  <a:lnTo>
                    <a:pt x="3509603" y="343107"/>
                  </a:lnTo>
                  <a:lnTo>
                    <a:pt x="3526692" y="343107"/>
                  </a:lnTo>
                  <a:lnTo>
                    <a:pt x="3523914" y="339457"/>
                  </a:lnTo>
                  <a:close/>
                </a:path>
                <a:path w="3530600" h="356235">
                  <a:moveTo>
                    <a:pt x="3504815" y="339625"/>
                  </a:moveTo>
                  <a:lnTo>
                    <a:pt x="3505018" y="339775"/>
                  </a:lnTo>
                  <a:lnTo>
                    <a:pt x="3504815" y="339625"/>
                  </a:lnTo>
                  <a:close/>
                </a:path>
                <a:path w="3530600" h="356235">
                  <a:moveTo>
                    <a:pt x="3504586" y="339457"/>
                  </a:moveTo>
                  <a:lnTo>
                    <a:pt x="3504815" y="339625"/>
                  </a:lnTo>
                  <a:lnTo>
                    <a:pt x="3505061" y="339775"/>
                  </a:lnTo>
                  <a:lnTo>
                    <a:pt x="3504586" y="339457"/>
                  </a:lnTo>
                  <a:close/>
                </a:path>
                <a:path w="3530600" h="356235">
                  <a:moveTo>
                    <a:pt x="3520198" y="335644"/>
                  </a:moveTo>
                  <a:lnTo>
                    <a:pt x="3498269" y="335644"/>
                  </a:lnTo>
                  <a:lnTo>
                    <a:pt x="3498651" y="335859"/>
                  </a:lnTo>
                  <a:lnTo>
                    <a:pt x="3504815" y="339625"/>
                  </a:lnTo>
                  <a:lnTo>
                    <a:pt x="3504586" y="339457"/>
                  </a:lnTo>
                  <a:lnTo>
                    <a:pt x="3523914" y="339457"/>
                  </a:lnTo>
                  <a:lnTo>
                    <a:pt x="3523094" y="338380"/>
                  </a:lnTo>
                  <a:lnTo>
                    <a:pt x="3520198" y="335644"/>
                  </a:lnTo>
                  <a:close/>
                </a:path>
                <a:path w="3530600" h="356235">
                  <a:moveTo>
                    <a:pt x="3498455" y="335757"/>
                  </a:moveTo>
                  <a:lnTo>
                    <a:pt x="3498622" y="335859"/>
                  </a:lnTo>
                  <a:lnTo>
                    <a:pt x="3498455" y="335757"/>
                  </a:lnTo>
                  <a:close/>
                </a:path>
                <a:path w="3530600" h="356235">
                  <a:moveTo>
                    <a:pt x="3515514" y="331740"/>
                  </a:moveTo>
                  <a:lnTo>
                    <a:pt x="3490690" y="331740"/>
                  </a:lnTo>
                  <a:lnTo>
                    <a:pt x="3490998" y="331890"/>
                  </a:lnTo>
                  <a:lnTo>
                    <a:pt x="3498455" y="335757"/>
                  </a:lnTo>
                  <a:lnTo>
                    <a:pt x="3498269" y="335644"/>
                  </a:lnTo>
                  <a:lnTo>
                    <a:pt x="3520198" y="335644"/>
                  </a:lnTo>
                  <a:lnTo>
                    <a:pt x="3518046" y="333611"/>
                  </a:lnTo>
                  <a:lnTo>
                    <a:pt x="3515514" y="331740"/>
                  </a:lnTo>
                  <a:close/>
                </a:path>
                <a:path w="3530600" h="356235">
                  <a:moveTo>
                    <a:pt x="3490852" y="331824"/>
                  </a:moveTo>
                  <a:lnTo>
                    <a:pt x="3490979" y="331890"/>
                  </a:lnTo>
                  <a:lnTo>
                    <a:pt x="3490852" y="331824"/>
                  </a:lnTo>
                  <a:close/>
                </a:path>
                <a:path w="3530600" h="356235">
                  <a:moveTo>
                    <a:pt x="3509788" y="327785"/>
                  </a:moveTo>
                  <a:lnTo>
                    <a:pt x="3481887" y="327785"/>
                  </a:lnTo>
                  <a:lnTo>
                    <a:pt x="3482252" y="327936"/>
                  </a:lnTo>
                  <a:lnTo>
                    <a:pt x="3490852" y="331824"/>
                  </a:lnTo>
                  <a:lnTo>
                    <a:pt x="3490690" y="331740"/>
                  </a:lnTo>
                  <a:lnTo>
                    <a:pt x="3515514" y="331740"/>
                  </a:lnTo>
                  <a:lnTo>
                    <a:pt x="3511905" y="329073"/>
                  </a:lnTo>
                  <a:lnTo>
                    <a:pt x="3509788" y="327785"/>
                  </a:lnTo>
                  <a:close/>
                </a:path>
                <a:path w="3530600" h="356235">
                  <a:moveTo>
                    <a:pt x="3482072" y="327868"/>
                  </a:moveTo>
                  <a:lnTo>
                    <a:pt x="3482223" y="327936"/>
                  </a:lnTo>
                  <a:lnTo>
                    <a:pt x="3482072" y="327868"/>
                  </a:lnTo>
                  <a:close/>
                </a:path>
                <a:path w="3530600" h="356235">
                  <a:moveTo>
                    <a:pt x="3495033" y="319778"/>
                  </a:moveTo>
                  <a:lnTo>
                    <a:pt x="3460662" y="319778"/>
                  </a:lnTo>
                  <a:lnTo>
                    <a:pt x="3461019" y="319901"/>
                  </a:lnTo>
                  <a:lnTo>
                    <a:pt x="3482072" y="327868"/>
                  </a:lnTo>
                  <a:lnTo>
                    <a:pt x="3481887" y="327785"/>
                  </a:lnTo>
                  <a:lnTo>
                    <a:pt x="3509788" y="327785"/>
                  </a:lnTo>
                  <a:lnTo>
                    <a:pt x="3504681" y="324679"/>
                  </a:lnTo>
                  <a:lnTo>
                    <a:pt x="3496372" y="320381"/>
                  </a:lnTo>
                  <a:lnTo>
                    <a:pt x="3495033" y="319778"/>
                  </a:lnTo>
                  <a:close/>
                </a:path>
                <a:path w="3530600" h="356235">
                  <a:moveTo>
                    <a:pt x="3460844" y="319847"/>
                  </a:moveTo>
                  <a:lnTo>
                    <a:pt x="3460988" y="319901"/>
                  </a:lnTo>
                  <a:lnTo>
                    <a:pt x="3460844" y="319847"/>
                  </a:lnTo>
                  <a:close/>
                </a:path>
                <a:path w="3530600" h="356235">
                  <a:moveTo>
                    <a:pt x="3475540" y="311824"/>
                  </a:moveTo>
                  <a:lnTo>
                    <a:pt x="3435073" y="311824"/>
                  </a:lnTo>
                  <a:lnTo>
                    <a:pt x="3435336" y="311900"/>
                  </a:lnTo>
                  <a:lnTo>
                    <a:pt x="3460844" y="319847"/>
                  </a:lnTo>
                  <a:lnTo>
                    <a:pt x="3460662" y="319778"/>
                  </a:lnTo>
                  <a:lnTo>
                    <a:pt x="3495033" y="319778"/>
                  </a:lnTo>
                  <a:lnTo>
                    <a:pt x="3486924" y="316125"/>
                  </a:lnTo>
                  <a:lnTo>
                    <a:pt x="3475540" y="311824"/>
                  </a:lnTo>
                  <a:close/>
                </a:path>
                <a:path w="3530600" h="356235">
                  <a:moveTo>
                    <a:pt x="3435214" y="311868"/>
                  </a:moveTo>
                  <a:close/>
                </a:path>
                <a:path w="3530600" h="356235">
                  <a:moveTo>
                    <a:pt x="3452413" y="303921"/>
                  </a:moveTo>
                  <a:lnTo>
                    <a:pt x="3405196" y="303921"/>
                  </a:lnTo>
                  <a:lnTo>
                    <a:pt x="3405397" y="303970"/>
                  </a:lnTo>
                  <a:lnTo>
                    <a:pt x="3435214" y="311868"/>
                  </a:lnTo>
                  <a:lnTo>
                    <a:pt x="3435073" y="311824"/>
                  </a:lnTo>
                  <a:lnTo>
                    <a:pt x="3475540" y="311824"/>
                  </a:lnTo>
                  <a:lnTo>
                    <a:pt x="3464974" y="307831"/>
                  </a:lnTo>
                  <a:lnTo>
                    <a:pt x="3452413" y="303921"/>
                  </a:lnTo>
                  <a:close/>
                </a:path>
                <a:path w="3530600" h="356235">
                  <a:moveTo>
                    <a:pt x="3405293" y="303946"/>
                  </a:moveTo>
                  <a:close/>
                </a:path>
                <a:path w="3530600" h="356235">
                  <a:moveTo>
                    <a:pt x="3425299" y="296105"/>
                  </a:moveTo>
                  <a:lnTo>
                    <a:pt x="3371223" y="296105"/>
                  </a:lnTo>
                  <a:lnTo>
                    <a:pt x="3371382" y="296139"/>
                  </a:lnTo>
                  <a:lnTo>
                    <a:pt x="3405293" y="303946"/>
                  </a:lnTo>
                  <a:lnTo>
                    <a:pt x="3452413" y="303921"/>
                  </a:lnTo>
                  <a:lnTo>
                    <a:pt x="3438718" y="299657"/>
                  </a:lnTo>
                  <a:lnTo>
                    <a:pt x="3425299" y="296105"/>
                  </a:lnTo>
                  <a:close/>
                </a:path>
                <a:path w="3530600" h="356235">
                  <a:moveTo>
                    <a:pt x="3371298" y="296122"/>
                  </a:moveTo>
                  <a:close/>
                </a:path>
                <a:path w="3530600" h="356235">
                  <a:moveTo>
                    <a:pt x="3394389" y="288405"/>
                  </a:moveTo>
                  <a:lnTo>
                    <a:pt x="3333338" y="288405"/>
                  </a:lnTo>
                  <a:lnTo>
                    <a:pt x="3333468" y="288429"/>
                  </a:lnTo>
                  <a:lnTo>
                    <a:pt x="3371298" y="296122"/>
                  </a:lnTo>
                  <a:lnTo>
                    <a:pt x="3425299" y="296105"/>
                  </a:lnTo>
                  <a:lnTo>
                    <a:pt x="3408345" y="291617"/>
                  </a:lnTo>
                  <a:lnTo>
                    <a:pt x="3394389" y="288405"/>
                  </a:lnTo>
                  <a:close/>
                </a:path>
                <a:path w="3530600" h="356235">
                  <a:moveTo>
                    <a:pt x="3333365" y="288411"/>
                  </a:moveTo>
                  <a:close/>
                </a:path>
                <a:path w="3530600" h="356235">
                  <a:moveTo>
                    <a:pt x="3359877" y="280841"/>
                  </a:moveTo>
                  <a:lnTo>
                    <a:pt x="3291712" y="280841"/>
                  </a:lnTo>
                  <a:lnTo>
                    <a:pt x="3333365" y="288411"/>
                  </a:lnTo>
                  <a:lnTo>
                    <a:pt x="3394389" y="288405"/>
                  </a:lnTo>
                  <a:lnTo>
                    <a:pt x="3373993" y="283711"/>
                  </a:lnTo>
                  <a:lnTo>
                    <a:pt x="3359877" y="280841"/>
                  </a:lnTo>
                  <a:close/>
                </a:path>
                <a:path w="3530600" h="356235">
                  <a:moveTo>
                    <a:pt x="3291777" y="280853"/>
                  </a:moveTo>
                  <a:close/>
                </a:path>
                <a:path w="3530600" h="356235">
                  <a:moveTo>
                    <a:pt x="3321977" y="273433"/>
                  </a:moveTo>
                  <a:lnTo>
                    <a:pt x="3246517" y="273433"/>
                  </a:lnTo>
                  <a:lnTo>
                    <a:pt x="3291777" y="280853"/>
                  </a:lnTo>
                  <a:lnTo>
                    <a:pt x="3359877" y="280841"/>
                  </a:lnTo>
                  <a:lnTo>
                    <a:pt x="3335804" y="275946"/>
                  </a:lnTo>
                  <a:lnTo>
                    <a:pt x="3321977" y="273433"/>
                  </a:lnTo>
                  <a:close/>
                </a:path>
                <a:path w="3530600" h="356235">
                  <a:moveTo>
                    <a:pt x="3280905" y="266200"/>
                  </a:moveTo>
                  <a:lnTo>
                    <a:pt x="3197918" y="266200"/>
                  </a:lnTo>
                  <a:lnTo>
                    <a:pt x="3246610" y="273448"/>
                  </a:lnTo>
                  <a:lnTo>
                    <a:pt x="3321977" y="273433"/>
                  </a:lnTo>
                  <a:lnTo>
                    <a:pt x="3293930" y="268335"/>
                  </a:lnTo>
                  <a:lnTo>
                    <a:pt x="3280905" y="266200"/>
                  </a:lnTo>
                  <a:close/>
                </a:path>
                <a:path w="3530600" h="356235">
                  <a:moveTo>
                    <a:pt x="3197961" y="266207"/>
                  </a:moveTo>
                  <a:close/>
                </a:path>
                <a:path w="3530600" h="356235">
                  <a:moveTo>
                    <a:pt x="3236880" y="259160"/>
                  </a:moveTo>
                  <a:lnTo>
                    <a:pt x="3146080" y="259160"/>
                  </a:lnTo>
                  <a:lnTo>
                    <a:pt x="3197961" y="266207"/>
                  </a:lnTo>
                  <a:lnTo>
                    <a:pt x="3280905" y="266200"/>
                  </a:lnTo>
                  <a:lnTo>
                    <a:pt x="3248526" y="260893"/>
                  </a:lnTo>
                  <a:lnTo>
                    <a:pt x="3236880" y="259160"/>
                  </a:lnTo>
                  <a:close/>
                </a:path>
                <a:path w="3530600" h="356235">
                  <a:moveTo>
                    <a:pt x="3146084" y="259160"/>
                  </a:moveTo>
                  <a:close/>
                </a:path>
                <a:path w="3530600" h="356235">
                  <a:moveTo>
                    <a:pt x="3190136" y="252327"/>
                  </a:moveTo>
                  <a:lnTo>
                    <a:pt x="3091168" y="252327"/>
                  </a:lnTo>
                  <a:lnTo>
                    <a:pt x="3146084" y="259160"/>
                  </a:lnTo>
                  <a:lnTo>
                    <a:pt x="3236880" y="259160"/>
                  </a:lnTo>
                  <a:lnTo>
                    <a:pt x="3199748" y="253632"/>
                  </a:lnTo>
                  <a:lnTo>
                    <a:pt x="3190136" y="252327"/>
                  </a:lnTo>
                  <a:close/>
                </a:path>
                <a:path w="3530600" h="356235">
                  <a:moveTo>
                    <a:pt x="3091204" y="252331"/>
                  </a:moveTo>
                  <a:close/>
                </a:path>
                <a:path w="3530600" h="356235">
                  <a:moveTo>
                    <a:pt x="3140936" y="245722"/>
                  </a:moveTo>
                  <a:lnTo>
                    <a:pt x="3033345" y="245722"/>
                  </a:lnTo>
                  <a:lnTo>
                    <a:pt x="3091204" y="252331"/>
                  </a:lnTo>
                  <a:lnTo>
                    <a:pt x="3190136" y="252327"/>
                  </a:lnTo>
                  <a:lnTo>
                    <a:pt x="3147754" y="246570"/>
                  </a:lnTo>
                  <a:lnTo>
                    <a:pt x="3140936" y="245722"/>
                  </a:lnTo>
                  <a:close/>
                </a:path>
                <a:path w="3530600" h="356235">
                  <a:moveTo>
                    <a:pt x="3033383" y="245726"/>
                  </a:moveTo>
                  <a:close/>
                </a:path>
                <a:path w="3530600" h="356235">
                  <a:moveTo>
                    <a:pt x="3036102" y="233254"/>
                  </a:moveTo>
                  <a:lnTo>
                    <a:pt x="2909615" y="233254"/>
                  </a:lnTo>
                  <a:lnTo>
                    <a:pt x="2972826" y="239364"/>
                  </a:lnTo>
                  <a:lnTo>
                    <a:pt x="3033383" y="245726"/>
                  </a:lnTo>
                  <a:lnTo>
                    <a:pt x="3140936" y="245722"/>
                  </a:lnTo>
                  <a:lnTo>
                    <a:pt x="3092705" y="239721"/>
                  </a:lnTo>
                  <a:lnTo>
                    <a:pt x="3036102" y="233254"/>
                  </a:lnTo>
                  <a:close/>
                </a:path>
                <a:path w="3530600" h="356235">
                  <a:moveTo>
                    <a:pt x="2972772" y="239359"/>
                  </a:moveTo>
                  <a:close/>
                </a:path>
                <a:path w="3530600" h="356235">
                  <a:moveTo>
                    <a:pt x="2980747" y="227426"/>
                  </a:moveTo>
                  <a:lnTo>
                    <a:pt x="2844034" y="227426"/>
                  </a:lnTo>
                  <a:lnTo>
                    <a:pt x="2909663" y="233259"/>
                  </a:lnTo>
                  <a:lnTo>
                    <a:pt x="3036102" y="233254"/>
                  </a:lnTo>
                  <a:lnTo>
                    <a:pt x="2980747" y="227426"/>
                  </a:lnTo>
                  <a:close/>
                </a:path>
                <a:path w="3530600" h="356235">
                  <a:moveTo>
                    <a:pt x="2844044" y="227427"/>
                  </a:moveTo>
                  <a:close/>
                </a:path>
                <a:path w="3530600" h="356235">
                  <a:moveTo>
                    <a:pt x="2924033" y="221889"/>
                  </a:moveTo>
                  <a:lnTo>
                    <a:pt x="2776192" y="221889"/>
                  </a:lnTo>
                  <a:lnTo>
                    <a:pt x="2844044" y="227427"/>
                  </a:lnTo>
                  <a:lnTo>
                    <a:pt x="2980747" y="227426"/>
                  </a:lnTo>
                  <a:lnTo>
                    <a:pt x="2924033" y="221889"/>
                  </a:lnTo>
                  <a:close/>
                </a:path>
                <a:path w="3530600" h="356235">
                  <a:moveTo>
                    <a:pt x="2866365" y="216660"/>
                  </a:moveTo>
                  <a:lnTo>
                    <a:pt x="2706249" y="216660"/>
                  </a:lnTo>
                  <a:lnTo>
                    <a:pt x="2776233" y="221893"/>
                  </a:lnTo>
                  <a:lnTo>
                    <a:pt x="2924033" y="221889"/>
                  </a:lnTo>
                  <a:lnTo>
                    <a:pt x="2866365" y="216660"/>
                  </a:lnTo>
                  <a:close/>
                </a:path>
                <a:path w="3530600" h="356235">
                  <a:moveTo>
                    <a:pt x="2808173" y="211757"/>
                  </a:moveTo>
                  <a:lnTo>
                    <a:pt x="2634368" y="211757"/>
                  </a:lnTo>
                  <a:lnTo>
                    <a:pt x="2706289" y="216664"/>
                  </a:lnTo>
                  <a:lnTo>
                    <a:pt x="2866365" y="216660"/>
                  </a:lnTo>
                  <a:lnTo>
                    <a:pt x="2808173" y="211757"/>
                  </a:lnTo>
                  <a:close/>
                </a:path>
                <a:path w="3530600" h="356235">
                  <a:moveTo>
                    <a:pt x="2634384" y="211758"/>
                  </a:moveTo>
                  <a:close/>
                </a:path>
                <a:path w="3530600" h="356235">
                  <a:moveTo>
                    <a:pt x="2749986" y="207195"/>
                  </a:moveTo>
                  <a:lnTo>
                    <a:pt x="2560712" y="207195"/>
                  </a:lnTo>
                  <a:lnTo>
                    <a:pt x="2634384" y="211758"/>
                  </a:lnTo>
                  <a:lnTo>
                    <a:pt x="2808173" y="211757"/>
                  </a:lnTo>
                  <a:lnTo>
                    <a:pt x="2749986" y="207195"/>
                  </a:lnTo>
                  <a:close/>
                </a:path>
                <a:path w="3530600" h="356235">
                  <a:moveTo>
                    <a:pt x="2636274" y="199157"/>
                  </a:moveTo>
                  <a:lnTo>
                    <a:pt x="2408717" y="199157"/>
                  </a:lnTo>
                  <a:lnTo>
                    <a:pt x="2485478" y="202991"/>
                  </a:lnTo>
                  <a:lnTo>
                    <a:pt x="2560750" y="207197"/>
                  </a:lnTo>
                  <a:lnTo>
                    <a:pt x="2749986" y="207195"/>
                  </a:lnTo>
                  <a:lnTo>
                    <a:pt x="2692451" y="202990"/>
                  </a:lnTo>
                  <a:lnTo>
                    <a:pt x="2636274" y="199157"/>
                  </a:lnTo>
                  <a:close/>
                </a:path>
                <a:path w="3530600" h="356235">
                  <a:moveTo>
                    <a:pt x="2485440" y="202990"/>
                  </a:moveTo>
                  <a:close/>
                </a:path>
                <a:path w="3530600" h="356235">
                  <a:moveTo>
                    <a:pt x="2580814" y="195715"/>
                  </a:moveTo>
                  <a:lnTo>
                    <a:pt x="2330702" y="195715"/>
                  </a:lnTo>
                  <a:lnTo>
                    <a:pt x="2408754" y="199160"/>
                  </a:lnTo>
                  <a:lnTo>
                    <a:pt x="2636274" y="199157"/>
                  </a:lnTo>
                  <a:lnTo>
                    <a:pt x="2580814" y="195715"/>
                  </a:lnTo>
                  <a:close/>
                </a:path>
                <a:path w="3530600" h="356235">
                  <a:moveTo>
                    <a:pt x="2528588" y="192680"/>
                  </a:moveTo>
                  <a:lnTo>
                    <a:pt x="2251558" y="192680"/>
                  </a:lnTo>
                  <a:lnTo>
                    <a:pt x="2330739" y="195718"/>
                  </a:lnTo>
                  <a:lnTo>
                    <a:pt x="2580814" y="195715"/>
                  </a:lnTo>
                  <a:lnTo>
                    <a:pt x="2528588" y="192680"/>
                  </a:lnTo>
                  <a:close/>
                </a:path>
                <a:path w="3530600" h="356235">
                  <a:moveTo>
                    <a:pt x="2374232" y="184924"/>
                  </a:moveTo>
                  <a:lnTo>
                    <a:pt x="1926897" y="184924"/>
                  </a:lnTo>
                  <a:lnTo>
                    <a:pt x="2090582" y="187893"/>
                  </a:lnTo>
                  <a:lnTo>
                    <a:pt x="2251613" y="192683"/>
                  </a:lnTo>
                  <a:lnTo>
                    <a:pt x="2528588" y="192680"/>
                  </a:lnTo>
                  <a:lnTo>
                    <a:pt x="2437762" y="187892"/>
                  </a:lnTo>
                  <a:lnTo>
                    <a:pt x="2374232" y="184924"/>
                  </a:lnTo>
                  <a:close/>
                </a:path>
                <a:path w="3530600" h="356235">
                  <a:moveTo>
                    <a:pt x="2090508" y="187892"/>
                  </a:moveTo>
                  <a:close/>
                </a:path>
                <a:path w="3530600" h="356235">
                  <a:moveTo>
                    <a:pt x="1926964" y="184925"/>
                  </a:moveTo>
                  <a:close/>
                </a:path>
                <a:path w="3530600" h="356235">
                  <a:moveTo>
                    <a:pt x="68451" y="34630"/>
                  </a:moveTo>
                  <a:lnTo>
                    <a:pt x="115726" y="63496"/>
                  </a:lnTo>
                  <a:lnTo>
                    <a:pt x="188268" y="79166"/>
                  </a:lnTo>
                  <a:lnTo>
                    <a:pt x="230141" y="86776"/>
                  </a:lnTo>
                  <a:lnTo>
                    <a:pt x="275546" y="94220"/>
                  </a:lnTo>
                  <a:lnTo>
                    <a:pt x="324324" y="101480"/>
                  </a:lnTo>
                  <a:lnTo>
                    <a:pt x="376317" y="108543"/>
                  </a:lnTo>
                  <a:lnTo>
                    <a:pt x="431368" y="115392"/>
                  </a:lnTo>
                  <a:lnTo>
                    <a:pt x="487969" y="121859"/>
                  </a:lnTo>
                  <a:lnTo>
                    <a:pt x="543326" y="127687"/>
                  </a:lnTo>
                  <a:lnTo>
                    <a:pt x="600040" y="133224"/>
                  </a:lnTo>
                  <a:lnTo>
                    <a:pt x="657706" y="138452"/>
                  </a:lnTo>
                  <a:lnTo>
                    <a:pt x="715899" y="143356"/>
                  </a:lnTo>
                  <a:lnTo>
                    <a:pt x="774103" y="147919"/>
                  </a:lnTo>
                  <a:lnTo>
                    <a:pt x="831640" y="152124"/>
                  </a:lnTo>
                  <a:lnTo>
                    <a:pt x="887799" y="155956"/>
                  </a:lnTo>
                  <a:lnTo>
                    <a:pt x="943244" y="159397"/>
                  </a:lnTo>
                  <a:lnTo>
                    <a:pt x="995493" y="162434"/>
                  </a:lnTo>
                  <a:lnTo>
                    <a:pt x="1086334" y="167222"/>
                  </a:lnTo>
                  <a:lnTo>
                    <a:pt x="1149855" y="170190"/>
                  </a:lnTo>
                  <a:lnTo>
                    <a:pt x="1192828" y="172086"/>
                  </a:lnTo>
                  <a:lnTo>
                    <a:pt x="1433222" y="179917"/>
                  </a:lnTo>
                  <a:lnTo>
                    <a:pt x="1596983" y="182888"/>
                  </a:lnTo>
                  <a:lnTo>
                    <a:pt x="1926964" y="184925"/>
                  </a:lnTo>
                  <a:lnTo>
                    <a:pt x="2374232" y="184924"/>
                  </a:lnTo>
                  <a:lnTo>
                    <a:pt x="2252017" y="179989"/>
                  </a:lnTo>
                  <a:lnTo>
                    <a:pt x="2090849" y="175197"/>
                  </a:lnTo>
                  <a:lnTo>
                    <a:pt x="1927089" y="172225"/>
                  </a:lnTo>
                  <a:lnTo>
                    <a:pt x="1597106" y="170188"/>
                  </a:lnTo>
                  <a:lnTo>
                    <a:pt x="1433521" y="167220"/>
                  </a:lnTo>
                  <a:lnTo>
                    <a:pt x="1272448" y="162431"/>
                  </a:lnTo>
                  <a:lnTo>
                    <a:pt x="1193341" y="159396"/>
                  </a:lnTo>
                  <a:lnTo>
                    <a:pt x="1115329" y="155954"/>
                  </a:lnTo>
                  <a:lnTo>
                    <a:pt x="1038585" y="152121"/>
                  </a:lnTo>
                  <a:lnTo>
                    <a:pt x="963320" y="147916"/>
                  </a:lnTo>
                  <a:lnTo>
                    <a:pt x="889667" y="143353"/>
                  </a:lnTo>
                  <a:lnTo>
                    <a:pt x="817790" y="138450"/>
                  </a:lnTo>
                  <a:lnTo>
                    <a:pt x="747834" y="133220"/>
                  </a:lnTo>
                  <a:lnTo>
                    <a:pt x="679996" y="127683"/>
                  </a:lnTo>
                  <a:lnTo>
                    <a:pt x="614405" y="121853"/>
                  </a:lnTo>
                  <a:lnTo>
                    <a:pt x="551251" y="115749"/>
                  </a:lnTo>
                  <a:lnTo>
                    <a:pt x="490672" y="109385"/>
                  </a:lnTo>
                  <a:lnTo>
                    <a:pt x="432842" y="102777"/>
                  </a:lnTo>
                  <a:lnTo>
                    <a:pt x="377925" y="95944"/>
                  </a:lnTo>
                  <a:lnTo>
                    <a:pt x="326076" y="88901"/>
                  </a:lnTo>
                  <a:lnTo>
                    <a:pt x="277461" y="81664"/>
                  </a:lnTo>
                  <a:lnTo>
                    <a:pt x="232254" y="74253"/>
                  </a:lnTo>
                  <a:lnTo>
                    <a:pt x="190608" y="66682"/>
                  </a:lnTo>
                  <a:lnTo>
                    <a:pt x="152693" y="58972"/>
                  </a:lnTo>
                  <a:lnTo>
                    <a:pt x="89807" y="43496"/>
                  </a:lnTo>
                  <a:lnTo>
                    <a:pt x="89570" y="43496"/>
                  </a:lnTo>
                  <a:lnTo>
                    <a:pt x="88737" y="43213"/>
                  </a:lnTo>
                  <a:lnTo>
                    <a:pt x="88895" y="43213"/>
                  </a:lnTo>
                  <a:lnTo>
                    <a:pt x="68451" y="34630"/>
                  </a:lnTo>
                  <a:close/>
                </a:path>
                <a:path w="3530600" h="356235">
                  <a:moveTo>
                    <a:pt x="1597109" y="170188"/>
                  </a:moveTo>
                  <a:lnTo>
                    <a:pt x="1597305" y="170190"/>
                  </a:lnTo>
                  <a:lnTo>
                    <a:pt x="1597109" y="170188"/>
                  </a:lnTo>
                  <a:close/>
                </a:path>
                <a:path w="3530600" h="356235">
                  <a:moveTo>
                    <a:pt x="1597106" y="170188"/>
                  </a:moveTo>
                  <a:close/>
                </a:path>
                <a:path w="3530600" h="356235">
                  <a:moveTo>
                    <a:pt x="1433521" y="167220"/>
                  </a:moveTo>
                  <a:close/>
                </a:path>
                <a:path w="3530600" h="356235">
                  <a:moveTo>
                    <a:pt x="1272459" y="162431"/>
                  </a:moveTo>
                  <a:close/>
                </a:path>
                <a:path w="3530600" h="356235">
                  <a:moveTo>
                    <a:pt x="1193341" y="159396"/>
                  </a:moveTo>
                  <a:close/>
                </a:path>
                <a:path w="3530600" h="356235">
                  <a:moveTo>
                    <a:pt x="1115329" y="155954"/>
                  </a:moveTo>
                  <a:close/>
                </a:path>
                <a:path w="3530600" h="356235">
                  <a:moveTo>
                    <a:pt x="1038594" y="152121"/>
                  </a:moveTo>
                  <a:close/>
                </a:path>
                <a:path w="3530600" h="356235">
                  <a:moveTo>
                    <a:pt x="963322" y="147916"/>
                  </a:moveTo>
                  <a:close/>
                </a:path>
                <a:path w="3530600" h="356235">
                  <a:moveTo>
                    <a:pt x="889701" y="143356"/>
                  </a:moveTo>
                  <a:close/>
                </a:path>
                <a:path w="3530600" h="356235">
                  <a:moveTo>
                    <a:pt x="889667" y="143353"/>
                  </a:moveTo>
                  <a:close/>
                </a:path>
                <a:path w="3530600" h="356235">
                  <a:moveTo>
                    <a:pt x="817790" y="138450"/>
                  </a:moveTo>
                  <a:close/>
                </a:path>
                <a:path w="3530600" h="356235">
                  <a:moveTo>
                    <a:pt x="747838" y="133220"/>
                  </a:moveTo>
                  <a:close/>
                </a:path>
                <a:path w="3530600" h="356235">
                  <a:moveTo>
                    <a:pt x="680028" y="127686"/>
                  </a:moveTo>
                  <a:close/>
                </a:path>
                <a:path w="3530600" h="356235">
                  <a:moveTo>
                    <a:pt x="679996" y="127683"/>
                  </a:moveTo>
                  <a:close/>
                </a:path>
                <a:path w="3530600" h="356235">
                  <a:moveTo>
                    <a:pt x="614408" y="121853"/>
                  </a:moveTo>
                  <a:close/>
                </a:path>
                <a:path w="3530600" h="356235">
                  <a:moveTo>
                    <a:pt x="551293" y="115753"/>
                  </a:moveTo>
                  <a:close/>
                </a:path>
                <a:path w="3530600" h="356235">
                  <a:moveTo>
                    <a:pt x="551251" y="115749"/>
                  </a:moveTo>
                  <a:close/>
                </a:path>
                <a:path w="3530600" h="356235">
                  <a:moveTo>
                    <a:pt x="490690" y="109387"/>
                  </a:moveTo>
                  <a:close/>
                </a:path>
                <a:path w="3530600" h="356235">
                  <a:moveTo>
                    <a:pt x="490672" y="109385"/>
                  </a:moveTo>
                  <a:close/>
                </a:path>
                <a:path w="3530600" h="356235">
                  <a:moveTo>
                    <a:pt x="432853" y="102778"/>
                  </a:moveTo>
                  <a:close/>
                </a:path>
                <a:path w="3530600" h="356235">
                  <a:moveTo>
                    <a:pt x="432842" y="102777"/>
                  </a:moveTo>
                  <a:close/>
                </a:path>
                <a:path w="3530600" h="356235">
                  <a:moveTo>
                    <a:pt x="377973" y="95951"/>
                  </a:moveTo>
                  <a:close/>
                </a:path>
                <a:path w="3530600" h="356235">
                  <a:moveTo>
                    <a:pt x="377925" y="95944"/>
                  </a:moveTo>
                  <a:close/>
                </a:path>
                <a:path w="3530600" h="356235">
                  <a:moveTo>
                    <a:pt x="326110" y="88906"/>
                  </a:moveTo>
                  <a:close/>
                </a:path>
                <a:path w="3530600" h="356235">
                  <a:moveTo>
                    <a:pt x="326076" y="88901"/>
                  </a:moveTo>
                  <a:close/>
                </a:path>
                <a:path w="3530600" h="356235">
                  <a:moveTo>
                    <a:pt x="277461" y="81664"/>
                  </a:moveTo>
                  <a:close/>
                </a:path>
                <a:path w="3530600" h="356235">
                  <a:moveTo>
                    <a:pt x="232283" y="74258"/>
                  </a:moveTo>
                  <a:close/>
                </a:path>
                <a:path w="3530600" h="356235">
                  <a:moveTo>
                    <a:pt x="232254" y="74253"/>
                  </a:moveTo>
                  <a:close/>
                </a:path>
                <a:path w="3530600" h="356235">
                  <a:moveTo>
                    <a:pt x="0" y="0"/>
                  </a:moveTo>
                  <a:lnTo>
                    <a:pt x="42553" y="73804"/>
                  </a:lnTo>
                  <a:lnTo>
                    <a:pt x="61323" y="45412"/>
                  </a:lnTo>
                  <a:lnTo>
                    <a:pt x="50512" y="40873"/>
                  </a:lnTo>
                  <a:lnTo>
                    <a:pt x="55427" y="29163"/>
                  </a:lnTo>
                  <a:lnTo>
                    <a:pt x="72065" y="29163"/>
                  </a:lnTo>
                  <a:lnTo>
                    <a:pt x="84575" y="10238"/>
                  </a:lnTo>
                  <a:lnTo>
                    <a:pt x="0" y="0"/>
                  </a:lnTo>
                  <a:close/>
                </a:path>
                <a:path w="3530600" h="356235">
                  <a:moveTo>
                    <a:pt x="190647" y="66690"/>
                  </a:moveTo>
                  <a:close/>
                </a:path>
                <a:path w="3530600" h="356235">
                  <a:moveTo>
                    <a:pt x="190608" y="66682"/>
                  </a:moveTo>
                  <a:close/>
                </a:path>
                <a:path w="3530600" h="356235">
                  <a:moveTo>
                    <a:pt x="152726" y="58979"/>
                  </a:moveTo>
                  <a:lnTo>
                    <a:pt x="152864" y="59008"/>
                  </a:lnTo>
                  <a:lnTo>
                    <a:pt x="152726" y="58979"/>
                  </a:lnTo>
                  <a:close/>
                </a:path>
                <a:path w="3530600" h="356235">
                  <a:moveTo>
                    <a:pt x="152693" y="58972"/>
                  </a:moveTo>
                  <a:close/>
                </a:path>
                <a:path w="3530600" h="356235">
                  <a:moveTo>
                    <a:pt x="118780" y="51166"/>
                  </a:moveTo>
                  <a:close/>
                </a:path>
                <a:path w="3530600" h="356235">
                  <a:moveTo>
                    <a:pt x="118689" y="51142"/>
                  </a:moveTo>
                  <a:close/>
                </a:path>
                <a:path w="3530600" h="356235">
                  <a:moveTo>
                    <a:pt x="55427" y="29163"/>
                  </a:moveTo>
                  <a:lnTo>
                    <a:pt x="50512" y="40873"/>
                  </a:lnTo>
                  <a:lnTo>
                    <a:pt x="61323" y="45412"/>
                  </a:lnTo>
                  <a:lnTo>
                    <a:pt x="68451" y="34630"/>
                  </a:lnTo>
                  <a:lnTo>
                    <a:pt x="55427" y="29163"/>
                  </a:lnTo>
                  <a:close/>
                </a:path>
                <a:path w="3530600" h="356235">
                  <a:moveTo>
                    <a:pt x="88737" y="43213"/>
                  </a:moveTo>
                  <a:lnTo>
                    <a:pt x="89570" y="43496"/>
                  </a:lnTo>
                  <a:lnTo>
                    <a:pt x="89166" y="43326"/>
                  </a:lnTo>
                  <a:lnTo>
                    <a:pt x="88737" y="43213"/>
                  </a:lnTo>
                  <a:close/>
                </a:path>
                <a:path w="3530600" h="356235">
                  <a:moveTo>
                    <a:pt x="89166" y="43326"/>
                  </a:moveTo>
                  <a:lnTo>
                    <a:pt x="89570" y="43496"/>
                  </a:lnTo>
                  <a:lnTo>
                    <a:pt x="89807" y="43496"/>
                  </a:lnTo>
                  <a:lnTo>
                    <a:pt x="89166" y="43326"/>
                  </a:lnTo>
                  <a:close/>
                </a:path>
                <a:path w="3530600" h="356235">
                  <a:moveTo>
                    <a:pt x="88895" y="43213"/>
                  </a:moveTo>
                  <a:lnTo>
                    <a:pt x="88737" y="43213"/>
                  </a:lnTo>
                  <a:lnTo>
                    <a:pt x="89166" y="43326"/>
                  </a:lnTo>
                  <a:lnTo>
                    <a:pt x="88895" y="43213"/>
                  </a:lnTo>
                  <a:close/>
                </a:path>
                <a:path w="3530600" h="356235">
                  <a:moveTo>
                    <a:pt x="72065" y="29163"/>
                  </a:moveTo>
                  <a:lnTo>
                    <a:pt x="55427" y="29163"/>
                  </a:lnTo>
                  <a:lnTo>
                    <a:pt x="68451" y="34630"/>
                  </a:lnTo>
                  <a:lnTo>
                    <a:pt x="72065" y="29163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16806" y="2956051"/>
            <a:ext cx="136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30" dirty="0">
                <a:latin typeface="Lucida Sans"/>
                <a:cs typeface="Lucida Sans"/>
              </a:rPr>
              <a:t>…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4398" y="2956051"/>
            <a:ext cx="136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30" dirty="0">
                <a:latin typeface="Lucida Sans"/>
                <a:cs typeface="Lucida Sans"/>
              </a:rPr>
              <a:t>…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7427" y="2200148"/>
            <a:ext cx="136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30" dirty="0">
                <a:latin typeface="Lucida Sans"/>
                <a:cs typeface="Lucida Sans"/>
              </a:rPr>
              <a:t>…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05019" y="2200148"/>
            <a:ext cx="136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30" dirty="0">
                <a:latin typeface="Lucida Sans"/>
                <a:cs typeface="Lucida Sans"/>
              </a:rPr>
              <a:t>…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2647" y="3431540"/>
            <a:ext cx="39306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55" dirty="0">
                <a:latin typeface="Lucida Sans"/>
                <a:cs typeface="Lucida Sans"/>
              </a:rPr>
              <a:t>cars  </a:t>
            </a:r>
            <a:r>
              <a:rPr sz="1200" spc="-75" dirty="0">
                <a:latin typeface="Lucida Sans"/>
                <a:cs typeface="Lucida Sans"/>
              </a:rPr>
              <a:t>n</a:t>
            </a:r>
            <a:r>
              <a:rPr sz="1200" spc="-65" dirty="0">
                <a:latin typeface="Lucida Sans"/>
                <a:cs typeface="Lucida Sans"/>
              </a:rPr>
              <a:t>a</a:t>
            </a:r>
            <a:r>
              <a:rPr sz="1200" spc="-140" dirty="0">
                <a:latin typeface="Lucida Sans"/>
                <a:cs typeface="Lucida Sans"/>
              </a:rPr>
              <a:t>m</a:t>
            </a:r>
            <a:r>
              <a:rPr sz="1200" spc="-40" dirty="0">
                <a:latin typeface="Lucida Sans"/>
                <a:cs typeface="Lucida Sans"/>
              </a:rPr>
              <a:t>e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00267" y="3431540"/>
            <a:ext cx="43942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125" dirty="0">
                <a:latin typeface="Lucida Sans"/>
                <a:cs typeface="Lucida Sans"/>
              </a:rPr>
              <a:t>m</a:t>
            </a:r>
            <a:r>
              <a:rPr sz="1200" spc="-90" dirty="0">
                <a:latin typeface="Lucida Sans"/>
                <a:cs typeface="Lucida Sans"/>
              </a:rPr>
              <a:t>o</a:t>
            </a:r>
            <a:r>
              <a:rPr sz="1200" spc="-85" dirty="0">
                <a:latin typeface="Lucida Sans"/>
                <a:cs typeface="Lucida Sans"/>
              </a:rPr>
              <a:t>d</a:t>
            </a:r>
            <a:r>
              <a:rPr sz="1200" spc="-45" dirty="0">
                <a:latin typeface="Lucida Sans"/>
                <a:cs typeface="Lucida Sans"/>
              </a:rPr>
              <a:t>el  list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35871" y="3522979"/>
            <a:ext cx="151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Lucida Sans"/>
                <a:cs typeface="Lucida Sans"/>
              </a:rPr>
              <a:t>id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3387" y="3522979"/>
            <a:ext cx="1226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060" algn="l"/>
              </a:tabLst>
            </a:pPr>
            <a:r>
              <a:rPr sz="1200" spc="-125" dirty="0">
                <a:latin typeface="Lucida Sans"/>
                <a:cs typeface="Lucida Sans"/>
              </a:rPr>
              <a:t>mpg	</a:t>
            </a:r>
            <a:r>
              <a:rPr sz="1200" spc="-55" dirty="0">
                <a:latin typeface="Lucida Sans"/>
                <a:cs typeface="Lucida Sans"/>
              </a:rPr>
              <a:t>cylinders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97039" y="3911530"/>
            <a:ext cx="1711325" cy="280670"/>
          </a:xfrm>
          <a:custGeom>
            <a:avLst/>
            <a:gdLst/>
            <a:ahLst/>
            <a:cxnLst/>
            <a:rect l="l" t="t" r="r" b="b"/>
            <a:pathLst>
              <a:path w="1711325" h="280670">
                <a:moveTo>
                  <a:pt x="1711052" y="0"/>
                </a:moveTo>
                <a:lnTo>
                  <a:pt x="1709215" y="54572"/>
                </a:lnTo>
                <a:lnTo>
                  <a:pt x="1704208" y="99137"/>
                </a:lnTo>
                <a:lnTo>
                  <a:pt x="1696781" y="129184"/>
                </a:lnTo>
                <a:lnTo>
                  <a:pt x="1687685" y="140202"/>
                </a:lnTo>
                <a:lnTo>
                  <a:pt x="878892" y="140202"/>
                </a:lnTo>
                <a:lnTo>
                  <a:pt x="869796" y="151219"/>
                </a:lnTo>
                <a:lnTo>
                  <a:pt x="862369" y="181266"/>
                </a:lnTo>
                <a:lnTo>
                  <a:pt x="857362" y="225831"/>
                </a:lnTo>
                <a:lnTo>
                  <a:pt x="855526" y="280404"/>
                </a:lnTo>
                <a:lnTo>
                  <a:pt x="853689" y="225831"/>
                </a:lnTo>
                <a:lnTo>
                  <a:pt x="848682" y="181266"/>
                </a:lnTo>
                <a:lnTo>
                  <a:pt x="841255" y="151219"/>
                </a:lnTo>
                <a:lnTo>
                  <a:pt x="832160" y="140202"/>
                </a:lnTo>
                <a:lnTo>
                  <a:pt x="23366" y="140202"/>
                </a:lnTo>
                <a:lnTo>
                  <a:pt x="14270" y="129184"/>
                </a:lnTo>
                <a:lnTo>
                  <a:pt x="6843" y="99137"/>
                </a:lnTo>
                <a:lnTo>
                  <a:pt x="1836" y="54572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77665" y="3911530"/>
            <a:ext cx="1711325" cy="280670"/>
          </a:xfrm>
          <a:custGeom>
            <a:avLst/>
            <a:gdLst/>
            <a:ahLst/>
            <a:cxnLst/>
            <a:rect l="l" t="t" r="r" b="b"/>
            <a:pathLst>
              <a:path w="1711325" h="280670">
                <a:moveTo>
                  <a:pt x="1711052" y="0"/>
                </a:moveTo>
                <a:lnTo>
                  <a:pt x="1709215" y="54572"/>
                </a:lnTo>
                <a:lnTo>
                  <a:pt x="1704208" y="99137"/>
                </a:lnTo>
                <a:lnTo>
                  <a:pt x="1696781" y="129184"/>
                </a:lnTo>
                <a:lnTo>
                  <a:pt x="1687685" y="140202"/>
                </a:lnTo>
                <a:lnTo>
                  <a:pt x="878892" y="140202"/>
                </a:lnTo>
                <a:lnTo>
                  <a:pt x="869796" y="151219"/>
                </a:lnTo>
                <a:lnTo>
                  <a:pt x="862369" y="181266"/>
                </a:lnTo>
                <a:lnTo>
                  <a:pt x="857362" y="225831"/>
                </a:lnTo>
                <a:lnTo>
                  <a:pt x="855526" y="280404"/>
                </a:lnTo>
                <a:lnTo>
                  <a:pt x="853689" y="225831"/>
                </a:lnTo>
                <a:lnTo>
                  <a:pt x="848682" y="181266"/>
                </a:lnTo>
                <a:lnTo>
                  <a:pt x="841255" y="151219"/>
                </a:lnTo>
                <a:lnTo>
                  <a:pt x="832160" y="140202"/>
                </a:lnTo>
                <a:lnTo>
                  <a:pt x="23366" y="140202"/>
                </a:lnTo>
                <a:lnTo>
                  <a:pt x="14270" y="129184"/>
                </a:lnTo>
                <a:lnTo>
                  <a:pt x="6843" y="99137"/>
                </a:lnTo>
                <a:lnTo>
                  <a:pt x="1836" y="54572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12256" y="3911530"/>
            <a:ext cx="1711325" cy="280670"/>
          </a:xfrm>
          <a:custGeom>
            <a:avLst/>
            <a:gdLst/>
            <a:ahLst/>
            <a:cxnLst/>
            <a:rect l="l" t="t" r="r" b="b"/>
            <a:pathLst>
              <a:path w="1711325" h="280670">
                <a:moveTo>
                  <a:pt x="1711052" y="0"/>
                </a:moveTo>
                <a:lnTo>
                  <a:pt x="1709215" y="54572"/>
                </a:lnTo>
                <a:lnTo>
                  <a:pt x="1704208" y="99137"/>
                </a:lnTo>
                <a:lnTo>
                  <a:pt x="1696781" y="129184"/>
                </a:lnTo>
                <a:lnTo>
                  <a:pt x="1687685" y="140202"/>
                </a:lnTo>
                <a:lnTo>
                  <a:pt x="878892" y="140202"/>
                </a:lnTo>
                <a:lnTo>
                  <a:pt x="869796" y="151219"/>
                </a:lnTo>
                <a:lnTo>
                  <a:pt x="862369" y="181266"/>
                </a:lnTo>
                <a:lnTo>
                  <a:pt x="857362" y="225831"/>
                </a:lnTo>
                <a:lnTo>
                  <a:pt x="855526" y="280404"/>
                </a:lnTo>
                <a:lnTo>
                  <a:pt x="853689" y="225831"/>
                </a:lnTo>
                <a:lnTo>
                  <a:pt x="848682" y="181266"/>
                </a:lnTo>
                <a:lnTo>
                  <a:pt x="841255" y="151219"/>
                </a:lnTo>
                <a:lnTo>
                  <a:pt x="832160" y="140202"/>
                </a:lnTo>
                <a:lnTo>
                  <a:pt x="23366" y="140202"/>
                </a:lnTo>
                <a:lnTo>
                  <a:pt x="14270" y="129184"/>
                </a:lnTo>
                <a:lnTo>
                  <a:pt x="6843" y="99137"/>
                </a:lnTo>
                <a:lnTo>
                  <a:pt x="1836" y="54572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77740" y="4275835"/>
            <a:ext cx="604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35" dirty="0">
                <a:latin typeface="Calibri"/>
                <a:cs typeface="Calibri"/>
              </a:rPr>
              <a:t>Qu</a:t>
            </a:r>
            <a:r>
              <a:rPr sz="1200" b="1" i="1" spc="-35" dirty="0">
                <a:latin typeface="Calibri"/>
                <a:cs typeface="Calibri"/>
              </a:rPr>
              <a:t>e</a:t>
            </a:r>
            <a:r>
              <a:rPr sz="1200" b="1" i="1" spc="-5" dirty="0">
                <a:latin typeface="Calibri"/>
                <a:cs typeface="Calibri"/>
              </a:rPr>
              <a:t>s</a:t>
            </a:r>
            <a:r>
              <a:rPr sz="1200" b="1" i="1" dirty="0">
                <a:latin typeface="Calibri"/>
                <a:cs typeface="Calibri"/>
              </a:rPr>
              <a:t>t</a:t>
            </a:r>
            <a:r>
              <a:rPr sz="1200" b="1" i="1" spc="10" dirty="0">
                <a:latin typeface="Calibri"/>
                <a:cs typeface="Calibri"/>
              </a:rPr>
              <a:t>i</a:t>
            </a:r>
            <a:r>
              <a:rPr sz="1200" b="1" i="1" spc="-25" dirty="0">
                <a:latin typeface="Calibri"/>
                <a:cs typeface="Calibri"/>
              </a:rPr>
              <a:t>o</a:t>
            </a:r>
            <a:r>
              <a:rPr sz="1200" b="1" i="1" spc="1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22647" y="4291076"/>
            <a:ext cx="44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60" dirty="0">
                <a:latin typeface="Calibri"/>
                <a:cs typeface="Calibri"/>
              </a:rPr>
              <a:t>T</a:t>
            </a:r>
            <a:r>
              <a:rPr sz="1200" b="1" i="1" spc="-15" dirty="0">
                <a:latin typeface="Calibri"/>
                <a:cs typeface="Calibri"/>
              </a:rPr>
              <a:t>a</a:t>
            </a:r>
            <a:r>
              <a:rPr sz="1200" b="1" i="1" spc="10" dirty="0">
                <a:latin typeface="Calibri"/>
                <a:cs typeface="Calibri"/>
              </a:rPr>
              <a:t>b</a:t>
            </a:r>
            <a:r>
              <a:rPr sz="1200" b="1" i="1" spc="-10" dirty="0">
                <a:latin typeface="Calibri"/>
                <a:cs typeface="Calibri"/>
              </a:rPr>
              <a:t>l</a:t>
            </a:r>
            <a:r>
              <a:rPr sz="1200" b="1" i="1" spc="-20" dirty="0">
                <a:latin typeface="Calibri"/>
                <a:cs typeface="Calibri"/>
              </a:rPr>
              <a:t>e</a:t>
            </a:r>
            <a:r>
              <a:rPr sz="1200" b="1" i="1" spc="-5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40034" y="4275835"/>
            <a:ext cx="57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0" dirty="0">
                <a:latin typeface="Calibri"/>
                <a:cs typeface="Calibri"/>
              </a:rPr>
              <a:t>Columns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19081" y="2711195"/>
            <a:ext cx="389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0" dirty="0">
                <a:solidFill>
                  <a:srgbClr val="4472C4"/>
                </a:solidFill>
                <a:latin typeface="Lucida Sans"/>
                <a:cs typeface="Lucida Sans"/>
              </a:rPr>
              <a:t>T</a:t>
            </a:r>
            <a:r>
              <a:rPr sz="800" spc="-45" dirty="0">
                <a:solidFill>
                  <a:srgbClr val="4472C4"/>
                </a:solidFill>
                <a:latin typeface="Lucida Sans"/>
                <a:cs typeface="Lucida Sans"/>
              </a:rPr>
              <a:t>a</a:t>
            </a:r>
            <a:r>
              <a:rPr sz="800" spc="-60" dirty="0">
                <a:solidFill>
                  <a:srgbClr val="4472C4"/>
                </a:solidFill>
                <a:latin typeface="Lucida Sans"/>
                <a:cs typeface="Lucida Sans"/>
              </a:rPr>
              <a:t>b</a:t>
            </a:r>
            <a:r>
              <a:rPr sz="800" spc="-35" dirty="0">
                <a:solidFill>
                  <a:srgbClr val="4472C4"/>
                </a:solidFill>
                <a:latin typeface="Lucida Sans"/>
                <a:cs typeface="Lucida Sans"/>
              </a:rPr>
              <a:t>l</a:t>
            </a:r>
            <a:r>
              <a:rPr sz="800" spc="-25" dirty="0">
                <a:solidFill>
                  <a:srgbClr val="4472C4"/>
                </a:solidFill>
                <a:latin typeface="Lucida Sans"/>
                <a:cs typeface="Lucida Sans"/>
              </a:rPr>
              <a:t>e</a:t>
            </a:r>
            <a:r>
              <a:rPr sz="800" spc="10" dirty="0">
                <a:solidFill>
                  <a:srgbClr val="4472C4"/>
                </a:solidFill>
                <a:latin typeface="Lucida Sans"/>
                <a:cs typeface="Lucida Sans"/>
              </a:rPr>
              <a:t>-</a:t>
            </a:r>
            <a:r>
              <a:rPr sz="800" spc="15" dirty="0">
                <a:solidFill>
                  <a:srgbClr val="4472C4"/>
                </a:solidFill>
                <a:latin typeface="Lucida Sans"/>
                <a:cs typeface="Lucida Sans"/>
              </a:rPr>
              <a:t>Q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01258" y="2735579"/>
            <a:ext cx="5499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ED7D31"/>
                </a:solidFill>
                <a:latin typeface="Lucida Sans"/>
                <a:cs typeface="Lucida Sans"/>
              </a:rPr>
              <a:t>Foreign</a:t>
            </a:r>
            <a:r>
              <a:rPr sz="800" spc="-145" dirty="0">
                <a:solidFill>
                  <a:srgbClr val="ED7D31"/>
                </a:solidFill>
                <a:latin typeface="Lucida Sans"/>
                <a:cs typeface="Lucida Sans"/>
              </a:rPr>
              <a:t> </a:t>
            </a:r>
            <a:r>
              <a:rPr sz="800" spc="-25" dirty="0">
                <a:solidFill>
                  <a:srgbClr val="ED7D31"/>
                </a:solidFill>
                <a:latin typeface="Lucida Sans"/>
                <a:cs typeface="Lucida Sans"/>
              </a:rPr>
              <a:t>key</a:t>
            </a:r>
            <a:endParaRPr sz="800">
              <a:latin typeface="Lucida Sans"/>
              <a:cs typeface="Lucida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45422" y="2616707"/>
            <a:ext cx="864978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5" dirty="0">
                <a:solidFill>
                  <a:srgbClr val="70AD47"/>
                </a:solidFill>
                <a:latin typeface="Lucida Sans"/>
                <a:cs typeface="Lucida Sans"/>
              </a:rPr>
              <a:t>Column </a:t>
            </a:r>
            <a:r>
              <a:rPr sz="800" spc="-45" dirty="0" smtClean="0">
                <a:solidFill>
                  <a:srgbClr val="70AD47"/>
                </a:solidFill>
                <a:latin typeface="Lucida Sans"/>
                <a:cs typeface="Lucida Sans"/>
              </a:rPr>
              <a:t>in</a:t>
            </a:r>
            <a:r>
              <a:rPr lang="en-US" sz="800" spc="-45" dirty="0" smtClean="0">
                <a:solidFill>
                  <a:srgbClr val="70AD47"/>
                </a:solidFill>
                <a:latin typeface="Lucida Sans"/>
                <a:cs typeface="Lucida Sans"/>
              </a:rPr>
              <a:t> </a:t>
            </a:r>
            <a:r>
              <a:rPr sz="800" spc="-210" dirty="0" smtClean="0">
                <a:solidFill>
                  <a:srgbClr val="70AD47"/>
                </a:solidFill>
                <a:latin typeface="Lucida Sans"/>
                <a:cs typeface="Lucida Sans"/>
              </a:rPr>
              <a:t> </a:t>
            </a:r>
            <a:r>
              <a:rPr sz="800" spc="-35" dirty="0">
                <a:solidFill>
                  <a:srgbClr val="70AD47"/>
                </a:solidFill>
                <a:latin typeface="Lucida Sans"/>
                <a:cs typeface="Lucida Sans"/>
              </a:rPr>
              <a:t>table</a:t>
            </a:r>
            <a:endParaRPr sz="800" dirty="0">
              <a:latin typeface="Lucida Sans"/>
              <a:cs typeface="Lucida San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55728" y="669036"/>
            <a:ext cx="28416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44546A"/>
                </a:solidFill>
              </a:rPr>
              <a:t>Example </a:t>
            </a:r>
            <a:r>
              <a:rPr sz="2600" spc="-5" dirty="0">
                <a:solidFill>
                  <a:srgbClr val="44546A"/>
                </a:solidFill>
              </a:rPr>
              <a:t>of </a:t>
            </a:r>
            <a:r>
              <a:rPr sz="2600" spc="-70" dirty="0">
                <a:solidFill>
                  <a:srgbClr val="44546A"/>
                </a:solidFill>
              </a:rPr>
              <a:t>RAT</a:t>
            </a:r>
            <a:r>
              <a:rPr sz="2600" spc="-60" dirty="0">
                <a:solidFill>
                  <a:srgbClr val="44546A"/>
                </a:solidFill>
              </a:rPr>
              <a:t> </a:t>
            </a:r>
            <a:r>
              <a:rPr sz="2600" spc="-20" dirty="0">
                <a:solidFill>
                  <a:srgbClr val="44546A"/>
                </a:solidFill>
              </a:rPr>
              <a:t>Layer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344" y="547115"/>
            <a:ext cx="517645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40" dirty="0" smtClean="0">
                <a:solidFill>
                  <a:srgbClr val="44546A"/>
                </a:solidFill>
              </a:rPr>
              <a:t>R</a:t>
            </a:r>
            <a:r>
              <a:rPr lang="en-US" altLang="zh-CN" sz="2600" spc="-40" dirty="0" smtClean="0">
                <a:solidFill>
                  <a:srgbClr val="44546A"/>
                </a:solidFill>
              </a:rPr>
              <a:t>elation-Aware Input Encoding</a:t>
            </a:r>
            <a:endParaRPr sz="2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5877645" cy="359794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71600" y="1657350"/>
            <a:ext cx="5791200" cy="1524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5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344" y="547115"/>
            <a:ext cx="517645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40" dirty="0" smtClean="0">
                <a:solidFill>
                  <a:srgbClr val="44546A"/>
                </a:solidFill>
              </a:rPr>
              <a:t>Decoder</a:t>
            </a:r>
            <a:endParaRPr sz="2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57350"/>
            <a:ext cx="3830526" cy="23090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2344" y="1733550"/>
            <a:ext cx="38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sing </a:t>
            </a:r>
            <a:r>
              <a:rPr lang="en-US" altLang="zh-CN" dirty="0"/>
              <a:t>an LSTM </a:t>
            </a:r>
            <a:r>
              <a:rPr lang="en-US" altLang="zh-CN" dirty="0" smtClean="0"/>
              <a:t>to output 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sequence </a:t>
            </a:r>
            <a:r>
              <a:rPr lang="en-US" altLang="zh-CN" dirty="0" smtClean="0"/>
              <a:t>of  decoder </a:t>
            </a:r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5000" y="2023152"/>
            <a:ext cx="1600200" cy="3567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67000" y="2379881"/>
            <a:ext cx="0" cy="60960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大括号 14"/>
          <p:cNvSpPr/>
          <p:nvPr/>
        </p:nvSpPr>
        <p:spPr>
          <a:xfrm rot="16200000">
            <a:off x="2443620" y="2299144"/>
            <a:ext cx="457200" cy="1636931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6150"/>
            <a:ext cx="1209675" cy="2492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88871"/>
            <a:ext cx="1497419" cy="26328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57" y="3769716"/>
            <a:ext cx="1313543" cy="250198"/>
          </a:xfrm>
          <a:prstGeom prst="rect">
            <a:avLst/>
          </a:prstGeom>
        </p:spPr>
      </p:pic>
      <p:sp>
        <p:nvSpPr>
          <p:cNvPr id="19" name="object 4"/>
          <p:cNvSpPr txBox="1"/>
          <p:nvPr/>
        </p:nvSpPr>
        <p:spPr>
          <a:xfrm>
            <a:off x="462344" y="1054699"/>
            <a:ext cx="1976056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dirty="0" smtClean="0">
                <a:solidFill>
                  <a:srgbClr val="4472C4"/>
                </a:solidFill>
                <a:latin typeface="Arial"/>
                <a:cs typeface="Arial"/>
              </a:rPr>
              <a:t>Yin </a:t>
            </a:r>
            <a:r>
              <a:rPr lang="en-US" sz="1500" dirty="0">
                <a:solidFill>
                  <a:srgbClr val="4472C4"/>
                </a:solidFill>
                <a:latin typeface="Arial"/>
                <a:cs typeface="Arial"/>
              </a:rPr>
              <a:t>and </a:t>
            </a:r>
            <a:r>
              <a:rPr lang="en-US" sz="1500" dirty="0" err="1">
                <a:solidFill>
                  <a:srgbClr val="4472C4"/>
                </a:solidFill>
                <a:latin typeface="Arial"/>
                <a:cs typeface="Arial"/>
              </a:rPr>
              <a:t>Neubig</a:t>
            </a:r>
            <a:r>
              <a:rPr lang="en-US" sz="1500" dirty="0">
                <a:solidFill>
                  <a:srgbClr val="4472C4"/>
                </a:solidFill>
                <a:latin typeface="Arial"/>
                <a:cs typeface="Arial"/>
              </a:rPr>
              <a:t> (2017)</a:t>
            </a:r>
            <a:endParaRPr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6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969" y="2054859"/>
            <a:ext cx="2602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80" dirty="0">
                <a:latin typeface="Arial"/>
                <a:cs typeface="Arial"/>
              </a:rPr>
              <a:t>Experiments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1037" y="1793748"/>
            <a:ext cx="1849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2287" y="1793748"/>
            <a:ext cx="197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Complex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8777" y="550163"/>
            <a:ext cx="1951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4546A"/>
                </a:solidFill>
              </a:rPr>
              <a:t>Spider</a:t>
            </a:r>
            <a:r>
              <a:rPr sz="2600" spc="-60" dirty="0">
                <a:solidFill>
                  <a:srgbClr val="44546A"/>
                </a:solidFill>
              </a:rPr>
              <a:t> </a:t>
            </a:r>
            <a:r>
              <a:rPr sz="2600" spc="-15" dirty="0">
                <a:solidFill>
                  <a:srgbClr val="44546A"/>
                </a:solidFill>
              </a:rPr>
              <a:t>Dataset</a:t>
            </a:r>
            <a:endParaRPr sz="2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137555"/>
            <a:ext cx="455435" cy="4665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60924"/>
            <a:ext cx="524004" cy="4432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84" y="2629098"/>
            <a:ext cx="455435" cy="4665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15" y="2653792"/>
            <a:ext cx="524004" cy="4432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15" y="3183636"/>
            <a:ext cx="524004" cy="4432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60" y="3182873"/>
            <a:ext cx="524004" cy="44322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026658" y="215609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ATIS, </a:t>
            </a:r>
            <a:r>
              <a:rPr lang="en-US" altLang="zh-CN" dirty="0" err="1" smtClean="0"/>
              <a:t>GeoQuery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altLang="zh-CN" dirty="0" err="1"/>
              <a:t>WikiSQL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Spider</a:t>
            </a:r>
          </a:p>
          <a:p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990372" y="3269373"/>
            <a:ext cx="838428" cy="3567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731" y="3910421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8,659 examples 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questions and SQL queries, with the </a:t>
            </a:r>
            <a:r>
              <a:rPr lang="en-US" altLang="zh-CN" dirty="0" smtClean="0"/>
              <a:t>accompanying </a:t>
            </a:r>
            <a:r>
              <a:rPr lang="en-US" altLang="zh-CN" dirty="0"/>
              <a:t>schemas)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71600" y="3626102"/>
            <a:ext cx="0" cy="33568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90" y="516636"/>
            <a:ext cx="2299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44546A"/>
                </a:solidFill>
              </a:rPr>
              <a:t>Results </a:t>
            </a:r>
            <a:r>
              <a:rPr sz="2600" spc="-5" dirty="0">
                <a:solidFill>
                  <a:srgbClr val="44546A"/>
                </a:solidFill>
              </a:rPr>
              <a:t>on</a:t>
            </a:r>
            <a:r>
              <a:rPr sz="2600" spc="-85" dirty="0">
                <a:solidFill>
                  <a:srgbClr val="44546A"/>
                </a:solidFill>
              </a:rPr>
              <a:t> </a:t>
            </a:r>
            <a:r>
              <a:rPr sz="2600" spc="-5" dirty="0">
                <a:solidFill>
                  <a:srgbClr val="44546A"/>
                </a:solidFill>
              </a:rPr>
              <a:t>Spider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563880" y="1325879"/>
            <a:ext cx="8016240" cy="3401695"/>
            <a:chOff x="563880" y="1325879"/>
            <a:chExt cx="8016240" cy="3401695"/>
          </a:xfrm>
        </p:grpSpPr>
        <p:sp>
          <p:nvSpPr>
            <p:cNvPr id="5" name="object 5"/>
            <p:cNvSpPr/>
            <p:nvPr/>
          </p:nvSpPr>
          <p:spPr>
            <a:xfrm>
              <a:off x="563880" y="1325879"/>
              <a:ext cx="8016240" cy="3401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" y="1371599"/>
              <a:ext cx="7886700" cy="3272154"/>
            </a:xfrm>
            <a:custGeom>
              <a:avLst/>
              <a:gdLst/>
              <a:ahLst/>
              <a:cxnLst/>
              <a:rect l="l" t="t" r="r" b="b"/>
              <a:pathLst>
                <a:path w="7886700" h="3272154">
                  <a:moveTo>
                    <a:pt x="7886700" y="0"/>
                  </a:moveTo>
                  <a:lnTo>
                    <a:pt x="0" y="0"/>
                  </a:lnTo>
                  <a:lnTo>
                    <a:pt x="0" y="3271837"/>
                  </a:lnTo>
                  <a:lnTo>
                    <a:pt x="7886700" y="32718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0450" y="1613391"/>
              <a:ext cx="4127500" cy="109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3475" y="2706932"/>
              <a:ext cx="3835400" cy="11175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0703" y="1664918"/>
              <a:ext cx="480059" cy="2040255"/>
            </a:xfrm>
            <a:custGeom>
              <a:avLst/>
              <a:gdLst/>
              <a:ahLst/>
              <a:cxnLst/>
              <a:rect l="l" t="t" r="r" b="b"/>
              <a:pathLst>
                <a:path w="480060" h="2040254">
                  <a:moveTo>
                    <a:pt x="457200" y="276263"/>
                  </a:moveTo>
                  <a:lnTo>
                    <a:pt x="0" y="276263"/>
                  </a:lnTo>
                  <a:lnTo>
                    <a:pt x="0" y="954506"/>
                  </a:lnTo>
                  <a:lnTo>
                    <a:pt x="457200" y="954506"/>
                  </a:lnTo>
                  <a:lnTo>
                    <a:pt x="457200" y="276263"/>
                  </a:lnTo>
                  <a:close/>
                </a:path>
                <a:path w="480060" h="2040254">
                  <a:moveTo>
                    <a:pt x="457200" y="0"/>
                  </a:moveTo>
                  <a:lnTo>
                    <a:pt x="0" y="0"/>
                  </a:lnTo>
                  <a:lnTo>
                    <a:pt x="0" y="206324"/>
                  </a:lnTo>
                  <a:lnTo>
                    <a:pt x="457200" y="206324"/>
                  </a:lnTo>
                  <a:lnTo>
                    <a:pt x="457200" y="0"/>
                  </a:lnTo>
                  <a:close/>
                </a:path>
                <a:path w="480060" h="2040254">
                  <a:moveTo>
                    <a:pt x="479653" y="1052042"/>
                  </a:moveTo>
                  <a:lnTo>
                    <a:pt x="22453" y="1052042"/>
                  </a:lnTo>
                  <a:lnTo>
                    <a:pt x="22453" y="2039950"/>
                  </a:lnTo>
                  <a:lnTo>
                    <a:pt x="479653" y="2039950"/>
                  </a:lnTo>
                  <a:lnTo>
                    <a:pt x="479653" y="1052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8650" y="1371600"/>
            <a:ext cx="7886700" cy="3272154"/>
          </a:xfrm>
          <a:prstGeom prst="rect">
            <a:avLst/>
          </a:prstGeom>
          <a:ln w="9525">
            <a:solidFill>
              <a:srgbClr val="C8CA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790064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1790064" algn="l"/>
                <a:tab pos="1790700" algn="l"/>
              </a:tabLst>
            </a:pPr>
            <a:r>
              <a:rPr sz="1400" spc="-5" dirty="0">
                <a:latin typeface="Arial"/>
                <a:cs typeface="Arial"/>
              </a:rPr>
              <a:t>RAT-SQL achieves the new state-of-the-art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performance</a:t>
            </a:r>
            <a:endParaRPr sz="1400">
              <a:latin typeface="Arial"/>
              <a:cs typeface="Arial"/>
            </a:endParaRPr>
          </a:p>
          <a:p>
            <a:pPr marL="1790064" indent="-286385">
              <a:lnSpc>
                <a:spcPct val="100000"/>
              </a:lnSpc>
              <a:spcBef>
                <a:spcPts val="620"/>
              </a:spcBef>
              <a:buChar char="•"/>
              <a:tabLst>
                <a:tab pos="1790064" algn="l"/>
                <a:tab pos="1790700" algn="l"/>
              </a:tabLst>
            </a:pPr>
            <a:r>
              <a:rPr sz="1400" spc="-5" dirty="0">
                <a:latin typeface="Arial"/>
                <a:cs typeface="Arial"/>
              </a:rPr>
              <a:t>Our </a:t>
            </a:r>
            <a:r>
              <a:rPr sz="1400" spc="-5" dirty="0">
                <a:solidFill>
                  <a:srgbClr val="2F5597"/>
                </a:solidFill>
                <a:latin typeface="Arial"/>
                <a:cs typeface="Arial"/>
              </a:rPr>
              <a:t>non-BERT </a:t>
            </a:r>
            <a:r>
              <a:rPr sz="1400" spc="-5" dirty="0">
                <a:latin typeface="Arial"/>
                <a:cs typeface="Arial"/>
              </a:rPr>
              <a:t>version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better than most </a:t>
            </a:r>
            <a:r>
              <a:rPr sz="1400" spc="-5" dirty="0">
                <a:solidFill>
                  <a:srgbClr val="2F5597"/>
                </a:solidFill>
                <a:latin typeface="Arial"/>
                <a:cs typeface="Arial"/>
              </a:rPr>
              <a:t>BERT-augmented</a:t>
            </a:r>
            <a:r>
              <a:rPr sz="1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3475" y="2436567"/>
            <a:ext cx="3714296" cy="9754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633" y="2171700"/>
            <a:ext cx="2819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5" dirty="0">
                <a:latin typeface="Arial"/>
                <a:cs typeface="Arial"/>
              </a:rPr>
              <a:t>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90" y="516636"/>
            <a:ext cx="2299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44546A"/>
                </a:solidFill>
              </a:rPr>
              <a:t>Results </a:t>
            </a:r>
            <a:r>
              <a:rPr sz="2600" spc="-5" dirty="0">
                <a:solidFill>
                  <a:srgbClr val="44546A"/>
                </a:solidFill>
              </a:rPr>
              <a:t>on</a:t>
            </a:r>
            <a:r>
              <a:rPr sz="2600" spc="-85" dirty="0">
                <a:solidFill>
                  <a:srgbClr val="44546A"/>
                </a:solidFill>
              </a:rPr>
              <a:t> </a:t>
            </a:r>
            <a:r>
              <a:rPr sz="2600" spc="-5" dirty="0">
                <a:solidFill>
                  <a:srgbClr val="44546A"/>
                </a:solidFill>
              </a:rPr>
              <a:t>Spider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563880" y="1325879"/>
            <a:ext cx="8016240" cy="3401695"/>
            <a:chOff x="563880" y="1325879"/>
            <a:chExt cx="8016240" cy="3401695"/>
          </a:xfrm>
        </p:grpSpPr>
        <p:sp>
          <p:nvSpPr>
            <p:cNvPr id="5" name="object 5"/>
            <p:cNvSpPr/>
            <p:nvPr/>
          </p:nvSpPr>
          <p:spPr>
            <a:xfrm>
              <a:off x="563880" y="1325879"/>
              <a:ext cx="8016240" cy="3401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" y="1371599"/>
              <a:ext cx="7886700" cy="3272154"/>
            </a:xfrm>
            <a:custGeom>
              <a:avLst/>
              <a:gdLst/>
              <a:ahLst/>
              <a:cxnLst/>
              <a:rect l="l" t="t" r="r" b="b"/>
              <a:pathLst>
                <a:path w="7886700" h="3272154">
                  <a:moveTo>
                    <a:pt x="7886700" y="0"/>
                  </a:moveTo>
                  <a:lnTo>
                    <a:pt x="0" y="0"/>
                  </a:lnTo>
                  <a:lnTo>
                    <a:pt x="0" y="3271837"/>
                  </a:lnTo>
                  <a:lnTo>
                    <a:pt x="7886700" y="32718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0450" y="1613391"/>
              <a:ext cx="4127500" cy="109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3475" y="2706932"/>
              <a:ext cx="3835400" cy="11175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0703" y="1664918"/>
              <a:ext cx="480059" cy="2040255"/>
            </a:xfrm>
            <a:custGeom>
              <a:avLst/>
              <a:gdLst/>
              <a:ahLst/>
              <a:cxnLst/>
              <a:rect l="l" t="t" r="r" b="b"/>
              <a:pathLst>
                <a:path w="480060" h="2040254">
                  <a:moveTo>
                    <a:pt x="457200" y="276263"/>
                  </a:moveTo>
                  <a:lnTo>
                    <a:pt x="0" y="276263"/>
                  </a:lnTo>
                  <a:lnTo>
                    <a:pt x="0" y="954506"/>
                  </a:lnTo>
                  <a:lnTo>
                    <a:pt x="457200" y="954506"/>
                  </a:lnTo>
                  <a:lnTo>
                    <a:pt x="457200" y="276263"/>
                  </a:lnTo>
                  <a:close/>
                </a:path>
                <a:path w="480060" h="2040254">
                  <a:moveTo>
                    <a:pt x="457200" y="0"/>
                  </a:moveTo>
                  <a:lnTo>
                    <a:pt x="0" y="0"/>
                  </a:lnTo>
                  <a:lnTo>
                    <a:pt x="0" y="206324"/>
                  </a:lnTo>
                  <a:lnTo>
                    <a:pt x="457200" y="206324"/>
                  </a:lnTo>
                  <a:lnTo>
                    <a:pt x="457200" y="0"/>
                  </a:lnTo>
                  <a:close/>
                </a:path>
                <a:path w="480060" h="2040254">
                  <a:moveTo>
                    <a:pt x="479653" y="1052042"/>
                  </a:moveTo>
                  <a:lnTo>
                    <a:pt x="22453" y="1052042"/>
                  </a:lnTo>
                  <a:lnTo>
                    <a:pt x="22453" y="2039950"/>
                  </a:lnTo>
                  <a:lnTo>
                    <a:pt x="479653" y="2039950"/>
                  </a:lnTo>
                  <a:lnTo>
                    <a:pt x="479653" y="1052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8650" y="1371600"/>
            <a:ext cx="7886700" cy="2723823"/>
          </a:xfrm>
          <a:prstGeom prst="rect">
            <a:avLst/>
          </a:prstGeom>
          <a:ln w="9525">
            <a:solidFill>
              <a:srgbClr val="C8CA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50" y="1589375"/>
            <a:ext cx="5247900" cy="22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461771"/>
            <a:ext cx="12598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44546A"/>
                </a:solidFill>
              </a:rPr>
              <a:t>Ablations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914820" y="4424172"/>
            <a:ext cx="4596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5" dirty="0">
                <a:latin typeface="Calibri"/>
                <a:cs typeface="Calibri"/>
              </a:rPr>
              <a:t>Schema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5" dirty="0">
                <a:latin typeface="Calibri"/>
                <a:cs typeface="Calibri"/>
              </a:rPr>
              <a:t>linking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features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5" dirty="0">
                <a:latin typeface="Calibri"/>
                <a:cs typeface="Calibri"/>
              </a:rPr>
              <a:t>and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schema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graph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relations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are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crucial.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6439" y="1124711"/>
            <a:ext cx="4995671" cy="292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90" y="516636"/>
            <a:ext cx="229997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5" dirty="0" smtClean="0">
                <a:solidFill>
                  <a:srgbClr val="44546A"/>
                </a:solidFill>
              </a:rPr>
              <a:t>Alignment</a:t>
            </a:r>
            <a:endParaRPr sz="2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63880" y="1325879"/>
            <a:ext cx="8016240" cy="3401695"/>
            <a:chOff x="563880" y="1325879"/>
            <a:chExt cx="8016240" cy="3401695"/>
          </a:xfrm>
        </p:grpSpPr>
        <p:sp>
          <p:nvSpPr>
            <p:cNvPr id="5" name="object 5"/>
            <p:cNvSpPr/>
            <p:nvPr/>
          </p:nvSpPr>
          <p:spPr>
            <a:xfrm>
              <a:off x="563880" y="1325879"/>
              <a:ext cx="8016240" cy="3401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" y="1371599"/>
              <a:ext cx="7886700" cy="3272154"/>
            </a:xfrm>
            <a:custGeom>
              <a:avLst/>
              <a:gdLst/>
              <a:ahLst/>
              <a:cxnLst/>
              <a:rect l="l" t="t" r="r" b="b"/>
              <a:pathLst>
                <a:path w="7886700" h="3272154">
                  <a:moveTo>
                    <a:pt x="7886700" y="0"/>
                  </a:moveTo>
                  <a:lnTo>
                    <a:pt x="0" y="0"/>
                  </a:lnTo>
                  <a:lnTo>
                    <a:pt x="0" y="3271837"/>
                  </a:lnTo>
                  <a:lnTo>
                    <a:pt x="7886700" y="32718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0450" y="1613391"/>
              <a:ext cx="4127500" cy="109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3475" y="2706932"/>
              <a:ext cx="3835400" cy="11175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0703" y="1664918"/>
              <a:ext cx="480059" cy="2040255"/>
            </a:xfrm>
            <a:custGeom>
              <a:avLst/>
              <a:gdLst/>
              <a:ahLst/>
              <a:cxnLst/>
              <a:rect l="l" t="t" r="r" b="b"/>
              <a:pathLst>
                <a:path w="480060" h="2040254">
                  <a:moveTo>
                    <a:pt x="457200" y="276263"/>
                  </a:moveTo>
                  <a:lnTo>
                    <a:pt x="0" y="276263"/>
                  </a:lnTo>
                  <a:lnTo>
                    <a:pt x="0" y="954506"/>
                  </a:lnTo>
                  <a:lnTo>
                    <a:pt x="457200" y="954506"/>
                  </a:lnTo>
                  <a:lnTo>
                    <a:pt x="457200" y="276263"/>
                  </a:lnTo>
                  <a:close/>
                </a:path>
                <a:path w="480060" h="2040254">
                  <a:moveTo>
                    <a:pt x="457200" y="0"/>
                  </a:moveTo>
                  <a:lnTo>
                    <a:pt x="0" y="0"/>
                  </a:lnTo>
                  <a:lnTo>
                    <a:pt x="0" y="206324"/>
                  </a:lnTo>
                  <a:lnTo>
                    <a:pt x="457200" y="206324"/>
                  </a:lnTo>
                  <a:lnTo>
                    <a:pt x="457200" y="0"/>
                  </a:lnTo>
                  <a:close/>
                </a:path>
                <a:path w="480060" h="2040254">
                  <a:moveTo>
                    <a:pt x="479653" y="1052042"/>
                  </a:moveTo>
                  <a:lnTo>
                    <a:pt x="22453" y="1052042"/>
                  </a:lnTo>
                  <a:lnTo>
                    <a:pt x="22453" y="2039950"/>
                  </a:lnTo>
                  <a:lnTo>
                    <a:pt x="479653" y="2039950"/>
                  </a:lnTo>
                  <a:lnTo>
                    <a:pt x="479653" y="1052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8650" y="1371600"/>
            <a:ext cx="7886700" cy="2939266"/>
          </a:xfrm>
          <a:prstGeom prst="rect">
            <a:avLst/>
          </a:prstGeom>
          <a:ln w="9525">
            <a:solidFill>
              <a:srgbClr val="C8CA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790064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1790064" algn="l"/>
                <a:tab pos="1790700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1</a:t>
            </a:r>
            <a:endParaRPr sz="1400" dirty="0" smtClean="0">
              <a:latin typeface="Arial"/>
              <a:cs typeface="Arial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50" y="1589375"/>
            <a:ext cx="5247900" cy="22015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03991"/>
            <a:ext cx="6488560" cy="31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89" y="516636"/>
            <a:ext cx="446331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5" dirty="0" smtClean="0">
                <a:solidFill>
                  <a:srgbClr val="44546A"/>
                </a:solidFill>
              </a:rPr>
              <a:t>The Need for Schema Linking</a:t>
            </a:r>
            <a:endParaRPr sz="2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63880" y="1325879"/>
            <a:ext cx="8016240" cy="3401695"/>
            <a:chOff x="563880" y="1325879"/>
            <a:chExt cx="8016240" cy="3401695"/>
          </a:xfrm>
        </p:grpSpPr>
        <p:sp>
          <p:nvSpPr>
            <p:cNvPr id="5" name="object 5"/>
            <p:cNvSpPr/>
            <p:nvPr/>
          </p:nvSpPr>
          <p:spPr>
            <a:xfrm>
              <a:off x="563880" y="1325879"/>
              <a:ext cx="8016240" cy="3401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" y="1371599"/>
              <a:ext cx="7886700" cy="3272154"/>
            </a:xfrm>
            <a:custGeom>
              <a:avLst/>
              <a:gdLst/>
              <a:ahLst/>
              <a:cxnLst/>
              <a:rect l="l" t="t" r="r" b="b"/>
              <a:pathLst>
                <a:path w="7886700" h="3272154">
                  <a:moveTo>
                    <a:pt x="7886700" y="0"/>
                  </a:moveTo>
                  <a:lnTo>
                    <a:pt x="0" y="0"/>
                  </a:lnTo>
                  <a:lnTo>
                    <a:pt x="0" y="3271837"/>
                  </a:lnTo>
                  <a:lnTo>
                    <a:pt x="7886700" y="32718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0450" y="1613391"/>
              <a:ext cx="4127500" cy="109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3475" y="2706932"/>
              <a:ext cx="3835400" cy="11175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0703" y="1664918"/>
              <a:ext cx="480059" cy="2040255"/>
            </a:xfrm>
            <a:custGeom>
              <a:avLst/>
              <a:gdLst/>
              <a:ahLst/>
              <a:cxnLst/>
              <a:rect l="l" t="t" r="r" b="b"/>
              <a:pathLst>
                <a:path w="480060" h="2040254">
                  <a:moveTo>
                    <a:pt x="457200" y="276263"/>
                  </a:moveTo>
                  <a:lnTo>
                    <a:pt x="0" y="276263"/>
                  </a:lnTo>
                  <a:lnTo>
                    <a:pt x="0" y="954506"/>
                  </a:lnTo>
                  <a:lnTo>
                    <a:pt x="457200" y="954506"/>
                  </a:lnTo>
                  <a:lnTo>
                    <a:pt x="457200" y="276263"/>
                  </a:lnTo>
                  <a:close/>
                </a:path>
                <a:path w="480060" h="2040254">
                  <a:moveTo>
                    <a:pt x="457200" y="0"/>
                  </a:moveTo>
                  <a:lnTo>
                    <a:pt x="0" y="0"/>
                  </a:lnTo>
                  <a:lnTo>
                    <a:pt x="0" y="206324"/>
                  </a:lnTo>
                  <a:lnTo>
                    <a:pt x="457200" y="206324"/>
                  </a:lnTo>
                  <a:lnTo>
                    <a:pt x="457200" y="0"/>
                  </a:lnTo>
                  <a:close/>
                </a:path>
                <a:path w="480060" h="2040254">
                  <a:moveTo>
                    <a:pt x="479653" y="1052042"/>
                  </a:moveTo>
                  <a:lnTo>
                    <a:pt x="22453" y="1052042"/>
                  </a:lnTo>
                  <a:lnTo>
                    <a:pt x="22453" y="2039950"/>
                  </a:lnTo>
                  <a:lnTo>
                    <a:pt x="479653" y="2039950"/>
                  </a:lnTo>
                  <a:lnTo>
                    <a:pt x="479653" y="1052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8650" y="1371600"/>
            <a:ext cx="7886700" cy="2539157"/>
          </a:xfrm>
          <a:prstGeom prst="rect">
            <a:avLst/>
          </a:prstGeom>
          <a:ln w="9525">
            <a:solidFill>
              <a:srgbClr val="C8CA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9286"/>
            <a:ext cx="6849848" cy="21952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10" y="1751514"/>
            <a:ext cx="5303980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89" y="516636"/>
            <a:ext cx="446331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5" dirty="0">
                <a:solidFill>
                  <a:srgbClr val="44546A"/>
                </a:solidFill>
              </a:rPr>
              <a:t>Error </a:t>
            </a:r>
            <a:r>
              <a:rPr lang="en-US" sz="2600" spc="-5" dirty="0" smtClean="0">
                <a:solidFill>
                  <a:srgbClr val="44546A"/>
                </a:solidFill>
              </a:rPr>
              <a:t>Analysis</a:t>
            </a:r>
            <a:endParaRPr sz="2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63880" y="1325879"/>
            <a:ext cx="8016240" cy="3401695"/>
            <a:chOff x="563880" y="1325879"/>
            <a:chExt cx="8016240" cy="3401695"/>
          </a:xfrm>
        </p:grpSpPr>
        <p:sp>
          <p:nvSpPr>
            <p:cNvPr id="5" name="object 5"/>
            <p:cNvSpPr/>
            <p:nvPr/>
          </p:nvSpPr>
          <p:spPr>
            <a:xfrm>
              <a:off x="563880" y="1325879"/>
              <a:ext cx="8016240" cy="3401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" y="1371599"/>
              <a:ext cx="7886700" cy="3272154"/>
            </a:xfrm>
            <a:custGeom>
              <a:avLst/>
              <a:gdLst/>
              <a:ahLst/>
              <a:cxnLst/>
              <a:rect l="l" t="t" r="r" b="b"/>
              <a:pathLst>
                <a:path w="7886700" h="3272154">
                  <a:moveTo>
                    <a:pt x="7886700" y="0"/>
                  </a:moveTo>
                  <a:lnTo>
                    <a:pt x="0" y="0"/>
                  </a:lnTo>
                  <a:lnTo>
                    <a:pt x="0" y="3271837"/>
                  </a:lnTo>
                  <a:lnTo>
                    <a:pt x="7886700" y="327183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0450" y="1613391"/>
              <a:ext cx="4127500" cy="109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3475" y="2706932"/>
              <a:ext cx="3835400" cy="11175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0703" y="1664918"/>
              <a:ext cx="480059" cy="2040255"/>
            </a:xfrm>
            <a:custGeom>
              <a:avLst/>
              <a:gdLst/>
              <a:ahLst/>
              <a:cxnLst/>
              <a:rect l="l" t="t" r="r" b="b"/>
              <a:pathLst>
                <a:path w="480060" h="2040254">
                  <a:moveTo>
                    <a:pt x="457200" y="276263"/>
                  </a:moveTo>
                  <a:lnTo>
                    <a:pt x="0" y="276263"/>
                  </a:lnTo>
                  <a:lnTo>
                    <a:pt x="0" y="954506"/>
                  </a:lnTo>
                  <a:lnTo>
                    <a:pt x="457200" y="954506"/>
                  </a:lnTo>
                  <a:lnTo>
                    <a:pt x="457200" y="276263"/>
                  </a:lnTo>
                  <a:close/>
                </a:path>
                <a:path w="480060" h="2040254">
                  <a:moveTo>
                    <a:pt x="457200" y="0"/>
                  </a:moveTo>
                  <a:lnTo>
                    <a:pt x="0" y="0"/>
                  </a:lnTo>
                  <a:lnTo>
                    <a:pt x="0" y="206324"/>
                  </a:lnTo>
                  <a:lnTo>
                    <a:pt x="457200" y="206324"/>
                  </a:lnTo>
                  <a:lnTo>
                    <a:pt x="457200" y="0"/>
                  </a:lnTo>
                  <a:close/>
                </a:path>
                <a:path w="480060" h="2040254">
                  <a:moveTo>
                    <a:pt x="479653" y="1052042"/>
                  </a:moveTo>
                  <a:lnTo>
                    <a:pt x="22453" y="1052042"/>
                  </a:lnTo>
                  <a:lnTo>
                    <a:pt x="22453" y="2039950"/>
                  </a:lnTo>
                  <a:lnTo>
                    <a:pt x="479653" y="2039950"/>
                  </a:lnTo>
                  <a:lnTo>
                    <a:pt x="479653" y="1052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8650" y="1371600"/>
            <a:ext cx="7886700" cy="2723823"/>
          </a:xfrm>
          <a:prstGeom prst="rect">
            <a:avLst/>
          </a:prstGeom>
          <a:ln w="9525">
            <a:solidFill>
              <a:srgbClr val="C8CA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216265" y="4792144"/>
            <a:ext cx="244475" cy="20518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endParaRPr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9286"/>
            <a:ext cx="6849848" cy="219524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09800" y="180975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Both"/>
            </a:pPr>
            <a:r>
              <a:rPr lang="en-US" altLang="zh-CN" dirty="0" smtClean="0"/>
              <a:t>ORDER BY C LIMIT 1 vs. SELECT </a:t>
            </a:r>
            <a:r>
              <a:rPr lang="en-US" altLang="zh-CN" dirty="0"/>
              <a:t>MIN(C</a:t>
            </a:r>
            <a:r>
              <a:rPr lang="en-US" altLang="zh-CN" dirty="0" smtClean="0"/>
              <a:t>)  (18%)</a:t>
            </a:r>
          </a:p>
          <a:p>
            <a:endParaRPr lang="en-US" altLang="zh-CN" dirty="0" smtClean="0"/>
          </a:p>
          <a:p>
            <a:pPr marL="400050" indent="-400050">
              <a:buAutoNum type="romanUcParenBoth"/>
            </a:pPr>
            <a:r>
              <a:rPr lang="en-US" altLang="zh-CN" dirty="0"/>
              <a:t>wrong, </a:t>
            </a:r>
            <a:r>
              <a:rPr lang="en-US" altLang="zh-CN" dirty="0" smtClean="0"/>
              <a:t>missing</a:t>
            </a:r>
            <a:r>
              <a:rPr lang="en-US" altLang="zh-CN" dirty="0"/>
              <a:t>, or extraneous column in </a:t>
            </a:r>
            <a:r>
              <a:rPr lang="en-US" altLang="zh-CN" dirty="0" smtClean="0"/>
              <a:t>the SELECT clause  (39%)</a:t>
            </a:r>
          </a:p>
          <a:p>
            <a:endParaRPr lang="en-US" altLang="zh-CN" dirty="0" smtClean="0"/>
          </a:p>
          <a:p>
            <a:pPr marL="400050" indent="-400050">
              <a:buAutoNum type="romanUcParenBoth"/>
            </a:pPr>
            <a:r>
              <a:rPr lang="en-US" altLang="zh-CN" dirty="0"/>
              <a:t>m</a:t>
            </a:r>
            <a:r>
              <a:rPr lang="en-US" altLang="zh-CN" dirty="0" smtClean="0"/>
              <a:t>issing a WHER clause  (29%)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7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461771"/>
            <a:ext cx="1287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4546A"/>
                </a:solidFill>
              </a:rPr>
              <a:t>Su</a:t>
            </a:r>
            <a:r>
              <a:rPr sz="2600" spc="5" dirty="0">
                <a:solidFill>
                  <a:srgbClr val="44546A"/>
                </a:solidFill>
              </a:rPr>
              <a:t>m</a:t>
            </a:r>
            <a:r>
              <a:rPr sz="2600" dirty="0">
                <a:solidFill>
                  <a:srgbClr val="44546A"/>
                </a:solidFill>
              </a:rPr>
              <a:t>ma</a:t>
            </a:r>
            <a:r>
              <a:rPr sz="2600" spc="15" dirty="0">
                <a:solidFill>
                  <a:srgbClr val="44546A"/>
                </a:solidFill>
              </a:rPr>
              <a:t>r</a:t>
            </a:r>
            <a:r>
              <a:rPr sz="2600" dirty="0">
                <a:solidFill>
                  <a:srgbClr val="44546A"/>
                </a:solidFill>
              </a:rPr>
              <a:t>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390424" y="1368044"/>
            <a:ext cx="7230109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0" spc="-35" dirty="0">
                <a:latin typeface="Calibri Light"/>
                <a:cs typeface="Calibri Light"/>
              </a:rPr>
              <a:t>We </a:t>
            </a:r>
            <a:r>
              <a:rPr sz="1800" b="0" spc="-10" dirty="0">
                <a:latin typeface="Calibri Light"/>
                <a:cs typeface="Calibri Light"/>
              </a:rPr>
              <a:t>propose </a:t>
            </a:r>
            <a:r>
              <a:rPr sz="1800" b="0" spc="-40" dirty="0">
                <a:latin typeface="Calibri Light"/>
                <a:cs typeface="Calibri Light"/>
              </a:rPr>
              <a:t>RAT-SQL, </a:t>
            </a:r>
            <a:r>
              <a:rPr sz="1800" b="0" dirty="0">
                <a:latin typeface="Calibri Light"/>
                <a:cs typeface="Calibri Light"/>
              </a:rPr>
              <a:t>a </a:t>
            </a:r>
            <a:r>
              <a:rPr sz="1800" b="0" spc="-5" dirty="0">
                <a:latin typeface="Calibri Light"/>
                <a:cs typeface="Calibri Light"/>
              </a:rPr>
              <a:t>unified </a:t>
            </a:r>
            <a:r>
              <a:rPr sz="1800" b="0" spc="-10" dirty="0">
                <a:latin typeface="Calibri Light"/>
                <a:cs typeface="Calibri Light"/>
              </a:rPr>
              <a:t>framework </a:t>
            </a:r>
            <a:r>
              <a:rPr sz="1800" b="0" spc="-15" dirty="0">
                <a:latin typeface="Calibri Light"/>
                <a:cs typeface="Calibri Light"/>
              </a:rPr>
              <a:t>to </a:t>
            </a:r>
            <a:r>
              <a:rPr sz="1800" b="0" spc="-5" dirty="0">
                <a:latin typeface="Calibri Light"/>
                <a:cs typeface="Calibri Light"/>
              </a:rPr>
              <a:t>address </a:t>
            </a:r>
            <a:r>
              <a:rPr sz="1800" b="0" i="1" spc="-5" dirty="0">
                <a:solidFill>
                  <a:srgbClr val="4472C4"/>
                </a:solidFill>
                <a:latin typeface="Calibri Light"/>
                <a:cs typeface="Calibri Light"/>
              </a:rPr>
              <a:t>schema encoding</a:t>
            </a:r>
            <a:r>
              <a:rPr sz="1800" b="0" i="1" spc="185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and</a:t>
            </a:r>
            <a:endParaRPr sz="1800" dirty="0">
              <a:latin typeface="Calibri Light"/>
              <a:cs typeface="Calibri Light"/>
            </a:endParaRPr>
          </a:p>
          <a:p>
            <a:pPr marL="298450">
              <a:lnSpc>
                <a:spcPts val="2030"/>
              </a:lnSpc>
            </a:pPr>
            <a:r>
              <a:rPr sz="1800" b="0" i="1" spc="-5" dirty="0">
                <a:solidFill>
                  <a:srgbClr val="4472C4"/>
                </a:solidFill>
                <a:latin typeface="Calibri Light"/>
                <a:cs typeface="Calibri Light"/>
              </a:rPr>
              <a:t>schema linking </a:t>
            </a:r>
            <a:r>
              <a:rPr sz="1800" b="0" spc="-5" dirty="0">
                <a:latin typeface="Calibri Light"/>
                <a:cs typeface="Calibri Light"/>
              </a:rPr>
              <a:t>based on the </a:t>
            </a:r>
            <a:r>
              <a:rPr sz="1800" b="0" spc="-10" dirty="0">
                <a:latin typeface="Calibri Light"/>
                <a:cs typeface="Calibri Light"/>
              </a:rPr>
              <a:t>relation-aware</a:t>
            </a:r>
            <a:r>
              <a:rPr sz="1800" b="0" spc="40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transformer.</a:t>
            </a:r>
            <a:endParaRPr sz="1800" dirty="0">
              <a:latin typeface="Calibri Light"/>
              <a:cs typeface="Calibri Light"/>
            </a:endParaRPr>
          </a:p>
          <a:p>
            <a:pPr marL="298450" indent="-28575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0" spc="-45" dirty="0">
                <a:latin typeface="Calibri Light"/>
                <a:cs typeface="Calibri Light"/>
              </a:rPr>
              <a:t>RAT-SQL </a:t>
            </a:r>
            <a:r>
              <a:rPr sz="1800" b="0" spc="-10" dirty="0">
                <a:latin typeface="Calibri Light"/>
                <a:cs typeface="Calibri Light"/>
              </a:rPr>
              <a:t>achieves </a:t>
            </a:r>
            <a:r>
              <a:rPr sz="1800" b="0" spc="-5" dirty="0">
                <a:latin typeface="Calibri Light"/>
                <a:cs typeface="Calibri Light"/>
              </a:rPr>
              <a:t>the new </a:t>
            </a:r>
            <a:r>
              <a:rPr sz="1800" b="0" spc="-15" dirty="0">
                <a:latin typeface="Calibri Light"/>
                <a:cs typeface="Calibri Light"/>
              </a:rPr>
              <a:t>state-of-the-art </a:t>
            </a:r>
            <a:r>
              <a:rPr sz="1800" b="0" spc="-10" dirty="0">
                <a:latin typeface="Calibri Light"/>
                <a:cs typeface="Calibri Light"/>
              </a:rPr>
              <a:t>performance </a:t>
            </a:r>
            <a:r>
              <a:rPr sz="1800" b="0" spc="-5" dirty="0">
                <a:latin typeface="Calibri Light"/>
                <a:cs typeface="Calibri Light"/>
              </a:rPr>
              <a:t>on</a:t>
            </a:r>
            <a:r>
              <a:rPr sz="1800" b="0" spc="130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Spider.</a:t>
            </a:r>
            <a:endParaRPr sz="1800" dirty="0">
              <a:latin typeface="Calibri Light"/>
              <a:cs typeface="Calibri Light"/>
            </a:endParaRPr>
          </a:p>
          <a:p>
            <a:pPr marL="298450" indent="-28575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0" spc="-5" dirty="0">
                <a:latin typeface="Calibri Light"/>
                <a:cs typeface="Calibri Light"/>
              </a:rPr>
              <a:t>Code: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1155CC"/>
                </a:solidFill>
                <a:latin typeface="Calibri Light"/>
                <a:cs typeface="Calibri Light"/>
              </a:rPr>
              <a:t>https://github.com/microsoft/rat-sql</a:t>
            </a:r>
            <a:endParaRPr sz="1800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344" y="547115"/>
            <a:ext cx="2564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solidFill>
                  <a:srgbClr val="44546A"/>
                </a:solidFill>
              </a:rPr>
              <a:t>Text-to-SQL</a:t>
            </a:r>
            <a:r>
              <a:rPr sz="2600" spc="-30" dirty="0">
                <a:solidFill>
                  <a:srgbClr val="44546A"/>
                </a:solidFill>
              </a:rPr>
              <a:t> </a:t>
            </a:r>
            <a:r>
              <a:rPr sz="2600" spc="-20" dirty="0">
                <a:solidFill>
                  <a:srgbClr val="44546A"/>
                </a:solidFill>
              </a:rPr>
              <a:t>Parsing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1435920" y="1899023"/>
            <a:ext cx="5237099" cy="157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7551" y="4238244"/>
            <a:ext cx="4540885" cy="64135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5" dirty="0">
                <a:latin typeface="Tahoma"/>
                <a:cs typeface="Tahoma"/>
              </a:rPr>
              <a:t>Task</a:t>
            </a:r>
            <a:r>
              <a:rPr sz="1400" i="1" spc="5" dirty="0">
                <a:latin typeface="Calibri"/>
                <a:cs typeface="Calibri"/>
              </a:rPr>
              <a:t>: </a:t>
            </a:r>
            <a:r>
              <a:rPr sz="1400" i="1" dirty="0">
                <a:latin typeface="Calibri"/>
                <a:cs typeface="Calibri"/>
              </a:rPr>
              <a:t>translating natural </a:t>
            </a:r>
            <a:r>
              <a:rPr sz="1400" i="1" spc="-20" dirty="0">
                <a:latin typeface="Calibri"/>
                <a:cs typeface="Calibri"/>
              </a:rPr>
              <a:t>language </a:t>
            </a:r>
            <a:r>
              <a:rPr sz="1400" i="1" spc="-5" dirty="0">
                <a:latin typeface="Calibri"/>
                <a:cs typeface="Calibri"/>
              </a:rPr>
              <a:t>utterance to </a:t>
            </a:r>
            <a:r>
              <a:rPr sz="1400" i="1" spc="70" dirty="0">
                <a:latin typeface="Calibri"/>
                <a:cs typeface="Calibri"/>
              </a:rPr>
              <a:t>SQL</a:t>
            </a:r>
            <a:r>
              <a:rPr sz="1400" i="1" spc="3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queries.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50" dirty="0">
                <a:latin typeface="Tahoma"/>
                <a:cs typeface="Tahoma"/>
              </a:rPr>
              <a:t>Application</a:t>
            </a:r>
            <a:r>
              <a:rPr sz="1400" i="1" spc="50" dirty="0">
                <a:latin typeface="Calibri"/>
                <a:cs typeface="Calibri"/>
              </a:rPr>
              <a:t>: </a:t>
            </a:r>
            <a:r>
              <a:rPr sz="1400" i="1" spc="-15" dirty="0">
                <a:latin typeface="Calibri"/>
                <a:cs typeface="Calibri"/>
              </a:rPr>
              <a:t>give </a:t>
            </a:r>
            <a:r>
              <a:rPr sz="1400" i="1" spc="-10" dirty="0">
                <a:latin typeface="Calibri"/>
                <a:cs typeface="Calibri"/>
              </a:rPr>
              <a:t>people </a:t>
            </a:r>
            <a:r>
              <a:rPr sz="1400" i="1" dirty="0">
                <a:latin typeface="Calibri"/>
                <a:cs typeface="Calibri"/>
              </a:rPr>
              <a:t>access </a:t>
            </a:r>
            <a:r>
              <a:rPr sz="1400" i="1" spc="-5" dirty="0">
                <a:latin typeface="Calibri"/>
                <a:cs typeface="Calibri"/>
              </a:rPr>
              <a:t>to </a:t>
            </a:r>
            <a:r>
              <a:rPr sz="1400" i="1" spc="10" dirty="0">
                <a:latin typeface="Calibri"/>
                <a:cs typeface="Calibri"/>
              </a:rPr>
              <a:t>vast </a:t>
            </a:r>
            <a:r>
              <a:rPr sz="1400" i="1" spc="-5" dirty="0">
                <a:latin typeface="Calibri"/>
                <a:cs typeface="Calibri"/>
              </a:rPr>
              <a:t>amounts </a:t>
            </a:r>
            <a:r>
              <a:rPr sz="1400" i="1" spc="-15" dirty="0">
                <a:latin typeface="Calibri"/>
                <a:cs typeface="Calibri"/>
              </a:rPr>
              <a:t>of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databases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75" y="443483"/>
            <a:ext cx="4483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44546A"/>
                </a:solidFill>
              </a:rPr>
              <a:t>Cross-Domain </a:t>
            </a:r>
            <a:r>
              <a:rPr sz="2600" spc="-40" dirty="0">
                <a:solidFill>
                  <a:srgbClr val="44546A"/>
                </a:solidFill>
              </a:rPr>
              <a:t>Text-to-SQL</a:t>
            </a:r>
            <a:r>
              <a:rPr sz="2600" dirty="0">
                <a:solidFill>
                  <a:srgbClr val="44546A"/>
                </a:solidFill>
              </a:rPr>
              <a:t> </a:t>
            </a:r>
            <a:r>
              <a:rPr sz="2600" spc="-20" dirty="0">
                <a:solidFill>
                  <a:srgbClr val="44546A"/>
                </a:solidFill>
              </a:rPr>
              <a:t>Parsing</a:t>
            </a:r>
            <a:endParaRPr sz="2600" dirty="0"/>
          </a:p>
        </p:txBody>
      </p:sp>
      <p:sp>
        <p:nvSpPr>
          <p:cNvPr id="4" name="object 4"/>
          <p:cNvSpPr/>
          <p:nvPr/>
        </p:nvSpPr>
        <p:spPr>
          <a:xfrm>
            <a:off x="3657600" y="1195199"/>
            <a:ext cx="4504152" cy="2820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2938" y="4418076"/>
            <a:ext cx="64934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Tahoma"/>
                <a:cs typeface="Tahoma"/>
              </a:rPr>
              <a:t>Generalization </a:t>
            </a:r>
            <a:r>
              <a:rPr sz="1400" spc="25" dirty="0">
                <a:latin typeface="Tahoma"/>
                <a:cs typeface="Tahoma"/>
              </a:rPr>
              <a:t>Challenge</a:t>
            </a:r>
            <a:r>
              <a:rPr sz="1400" i="1" spc="25" dirty="0">
                <a:latin typeface="Calibri"/>
                <a:cs typeface="Calibri"/>
              </a:rPr>
              <a:t>: </a:t>
            </a:r>
            <a:r>
              <a:rPr sz="1400" i="1" spc="-15" dirty="0">
                <a:latin typeface="Calibri"/>
                <a:cs typeface="Calibri"/>
              </a:rPr>
              <a:t>a </a:t>
            </a:r>
            <a:r>
              <a:rPr sz="1400" i="1" spc="-5" dirty="0">
                <a:latin typeface="Calibri"/>
                <a:cs typeface="Calibri"/>
              </a:rPr>
              <a:t>parser needs to generalize to </a:t>
            </a:r>
            <a:r>
              <a:rPr sz="1400" i="1" dirty="0">
                <a:solidFill>
                  <a:srgbClr val="C00000"/>
                </a:solidFill>
                <a:latin typeface="Calibri"/>
                <a:cs typeface="Calibri"/>
              </a:rPr>
              <a:t>unseen</a:t>
            </a:r>
            <a:r>
              <a:rPr sz="1400" i="1" spc="-2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1400" i="1" spc="-2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1400" i="1" spc="-10" dirty="0" smtClean="0">
                <a:latin typeface="Calibri"/>
                <a:cs typeface="Calibri"/>
              </a:rPr>
              <a:t>database schemas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2938" y="4708143"/>
            <a:ext cx="4857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Tahoma"/>
                <a:cs typeface="Tahoma"/>
              </a:rPr>
              <a:t>Application</a:t>
            </a:r>
            <a:r>
              <a:rPr sz="1400" i="1" spc="50" dirty="0">
                <a:latin typeface="Calibri"/>
                <a:cs typeface="Calibri"/>
              </a:rPr>
              <a:t>: </a:t>
            </a:r>
            <a:r>
              <a:rPr sz="1400" i="1" dirty="0">
                <a:solidFill>
                  <a:srgbClr val="2F5597"/>
                </a:solidFill>
                <a:latin typeface="Calibri"/>
                <a:cs typeface="Calibri"/>
              </a:rPr>
              <a:t>reduce annotation </a:t>
            </a:r>
            <a:r>
              <a:rPr sz="1400" i="1" spc="-10" dirty="0">
                <a:solidFill>
                  <a:srgbClr val="2F5597"/>
                </a:solidFill>
                <a:latin typeface="Calibri"/>
                <a:cs typeface="Calibri"/>
              </a:rPr>
              <a:t>effort </a:t>
            </a:r>
            <a:r>
              <a:rPr sz="1400" i="1" spc="-5" dirty="0">
                <a:latin typeface="Calibri"/>
                <a:cs typeface="Calibri"/>
              </a:rPr>
              <a:t>for </a:t>
            </a:r>
            <a:r>
              <a:rPr sz="1400" i="1" spc="5" dirty="0">
                <a:latin typeface="Calibri"/>
                <a:cs typeface="Calibri"/>
              </a:rPr>
              <a:t>multi-domain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interfaces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330" y="1267051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New tasks: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WikiSQL (2017)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Spider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2018)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207590" y="2903181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bject 2"/>
          <p:cNvSpPr txBox="1"/>
          <p:nvPr/>
        </p:nvSpPr>
        <p:spPr>
          <a:xfrm>
            <a:off x="397330" y="3624149"/>
            <a:ext cx="1849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schemas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401995" y="4016148"/>
            <a:ext cx="197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Complex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questions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89" y="583691"/>
            <a:ext cx="660781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2895" algn="l"/>
              </a:tabLst>
            </a:pPr>
            <a:r>
              <a:rPr lang="en-US" altLang="zh-CN" sz="2600" spc="-20" dirty="0">
                <a:solidFill>
                  <a:srgbClr val="44546A"/>
                </a:solidFill>
              </a:rPr>
              <a:t>Two challenges of </a:t>
            </a:r>
            <a:r>
              <a:rPr lang="en-US" altLang="zh-CN" sz="2600" spc="-20" dirty="0" smtClean="0">
                <a:solidFill>
                  <a:srgbClr val="44546A"/>
                </a:solidFill>
              </a:rPr>
              <a:t>schema </a:t>
            </a:r>
            <a:r>
              <a:rPr lang="en-US" altLang="zh-CN" sz="2600" spc="-20" dirty="0">
                <a:solidFill>
                  <a:srgbClr val="44546A"/>
                </a:solidFill>
              </a:rPr>
              <a:t>generalization</a:t>
            </a:r>
            <a:endParaRPr sz="2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7673" y="2691575"/>
          <a:ext cx="4051300" cy="407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0919">
                <a:tc gridSpan="8">
                  <a:txBody>
                    <a:bodyPr/>
                    <a:lstStyle/>
                    <a:p>
                      <a:pPr marL="45085">
                        <a:lnSpc>
                          <a:spcPts val="1225"/>
                        </a:lnSpc>
                      </a:pPr>
                      <a:r>
                        <a:rPr sz="1100" b="1" spc="-5" dirty="0">
                          <a:latin typeface="Consolas"/>
                          <a:cs typeface="Consolas"/>
                        </a:rPr>
                        <a:t>cars_data</a:t>
                      </a:r>
                      <a:endParaRPr sz="11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8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id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mpg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cylinders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edispl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horsepower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weight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accelerate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year</a:t>
                      </a:r>
                      <a:endParaRPr sz="900" dirty="0">
                        <a:latin typeface="Consolas"/>
                        <a:cs typeface="Consolas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7673" y="3206551"/>
          <a:ext cx="1373505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92">
                <a:tc gridSpan="3">
                  <a:txBody>
                    <a:bodyPr/>
                    <a:lstStyle/>
                    <a:p>
                      <a:pPr marL="45085">
                        <a:lnSpc>
                          <a:spcPts val="1225"/>
                        </a:lnSpc>
                      </a:pPr>
                      <a:r>
                        <a:rPr sz="1100" b="1" spc="-5" dirty="0">
                          <a:latin typeface="Consolas"/>
                          <a:cs typeface="Consolas"/>
                        </a:rPr>
                        <a:t>car_names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88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i="1" spc="5" dirty="0">
                          <a:solidFill>
                            <a:srgbClr val="2F5597"/>
                          </a:solidFill>
                          <a:latin typeface="Consolas"/>
                          <a:cs typeface="Consolas"/>
                        </a:rPr>
                        <a:t>make_id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model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make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4694" y="3206551"/>
          <a:ext cx="1466850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92">
                <a:tc gridSpan="3">
                  <a:txBody>
                    <a:bodyPr/>
                    <a:lstStyle/>
                    <a:p>
                      <a:pPr marL="45085">
                        <a:lnSpc>
                          <a:spcPts val="1225"/>
                        </a:lnSpc>
                      </a:pPr>
                      <a:r>
                        <a:rPr sz="1100" b="1" spc="-5" dirty="0">
                          <a:latin typeface="Consolas"/>
                          <a:cs typeface="Consolas"/>
                        </a:rPr>
                        <a:t>model_list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88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i="1" spc="5" dirty="0">
                          <a:solidFill>
                            <a:srgbClr val="2F5597"/>
                          </a:solidFill>
                          <a:latin typeface="Consolas"/>
                          <a:cs typeface="Consolas"/>
                        </a:rPr>
                        <a:t>model_id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maker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model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24853" y="3206551"/>
          <a:ext cx="1885950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692">
                <a:tc gridSpan="4">
                  <a:txBody>
                    <a:bodyPr/>
                    <a:lstStyle/>
                    <a:p>
                      <a:pPr marL="45720">
                        <a:lnSpc>
                          <a:spcPts val="1225"/>
                        </a:lnSpc>
                      </a:pPr>
                      <a:r>
                        <a:rPr sz="1100" b="1" spc="-5" dirty="0">
                          <a:latin typeface="Consolas"/>
                          <a:cs typeface="Consolas"/>
                        </a:rPr>
                        <a:t>car_makers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8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i="1" spc="5" dirty="0">
                          <a:solidFill>
                            <a:srgbClr val="2F5597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maker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full_name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country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505945" y="262991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319" y="1724659"/>
            <a:ext cx="4415155" cy="38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Natural Language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Question: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cars </a:t>
            </a:r>
            <a:r>
              <a:rPr sz="1100" dirty="0">
                <a:latin typeface="Arial"/>
                <a:cs typeface="Arial"/>
              </a:rPr>
              <a:t>with 4 cylinders, which </a:t>
            </a:r>
            <a:r>
              <a:rPr sz="1100" spc="-5" dirty="0">
                <a:latin typeface="Arial"/>
                <a:cs typeface="Arial"/>
              </a:rPr>
              <a:t>model </a:t>
            </a:r>
            <a:r>
              <a:rPr sz="1100" dirty="0">
                <a:latin typeface="Arial"/>
                <a:cs typeface="Arial"/>
              </a:rPr>
              <a:t>has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largest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horsepower?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4615" y="1852398"/>
            <a:ext cx="3150870" cy="1114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365"/>
              </a:spcBef>
            </a:pPr>
            <a:r>
              <a:rPr sz="1200" b="1" spc="-10" dirty="0">
                <a:latin typeface="Arial"/>
                <a:cs typeface="Arial"/>
              </a:rPr>
              <a:t>Desired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SQL:</a:t>
            </a:r>
            <a:endParaRPr sz="1200" dirty="0">
              <a:latin typeface="Arial"/>
              <a:cs typeface="Arial"/>
            </a:endParaRPr>
          </a:p>
          <a:p>
            <a:pPr marL="12700" marR="5715" indent="1981200">
              <a:lnSpc>
                <a:spcPts val="1300"/>
              </a:lnSpc>
              <a:spcBef>
                <a:spcPts val="305"/>
              </a:spcBef>
            </a:pP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SELECT</a:t>
            </a:r>
            <a:r>
              <a:rPr sz="1100" spc="-105" dirty="0">
                <a:solidFill>
                  <a:srgbClr val="4472C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T1.model 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FROM </a:t>
            </a:r>
            <a:r>
              <a:rPr sz="1100" spc="-5" dirty="0">
                <a:latin typeface="Consolas"/>
                <a:cs typeface="Consolas"/>
              </a:rPr>
              <a:t>car_names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AS </a:t>
            </a:r>
            <a:r>
              <a:rPr sz="1100" spc="-5" dirty="0">
                <a:latin typeface="Consolas"/>
                <a:cs typeface="Consolas"/>
              </a:rPr>
              <a:t>T1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JOIN </a:t>
            </a:r>
            <a:r>
              <a:rPr sz="1100" spc="-5" dirty="0">
                <a:latin typeface="Consolas"/>
                <a:cs typeface="Consolas"/>
              </a:rPr>
              <a:t>cars_data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AS</a:t>
            </a:r>
            <a:r>
              <a:rPr sz="1100" spc="-105" dirty="0">
                <a:solidFill>
                  <a:srgbClr val="4472C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T2</a:t>
            </a:r>
            <a:endParaRPr sz="1100" dirty="0">
              <a:latin typeface="Consolas"/>
              <a:cs typeface="Consolas"/>
            </a:endParaRPr>
          </a:p>
          <a:p>
            <a:pPr marL="1460500" marR="5080" indent="76200" algn="r">
              <a:lnSpc>
                <a:spcPts val="1300"/>
              </a:lnSpc>
              <a:spcBef>
                <a:spcPts val="15"/>
              </a:spcBef>
            </a:pP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ON </a:t>
            </a:r>
            <a:r>
              <a:rPr sz="1100" spc="-5" dirty="0">
                <a:latin typeface="Consolas"/>
                <a:cs typeface="Consolas"/>
              </a:rPr>
              <a:t>T1.make_id</a:t>
            </a:r>
            <a:r>
              <a:rPr sz="1100" spc="-7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-40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T2.id 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WHERE </a:t>
            </a:r>
            <a:r>
              <a:rPr sz="1100" spc="-5" dirty="0">
                <a:latin typeface="Consolas"/>
                <a:cs typeface="Consolas"/>
              </a:rPr>
              <a:t>T2.cylinders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-1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ORDER BY </a:t>
            </a:r>
            <a:r>
              <a:rPr sz="1100" spc="-5" dirty="0">
                <a:latin typeface="Consolas"/>
                <a:cs typeface="Consolas"/>
              </a:rPr>
              <a:t>T2.horsepower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DESC LIMIT</a:t>
            </a:r>
            <a:r>
              <a:rPr sz="1100" spc="-110" dirty="0">
                <a:solidFill>
                  <a:srgbClr val="4472C4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1319" y="2443988"/>
            <a:ext cx="659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Schema: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975" y="3008617"/>
            <a:ext cx="108585" cy="539750"/>
          </a:xfrm>
          <a:custGeom>
            <a:avLst/>
            <a:gdLst/>
            <a:ahLst/>
            <a:cxnLst/>
            <a:rect l="l" t="t" r="r" b="b"/>
            <a:pathLst>
              <a:path w="108585" h="539750">
                <a:moveTo>
                  <a:pt x="80137" y="488697"/>
                </a:moveTo>
                <a:lnTo>
                  <a:pt x="70859" y="491651"/>
                </a:lnTo>
                <a:lnTo>
                  <a:pt x="63365" y="497869"/>
                </a:lnTo>
                <a:lnTo>
                  <a:pt x="58669" y="506796"/>
                </a:lnTo>
                <a:lnTo>
                  <a:pt x="57805" y="516845"/>
                </a:lnTo>
                <a:lnTo>
                  <a:pt x="60759" y="526123"/>
                </a:lnTo>
                <a:lnTo>
                  <a:pt x="66976" y="533617"/>
                </a:lnTo>
                <a:lnTo>
                  <a:pt x="75903" y="538312"/>
                </a:lnTo>
                <a:lnTo>
                  <a:pt x="85952" y="539176"/>
                </a:lnTo>
                <a:lnTo>
                  <a:pt x="95230" y="536223"/>
                </a:lnTo>
                <a:lnTo>
                  <a:pt x="102724" y="530006"/>
                </a:lnTo>
                <a:lnTo>
                  <a:pt x="107420" y="521079"/>
                </a:lnTo>
                <a:lnTo>
                  <a:pt x="107520" y="519915"/>
                </a:lnTo>
                <a:lnTo>
                  <a:pt x="80902" y="519915"/>
                </a:lnTo>
                <a:lnTo>
                  <a:pt x="68947" y="515628"/>
                </a:lnTo>
                <a:lnTo>
                  <a:pt x="73232" y="503674"/>
                </a:lnTo>
                <a:lnTo>
                  <a:pt x="105943" y="503674"/>
                </a:lnTo>
                <a:lnTo>
                  <a:pt x="105331" y="501751"/>
                </a:lnTo>
                <a:lnTo>
                  <a:pt x="99113" y="494257"/>
                </a:lnTo>
                <a:lnTo>
                  <a:pt x="90186" y="489562"/>
                </a:lnTo>
                <a:lnTo>
                  <a:pt x="80137" y="488697"/>
                </a:lnTo>
                <a:close/>
              </a:path>
              <a:path w="108585" h="539750">
                <a:moveTo>
                  <a:pt x="73232" y="503674"/>
                </a:moveTo>
                <a:lnTo>
                  <a:pt x="68947" y="515628"/>
                </a:lnTo>
                <a:lnTo>
                  <a:pt x="80902" y="519915"/>
                </a:lnTo>
                <a:lnTo>
                  <a:pt x="85187" y="507960"/>
                </a:lnTo>
                <a:lnTo>
                  <a:pt x="73232" y="503674"/>
                </a:lnTo>
                <a:close/>
              </a:path>
              <a:path w="108585" h="539750">
                <a:moveTo>
                  <a:pt x="105943" y="503674"/>
                </a:moveTo>
                <a:lnTo>
                  <a:pt x="73232" y="503674"/>
                </a:lnTo>
                <a:lnTo>
                  <a:pt x="85187" y="507960"/>
                </a:lnTo>
                <a:lnTo>
                  <a:pt x="80902" y="519915"/>
                </a:lnTo>
                <a:lnTo>
                  <a:pt x="107520" y="519915"/>
                </a:lnTo>
                <a:lnTo>
                  <a:pt x="108284" y="511030"/>
                </a:lnTo>
                <a:lnTo>
                  <a:pt x="105943" y="503674"/>
                </a:lnTo>
                <a:close/>
              </a:path>
              <a:path w="108585" h="539750">
                <a:moveTo>
                  <a:pt x="52466" y="494258"/>
                </a:moveTo>
                <a:lnTo>
                  <a:pt x="44210" y="503909"/>
                </a:lnTo>
                <a:lnTo>
                  <a:pt x="49950" y="508819"/>
                </a:lnTo>
                <a:lnTo>
                  <a:pt x="56992" y="511343"/>
                </a:lnTo>
                <a:lnTo>
                  <a:pt x="61277" y="499388"/>
                </a:lnTo>
                <a:lnTo>
                  <a:pt x="58548" y="498410"/>
                </a:lnTo>
                <a:lnTo>
                  <a:pt x="57319" y="498410"/>
                </a:lnTo>
                <a:lnTo>
                  <a:pt x="55334" y="497258"/>
                </a:lnTo>
                <a:lnTo>
                  <a:pt x="55972" y="497258"/>
                </a:lnTo>
                <a:lnTo>
                  <a:pt x="52466" y="494258"/>
                </a:lnTo>
                <a:close/>
              </a:path>
              <a:path w="108585" h="539750">
                <a:moveTo>
                  <a:pt x="55334" y="497258"/>
                </a:moveTo>
                <a:lnTo>
                  <a:pt x="57319" y="498410"/>
                </a:lnTo>
                <a:lnTo>
                  <a:pt x="56432" y="497651"/>
                </a:lnTo>
                <a:lnTo>
                  <a:pt x="55334" y="497258"/>
                </a:lnTo>
                <a:close/>
              </a:path>
              <a:path w="108585" h="539750">
                <a:moveTo>
                  <a:pt x="56432" y="497651"/>
                </a:moveTo>
                <a:lnTo>
                  <a:pt x="57319" y="498410"/>
                </a:lnTo>
                <a:lnTo>
                  <a:pt x="58548" y="498410"/>
                </a:lnTo>
                <a:lnTo>
                  <a:pt x="56432" y="497651"/>
                </a:lnTo>
                <a:close/>
              </a:path>
              <a:path w="108585" h="539750">
                <a:moveTo>
                  <a:pt x="55972" y="497258"/>
                </a:moveTo>
                <a:lnTo>
                  <a:pt x="55334" y="497258"/>
                </a:lnTo>
                <a:lnTo>
                  <a:pt x="56432" y="497651"/>
                </a:lnTo>
                <a:lnTo>
                  <a:pt x="55972" y="497258"/>
                </a:lnTo>
                <a:close/>
              </a:path>
              <a:path w="108585" h="539750">
                <a:moveTo>
                  <a:pt x="37706" y="475815"/>
                </a:moveTo>
                <a:lnTo>
                  <a:pt x="27216" y="482974"/>
                </a:lnTo>
                <a:lnTo>
                  <a:pt x="34376" y="493464"/>
                </a:lnTo>
                <a:lnTo>
                  <a:pt x="44866" y="486304"/>
                </a:lnTo>
                <a:lnTo>
                  <a:pt x="37706" y="475815"/>
                </a:lnTo>
                <a:close/>
              </a:path>
              <a:path w="108585" h="539750">
                <a:moveTo>
                  <a:pt x="26595" y="454207"/>
                </a:moveTo>
                <a:lnTo>
                  <a:pt x="15078" y="459559"/>
                </a:lnTo>
                <a:lnTo>
                  <a:pt x="20429" y="471077"/>
                </a:lnTo>
                <a:lnTo>
                  <a:pt x="31947" y="465725"/>
                </a:lnTo>
                <a:lnTo>
                  <a:pt x="26595" y="454207"/>
                </a:lnTo>
                <a:close/>
              </a:path>
              <a:path w="108585" h="539750">
                <a:moveTo>
                  <a:pt x="19059" y="430900"/>
                </a:moveTo>
                <a:lnTo>
                  <a:pt x="6913" y="434613"/>
                </a:lnTo>
                <a:lnTo>
                  <a:pt x="10626" y="446758"/>
                </a:lnTo>
                <a:lnTo>
                  <a:pt x="22771" y="443045"/>
                </a:lnTo>
                <a:lnTo>
                  <a:pt x="19059" y="430900"/>
                </a:lnTo>
                <a:close/>
              </a:path>
              <a:path w="108585" h="539750">
                <a:moveTo>
                  <a:pt x="14617" y="406702"/>
                </a:moveTo>
                <a:lnTo>
                  <a:pt x="2106" y="408889"/>
                </a:lnTo>
                <a:lnTo>
                  <a:pt x="4293" y="421399"/>
                </a:lnTo>
                <a:lnTo>
                  <a:pt x="16804" y="419213"/>
                </a:lnTo>
                <a:lnTo>
                  <a:pt x="14617" y="406702"/>
                </a:lnTo>
                <a:close/>
              </a:path>
              <a:path w="108585" h="539750">
                <a:moveTo>
                  <a:pt x="12957" y="382112"/>
                </a:moveTo>
                <a:lnTo>
                  <a:pt x="278" y="382831"/>
                </a:lnTo>
                <a:lnTo>
                  <a:pt x="997" y="395511"/>
                </a:lnTo>
                <a:lnTo>
                  <a:pt x="13677" y="394792"/>
                </a:lnTo>
                <a:lnTo>
                  <a:pt x="12957" y="382112"/>
                </a:lnTo>
                <a:close/>
              </a:path>
              <a:path w="108585" h="539750">
                <a:moveTo>
                  <a:pt x="12700" y="357079"/>
                </a:moveTo>
                <a:lnTo>
                  <a:pt x="0" y="357079"/>
                </a:lnTo>
                <a:lnTo>
                  <a:pt x="0" y="369779"/>
                </a:lnTo>
                <a:lnTo>
                  <a:pt x="12700" y="369779"/>
                </a:lnTo>
                <a:lnTo>
                  <a:pt x="12700" y="357079"/>
                </a:lnTo>
                <a:close/>
              </a:path>
              <a:path w="108585" h="539750">
                <a:moveTo>
                  <a:pt x="12700" y="331679"/>
                </a:moveTo>
                <a:lnTo>
                  <a:pt x="0" y="331679"/>
                </a:lnTo>
                <a:lnTo>
                  <a:pt x="0" y="344379"/>
                </a:lnTo>
                <a:lnTo>
                  <a:pt x="12700" y="344379"/>
                </a:lnTo>
                <a:lnTo>
                  <a:pt x="12700" y="331679"/>
                </a:lnTo>
                <a:close/>
              </a:path>
              <a:path w="108585" h="539750">
                <a:moveTo>
                  <a:pt x="12700" y="306279"/>
                </a:moveTo>
                <a:lnTo>
                  <a:pt x="0" y="306279"/>
                </a:lnTo>
                <a:lnTo>
                  <a:pt x="0" y="318979"/>
                </a:lnTo>
                <a:lnTo>
                  <a:pt x="12700" y="318979"/>
                </a:lnTo>
                <a:lnTo>
                  <a:pt x="12700" y="306279"/>
                </a:lnTo>
                <a:close/>
              </a:path>
              <a:path w="108585" h="539750">
                <a:moveTo>
                  <a:pt x="12700" y="280879"/>
                </a:moveTo>
                <a:lnTo>
                  <a:pt x="0" y="280879"/>
                </a:lnTo>
                <a:lnTo>
                  <a:pt x="0" y="293579"/>
                </a:lnTo>
                <a:lnTo>
                  <a:pt x="12700" y="293579"/>
                </a:lnTo>
                <a:lnTo>
                  <a:pt x="12700" y="280879"/>
                </a:lnTo>
                <a:close/>
              </a:path>
              <a:path w="108585" h="539750">
                <a:moveTo>
                  <a:pt x="12700" y="255479"/>
                </a:moveTo>
                <a:lnTo>
                  <a:pt x="0" y="255479"/>
                </a:lnTo>
                <a:lnTo>
                  <a:pt x="0" y="268179"/>
                </a:lnTo>
                <a:lnTo>
                  <a:pt x="12700" y="268179"/>
                </a:lnTo>
                <a:lnTo>
                  <a:pt x="12700" y="255479"/>
                </a:lnTo>
                <a:close/>
              </a:path>
              <a:path w="108585" h="539750">
                <a:moveTo>
                  <a:pt x="12700" y="230079"/>
                </a:moveTo>
                <a:lnTo>
                  <a:pt x="0" y="230079"/>
                </a:lnTo>
                <a:lnTo>
                  <a:pt x="0" y="242779"/>
                </a:lnTo>
                <a:lnTo>
                  <a:pt x="12700" y="242779"/>
                </a:lnTo>
                <a:lnTo>
                  <a:pt x="12700" y="230079"/>
                </a:lnTo>
                <a:close/>
              </a:path>
              <a:path w="108585" h="539750">
                <a:moveTo>
                  <a:pt x="12700" y="204679"/>
                </a:moveTo>
                <a:lnTo>
                  <a:pt x="0" y="204679"/>
                </a:lnTo>
                <a:lnTo>
                  <a:pt x="0" y="217379"/>
                </a:lnTo>
                <a:lnTo>
                  <a:pt x="12700" y="217379"/>
                </a:lnTo>
                <a:lnTo>
                  <a:pt x="12700" y="204679"/>
                </a:lnTo>
                <a:close/>
              </a:path>
              <a:path w="108585" h="539750">
                <a:moveTo>
                  <a:pt x="12700" y="179279"/>
                </a:moveTo>
                <a:lnTo>
                  <a:pt x="0" y="179279"/>
                </a:lnTo>
                <a:lnTo>
                  <a:pt x="0" y="191979"/>
                </a:lnTo>
                <a:lnTo>
                  <a:pt x="12700" y="191979"/>
                </a:lnTo>
                <a:lnTo>
                  <a:pt x="12700" y="179279"/>
                </a:lnTo>
                <a:close/>
              </a:path>
              <a:path w="108585" h="539750">
                <a:moveTo>
                  <a:pt x="12700" y="153879"/>
                </a:moveTo>
                <a:lnTo>
                  <a:pt x="0" y="153879"/>
                </a:lnTo>
                <a:lnTo>
                  <a:pt x="0" y="166579"/>
                </a:lnTo>
                <a:lnTo>
                  <a:pt x="12700" y="166579"/>
                </a:lnTo>
                <a:lnTo>
                  <a:pt x="12700" y="153879"/>
                </a:lnTo>
                <a:close/>
              </a:path>
              <a:path w="108585" h="539750">
                <a:moveTo>
                  <a:pt x="783" y="128141"/>
                </a:moveTo>
                <a:lnTo>
                  <a:pt x="63" y="140821"/>
                </a:lnTo>
                <a:lnTo>
                  <a:pt x="12743" y="141541"/>
                </a:lnTo>
                <a:lnTo>
                  <a:pt x="13463" y="128861"/>
                </a:lnTo>
                <a:lnTo>
                  <a:pt x="783" y="128141"/>
                </a:lnTo>
                <a:close/>
              </a:path>
              <a:path w="108585" h="539750">
                <a:moveTo>
                  <a:pt x="3642" y="102203"/>
                </a:moveTo>
                <a:lnTo>
                  <a:pt x="1589" y="113946"/>
                </a:lnTo>
                <a:lnTo>
                  <a:pt x="1503" y="115462"/>
                </a:lnTo>
                <a:lnTo>
                  <a:pt x="14182" y="116182"/>
                </a:lnTo>
                <a:lnTo>
                  <a:pt x="14163" y="115769"/>
                </a:lnTo>
                <a:lnTo>
                  <a:pt x="14248" y="115036"/>
                </a:lnTo>
                <a:lnTo>
                  <a:pt x="16152" y="104390"/>
                </a:lnTo>
                <a:lnTo>
                  <a:pt x="3642" y="102203"/>
                </a:lnTo>
                <a:close/>
              </a:path>
              <a:path w="108585" h="539750">
                <a:moveTo>
                  <a:pt x="14227" y="115404"/>
                </a:moveTo>
                <a:lnTo>
                  <a:pt x="14163" y="115769"/>
                </a:lnTo>
                <a:lnTo>
                  <a:pt x="14227" y="115404"/>
                </a:lnTo>
                <a:close/>
              </a:path>
              <a:path w="108585" h="539750">
                <a:moveTo>
                  <a:pt x="14291" y="115036"/>
                </a:moveTo>
                <a:lnTo>
                  <a:pt x="14227" y="115404"/>
                </a:lnTo>
                <a:lnTo>
                  <a:pt x="14291" y="115036"/>
                </a:lnTo>
                <a:close/>
              </a:path>
              <a:path w="108585" h="539750">
                <a:moveTo>
                  <a:pt x="9520" y="76735"/>
                </a:moveTo>
                <a:lnTo>
                  <a:pt x="6189" y="87632"/>
                </a:lnTo>
                <a:lnTo>
                  <a:pt x="5829" y="89692"/>
                </a:lnTo>
                <a:lnTo>
                  <a:pt x="18339" y="91879"/>
                </a:lnTo>
                <a:lnTo>
                  <a:pt x="18449" y="90970"/>
                </a:lnTo>
                <a:lnTo>
                  <a:pt x="18632" y="90206"/>
                </a:lnTo>
                <a:lnTo>
                  <a:pt x="21665" y="80448"/>
                </a:lnTo>
                <a:lnTo>
                  <a:pt x="9520" y="76735"/>
                </a:lnTo>
                <a:close/>
              </a:path>
              <a:path w="108585" h="539750">
                <a:moveTo>
                  <a:pt x="18632" y="90206"/>
                </a:moveTo>
                <a:lnTo>
                  <a:pt x="18449" y="90970"/>
                </a:lnTo>
                <a:lnTo>
                  <a:pt x="18564" y="90595"/>
                </a:lnTo>
                <a:lnTo>
                  <a:pt x="18632" y="90206"/>
                </a:lnTo>
                <a:close/>
              </a:path>
              <a:path w="108585" h="539750">
                <a:moveTo>
                  <a:pt x="18564" y="90595"/>
                </a:moveTo>
                <a:lnTo>
                  <a:pt x="18449" y="90970"/>
                </a:lnTo>
                <a:lnTo>
                  <a:pt x="18564" y="90595"/>
                </a:lnTo>
                <a:close/>
              </a:path>
              <a:path w="108585" h="539750">
                <a:moveTo>
                  <a:pt x="18682" y="90206"/>
                </a:moveTo>
                <a:lnTo>
                  <a:pt x="18564" y="90595"/>
                </a:lnTo>
                <a:lnTo>
                  <a:pt x="18682" y="90206"/>
                </a:lnTo>
                <a:close/>
              </a:path>
              <a:path w="108585" h="539750">
                <a:moveTo>
                  <a:pt x="25346" y="68293"/>
                </a:moveTo>
                <a:lnTo>
                  <a:pt x="25206" y="68656"/>
                </a:lnTo>
                <a:lnTo>
                  <a:pt x="25371" y="68303"/>
                </a:lnTo>
                <a:close/>
              </a:path>
              <a:path w="108585" h="539750">
                <a:moveTo>
                  <a:pt x="25520" y="67837"/>
                </a:moveTo>
                <a:lnTo>
                  <a:pt x="25360" y="68256"/>
                </a:lnTo>
                <a:lnTo>
                  <a:pt x="25520" y="67837"/>
                </a:lnTo>
                <a:close/>
              </a:path>
              <a:path w="108585" h="539750">
                <a:moveTo>
                  <a:pt x="18835" y="52230"/>
                </a:moveTo>
                <a:lnTo>
                  <a:pt x="13504" y="63703"/>
                </a:lnTo>
                <a:lnTo>
                  <a:pt x="13233" y="64590"/>
                </a:lnTo>
                <a:lnTo>
                  <a:pt x="25346" y="68293"/>
                </a:lnTo>
                <a:lnTo>
                  <a:pt x="25520" y="67837"/>
                </a:lnTo>
                <a:lnTo>
                  <a:pt x="30353" y="57581"/>
                </a:lnTo>
                <a:lnTo>
                  <a:pt x="18835" y="52230"/>
                </a:lnTo>
                <a:close/>
              </a:path>
              <a:path w="108585" h="539750">
                <a:moveTo>
                  <a:pt x="25587" y="67837"/>
                </a:moveTo>
                <a:lnTo>
                  <a:pt x="25392" y="68256"/>
                </a:lnTo>
                <a:lnTo>
                  <a:pt x="25587" y="67837"/>
                </a:lnTo>
                <a:close/>
              </a:path>
              <a:path w="108585" h="539750">
                <a:moveTo>
                  <a:pt x="32244" y="29536"/>
                </a:moveTo>
                <a:lnTo>
                  <a:pt x="25084" y="40025"/>
                </a:lnTo>
                <a:lnTo>
                  <a:pt x="35573" y="47185"/>
                </a:lnTo>
                <a:lnTo>
                  <a:pt x="42733" y="36696"/>
                </a:lnTo>
                <a:lnTo>
                  <a:pt x="32244" y="29536"/>
                </a:lnTo>
                <a:close/>
              </a:path>
              <a:path w="108585" h="539750">
                <a:moveTo>
                  <a:pt x="51853" y="9937"/>
                </a:moveTo>
                <a:lnTo>
                  <a:pt x="49381" y="11544"/>
                </a:lnTo>
                <a:lnTo>
                  <a:pt x="42080" y="17788"/>
                </a:lnTo>
                <a:lnTo>
                  <a:pt x="40914" y="19046"/>
                </a:lnTo>
                <a:lnTo>
                  <a:pt x="50228" y="27679"/>
                </a:lnTo>
                <a:lnTo>
                  <a:pt x="50672" y="27200"/>
                </a:lnTo>
                <a:lnTo>
                  <a:pt x="51144" y="26692"/>
                </a:lnTo>
                <a:lnTo>
                  <a:pt x="56735" y="21964"/>
                </a:lnTo>
                <a:lnTo>
                  <a:pt x="57319" y="21465"/>
                </a:lnTo>
                <a:lnTo>
                  <a:pt x="58773" y="20585"/>
                </a:lnTo>
                <a:lnTo>
                  <a:pt x="51853" y="9937"/>
                </a:lnTo>
                <a:close/>
              </a:path>
              <a:path w="108585" h="539750">
                <a:moveTo>
                  <a:pt x="51144" y="26692"/>
                </a:moveTo>
                <a:lnTo>
                  <a:pt x="50615" y="27200"/>
                </a:lnTo>
                <a:lnTo>
                  <a:pt x="50895" y="26961"/>
                </a:lnTo>
                <a:lnTo>
                  <a:pt x="51144" y="26692"/>
                </a:lnTo>
                <a:close/>
              </a:path>
              <a:path w="108585" h="539750">
                <a:moveTo>
                  <a:pt x="50895" y="26961"/>
                </a:moveTo>
                <a:lnTo>
                  <a:pt x="50615" y="27200"/>
                </a:lnTo>
                <a:lnTo>
                  <a:pt x="50895" y="26961"/>
                </a:lnTo>
                <a:close/>
              </a:path>
              <a:path w="108585" h="539750">
                <a:moveTo>
                  <a:pt x="51209" y="26692"/>
                </a:moveTo>
                <a:lnTo>
                  <a:pt x="50895" y="26961"/>
                </a:lnTo>
                <a:lnTo>
                  <a:pt x="51209" y="26692"/>
                </a:lnTo>
                <a:close/>
              </a:path>
              <a:path w="108585" h="539750">
                <a:moveTo>
                  <a:pt x="57319" y="21465"/>
                </a:moveTo>
                <a:lnTo>
                  <a:pt x="56652" y="21964"/>
                </a:lnTo>
                <a:lnTo>
                  <a:pt x="57001" y="21737"/>
                </a:lnTo>
                <a:lnTo>
                  <a:pt x="57319" y="21465"/>
                </a:lnTo>
                <a:close/>
              </a:path>
              <a:path w="108585" h="539750">
                <a:moveTo>
                  <a:pt x="57001" y="21737"/>
                </a:moveTo>
                <a:lnTo>
                  <a:pt x="56652" y="21964"/>
                </a:lnTo>
                <a:lnTo>
                  <a:pt x="57001" y="21737"/>
                </a:lnTo>
                <a:close/>
              </a:path>
              <a:path w="108585" h="539750">
                <a:moveTo>
                  <a:pt x="57419" y="21465"/>
                </a:moveTo>
                <a:lnTo>
                  <a:pt x="57001" y="21737"/>
                </a:lnTo>
                <a:lnTo>
                  <a:pt x="57419" y="21465"/>
                </a:lnTo>
                <a:close/>
              </a:path>
              <a:path w="108585" h="539750">
                <a:moveTo>
                  <a:pt x="78179" y="0"/>
                </a:moveTo>
                <a:lnTo>
                  <a:pt x="74080" y="367"/>
                </a:lnTo>
                <a:lnTo>
                  <a:pt x="65424" y="2712"/>
                </a:lnTo>
                <a:lnTo>
                  <a:pt x="63811" y="3449"/>
                </a:lnTo>
                <a:lnTo>
                  <a:pt x="69085" y="15002"/>
                </a:lnTo>
                <a:lnTo>
                  <a:pt x="69452" y="14834"/>
                </a:lnTo>
                <a:lnTo>
                  <a:pt x="69249" y="14834"/>
                </a:lnTo>
                <a:lnTo>
                  <a:pt x="70225" y="14481"/>
                </a:lnTo>
                <a:lnTo>
                  <a:pt x="70551" y="14481"/>
                </a:lnTo>
                <a:lnTo>
                  <a:pt x="76142" y="12966"/>
                </a:lnTo>
                <a:lnTo>
                  <a:pt x="75770" y="12966"/>
                </a:lnTo>
                <a:lnTo>
                  <a:pt x="76864" y="12771"/>
                </a:lnTo>
                <a:lnTo>
                  <a:pt x="77953" y="12771"/>
                </a:lnTo>
                <a:lnTo>
                  <a:pt x="79313" y="12649"/>
                </a:lnTo>
                <a:lnTo>
                  <a:pt x="78179" y="0"/>
                </a:lnTo>
                <a:close/>
              </a:path>
              <a:path w="108585" h="539750">
                <a:moveTo>
                  <a:pt x="70225" y="14481"/>
                </a:moveTo>
                <a:lnTo>
                  <a:pt x="69249" y="14834"/>
                </a:lnTo>
                <a:lnTo>
                  <a:pt x="69749" y="14699"/>
                </a:lnTo>
                <a:lnTo>
                  <a:pt x="70225" y="14481"/>
                </a:lnTo>
                <a:close/>
              </a:path>
              <a:path w="108585" h="539750">
                <a:moveTo>
                  <a:pt x="69749" y="14699"/>
                </a:moveTo>
                <a:lnTo>
                  <a:pt x="69249" y="14834"/>
                </a:lnTo>
                <a:lnTo>
                  <a:pt x="69452" y="14834"/>
                </a:lnTo>
                <a:lnTo>
                  <a:pt x="69749" y="14699"/>
                </a:lnTo>
                <a:close/>
              </a:path>
              <a:path w="108585" h="539750">
                <a:moveTo>
                  <a:pt x="70551" y="14481"/>
                </a:moveTo>
                <a:lnTo>
                  <a:pt x="70225" y="14481"/>
                </a:lnTo>
                <a:lnTo>
                  <a:pt x="69749" y="14699"/>
                </a:lnTo>
                <a:lnTo>
                  <a:pt x="70551" y="14481"/>
                </a:lnTo>
                <a:close/>
              </a:path>
              <a:path w="108585" h="539750">
                <a:moveTo>
                  <a:pt x="76864" y="12771"/>
                </a:moveTo>
                <a:lnTo>
                  <a:pt x="75770" y="12966"/>
                </a:lnTo>
                <a:lnTo>
                  <a:pt x="76326" y="12916"/>
                </a:lnTo>
                <a:lnTo>
                  <a:pt x="76864" y="12771"/>
                </a:lnTo>
                <a:close/>
              </a:path>
              <a:path w="108585" h="539750">
                <a:moveTo>
                  <a:pt x="76326" y="12916"/>
                </a:moveTo>
                <a:lnTo>
                  <a:pt x="75770" y="12966"/>
                </a:lnTo>
                <a:lnTo>
                  <a:pt x="76142" y="12966"/>
                </a:lnTo>
                <a:lnTo>
                  <a:pt x="76326" y="12916"/>
                </a:lnTo>
                <a:close/>
              </a:path>
              <a:path w="108585" h="539750">
                <a:moveTo>
                  <a:pt x="77953" y="12771"/>
                </a:moveTo>
                <a:lnTo>
                  <a:pt x="76864" y="12771"/>
                </a:lnTo>
                <a:lnTo>
                  <a:pt x="76326" y="12916"/>
                </a:lnTo>
                <a:lnTo>
                  <a:pt x="77953" y="12771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8731" y="3620695"/>
            <a:ext cx="1265555" cy="77470"/>
          </a:xfrm>
          <a:custGeom>
            <a:avLst/>
            <a:gdLst/>
            <a:ahLst/>
            <a:cxnLst/>
            <a:rect l="l" t="t" r="r" b="b"/>
            <a:pathLst>
              <a:path w="1265555" h="77470">
                <a:moveTo>
                  <a:pt x="1221285" y="46548"/>
                </a:moveTo>
                <a:lnTo>
                  <a:pt x="1215104" y="50767"/>
                </a:lnTo>
                <a:lnTo>
                  <a:pt x="1222263" y="61256"/>
                </a:lnTo>
                <a:lnTo>
                  <a:pt x="1230983" y="55305"/>
                </a:lnTo>
                <a:lnTo>
                  <a:pt x="1233470" y="50720"/>
                </a:lnTo>
                <a:lnTo>
                  <a:pt x="1228267" y="47898"/>
                </a:lnTo>
                <a:lnTo>
                  <a:pt x="1220553" y="47898"/>
                </a:lnTo>
                <a:lnTo>
                  <a:pt x="1221285" y="46548"/>
                </a:lnTo>
                <a:close/>
              </a:path>
              <a:path w="1265555" h="77470">
                <a:moveTo>
                  <a:pt x="1241445" y="0"/>
                </a:moveTo>
                <a:lnTo>
                  <a:pt x="1231798" y="1325"/>
                </a:lnTo>
                <a:lnTo>
                  <a:pt x="1223352" y="6171"/>
                </a:lnTo>
                <a:lnTo>
                  <a:pt x="1217201" y="14164"/>
                </a:lnTo>
                <a:lnTo>
                  <a:pt x="1214633" y="23918"/>
                </a:lnTo>
                <a:lnTo>
                  <a:pt x="1215958" y="33565"/>
                </a:lnTo>
                <a:lnTo>
                  <a:pt x="1220805" y="42011"/>
                </a:lnTo>
                <a:lnTo>
                  <a:pt x="1228799" y="48162"/>
                </a:lnTo>
                <a:lnTo>
                  <a:pt x="1238552" y="50730"/>
                </a:lnTo>
                <a:lnTo>
                  <a:pt x="1248199" y="49404"/>
                </a:lnTo>
                <a:lnTo>
                  <a:pt x="1256644" y="44558"/>
                </a:lnTo>
                <a:lnTo>
                  <a:pt x="1260494" y="39555"/>
                </a:lnTo>
                <a:lnTo>
                  <a:pt x="1239525" y="39555"/>
                </a:lnTo>
                <a:lnTo>
                  <a:pt x="1228362" y="33501"/>
                </a:lnTo>
                <a:lnTo>
                  <a:pt x="1234416" y="22337"/>
                </a:lnTo>
                <a:lnTo>
                  <a:pt x="1264749" y="22337"/>
                </a:lnTo>
                <a:lnTo>
                  <a:pt x="1264038" y="17164"/>
                </a:lnTo>
                <a:lnTo>
                  <a:pt x="1259192" y="8719"/>
                </a:lnTo>
                <a:lnTo>
                  <a:pt x="1251199" y="2568"/>
                </a:lnTo>
                <a:lnTo>
                  <a:pt x="1241445" y="0"/>
                </a:lnTo>
                <a:close/>
              </a:path>
              <a:path w="1265555" h="77470">
                <a:moveTo>
                  <a:pt x="1222554" y="45682"/>
                </a:moveTo>
                <a:lnTo>
                  <a:pt x="1221285" y="46548"/>
                </a:lnTo>
                <a:lnTo>
                  <a:pt x="1220553" y="47898"/>
                </a:lnTo>
                <a:lnTo>
                  <a:pt x="1222554" y="45682"/>
                </a:lnTo>
                <a:close/>
              </a:path>
              <a:path w="1265555" h="77470">
                <a:moveTo>
                  <a:pt x="1224182" y="45682"/>
                </a:moveTo>
                <a:lnTo>
                  <a:pt x="1222554" y="45682"/>
                </a:lnTo>
                <a:lnTo>
                  <a:pt x="1220553" y="47898"/>
                </a:lnTo>
                <a:lnTo>
                  <a:pt x="1228267" y="47898"/>
                </a:lnTo>
                <a:lnTo>
                  <a:pt x="1224182" y="45682"/>
                </a:lnTo>
                <a:close/>
              </a:path>
              <a:path w="1265555" h="77470">
                <a:moveTo>
                  <a:pt x="1222306" y="44665"/>
                </a:moveTo>
                <a:lnTo>
                  <a:pt x="1221285" y="46548"/>
                </a:lnTo>
                <a:lnTo>
                  <a:pt x="1222554" y="45682"/>
                </a:lnTo>
                <a:lnTo>
                  <a:pt x="1224182" y="45682"/>
                </a:lnTo>
                <a:lnTo>
                  <a:pt x="1222306" y="44665"/>
                </a:lnTo>
                <a:close/>
              </a:path>
              <a:path w="1265555" h="77470">
                <a:moveTo>
                  <a:pt x="1234416" y="22337"/>
                </a:moveTo>
                <a:lnTo>
                  <a:pt x="1228362" y="33501"/>
                </a:lnTo>
                <a:lnTo>
                  <a:pt x="1239525" y="39555"/>
                </a:lnTo>
                <a:lnTo>
                  <a:pt x="1245580" y="28392"/>
                </a:lnTo>
                <a:lnTo>
                  <a:pt x="1234416" y="22337"/>
                </a:lnTo>
                <a:close/>
              </a:path>
              <a:path w="1265555" h="77470">
                <a:moveTo>
                  <a:pt x="1264749" y="22337"/>
                </a:moveTo>
                <a:lnTo>
                  <a:pt x="1234416" y="22337"/>
                </a:lnTo>
                <a:lnTo>
                  <a:pt x="1245580" y="28392"/>
                </a:lnTo>
                <a:lnTo>
                  <a:pt x="1239525" y="39555"/>
                </a:lnTo>
                <a:lnTo>
                  <a:pt x="1260494" y="39555"/>
                </a:lnTo>
                <a:lnTo>
                  <a:pt x="1262795" y="36565"/>
                </a:lnTo>
                <a:lnTo>
                  <a:pt x="1265364" y="26811"/>
                </a:lnTo>
                <a:lnTo>
                  <a:pt x="1264749" y="22337"/>
                </a:lnTo>
                <a:close/>
              </a:path>
              <a:path w="1265555" h="77470">
                <a:moveTo>
                  <a:pt x="1201930" y="57331"/>
                </a:moveTo>
                <a:lnTo>
                  <a:pt x="1193580" y="59883"/>
                </a:lnTo>
                <a:lnTo>
                  <a:pt x="1197293" y="72028"/>
                </a:lnTo>
                <a:lnTo>
                  <a:pt x="1206485" y="69219"/>
                </a:lnTo>
                <a:lnTo>
                  <a:pt x="1210083" y="67546"/>
                </a:lnTo>
                <a:lnTo>
                  <a:pt x="1205423" y="57516"/>
                </a:lnTo>
                <a:lnTo>
                  <a:pt x="1201532" y="57516"/>
                </a:lnTo>
                <a:lnTo>
                  <a:pt x="1201930" y="57331"/>
                </a:lnTo>
                <a:close/>
              </a:path>
              <a:path w="1265555" h="77470">
                <a:moveTo>
                  <a:pt x="1202351" y="57202"/>
                </a:moveTo>
                <a:lnTo>
                  <a:pt x="1201930" y="57331"/>
                </a:lnTo>
                <a:lnTo>
                  <a:pt x="1201532" y="57516"/>
                </a:lnTo>
                <a:lnTo>
                  <a:pt x="1202351" y="57202"/>
                </a:lnTo>
                <a:close/>
              </a:path>
              <a:path w="1265555" h="77470">
                <a:moveTo>
                  <a:pt x="1205277" y="57202"/>
                </a:moveTo>
                <a:lnTo>
                  <a:pt x="1202351" y="57202"/>
                </a:lnTo>
                <a:lnTo>
                  <a:pt x="1201532" y="57516"/>
                </a:lnTo>
                <a:lnTo>
                  <a:pt x="1205423" y="57516"/>
                </a:lnTo>
                <a:lnTo>
                  <a:pt x="1205277" y="57202"/>
                </a:lnTo>
                <a:close/>
              </a:path>
              <a:path w="1265555" h="77470">
                <a:moveTo>
                  <a:pt x="1204732" y="56029"/>
                </a:moveTo>
                <a:lnTo>
                  <a:pt x="1201930" y="57331"/>
                </a:lnTo>
                <a:lnTo>
                  <a:pt x="1202351" y="57202"/>
                </a:lnTo>
                <a:lnTo>
                  <a:pt x="1205277" y="57202"/>
                </a:lnTo>
                <a:lnTo>
                  <a:pt x="1204732" y="56029"/>
                </a:lnTo>
                <a:close/>
              </a:path>
              <a:path w="1265555" h="77470">
                <a:moveTo>
                  <a:pt x="1174454" y="63834"/>
                </a:moveTo>
                <a:lnTo>
                  <a:pt x="1170145" y="64079"/>
                </a:lnTo>
                <a:lnTo>
                  <a:pt x="1170864" y="76759"/>
                </a:lnTo>
                <a:lnTo>
                  <a:pt x="1175910" y="76473"/>
                </a:lnTo>
                <a:lnTo>
                  <a:pt x="1184171" y="75028"/>
                </a:lnTo>
                <a:lnTo>
                  <a:pt x="1182225" y="63899"/>
                </a:lnTo>
                <a:lnTo>
                  <a:pt x="1174086" y="63899"/>
                </a:lnTo>
                <a:lnTo>
                  <a:pt x="1174454" y="63834"/>
                </a:lnTo>
                <a:close/>
              </a:path>
              <a:path w="1265555" h="77470">
                <a:moveTo>
                  <a:pt x="1174820" y="63814"/>
                </a:moveTo>
                <a:lnTo>
                  <a:pt x="1174454" y="63834"/>
                </a:lnTo>
                <a:lnTo>
                  <a:pt x="1174086" y="63899"/>
                </a:lnTo>
                <a:lnTo>
                  <a:pt x="1174820" y="63814"/>
                </a:lnTo>
                <a:close/>
              </a:path>
              <a:path w="1265555" h="77470">
                <a:moveTo>
                  <a:pt x="1182210" y="63814"/>
                </a:moveTo>
                <a:lnTo>
                  <a:pt x="1174820" y="63814"/>
                </a:lnTo>
                <a:lnTo>
                  <a:pt x="1174086" y="63899"/>
                </a:lnTo>
                <a:lnTo>
                  <a:pt x="1182225" y="63899"/>
                </a:lnTo>
                <a:close/>
              </a:path>
              <a:path w="1265555" h="77470">
                <a:moveTo>
                  <a:pt x="1181984" y="62518"/>
                </a:moveTo>
                <a:lnTo>
                  <a:pt x="1174454" y="63834"/>
                </a:lnTo>
                <a:lnTo>
                  <a:pt x="1174820" y="63814"/>
                </a:lnTo>
                <a:lnTo>
                  <a:pt x="1182210" y="63814"/>
                </a:lnTo>
                <a:lnTo>
                  <a:pt x="1181984" y="62518"/>
                </a:lnTo>
                <a:close/>
              </a:path>
              <a:path w="1265555" h="77470">
                <a:moveTo>
                  <a:pt x="1157823" y="64733"/>
                </a:moveTo>
                <a:lnTo>
                  <a:pt x="1145123" y="64733"/>
                </a:lnTo>
                <a:lnTo>
                  <a:pt x="1145123" y="77433"/>
                </a:lnTo>
                <a:lnTo>
                  <a:pt x="1157823" y="77433"/>
                </a:lnTo>
                <a:lnTo>
                  <a:pt x="1157823" y="64733"/>
                </a:lnTo>
                <a:close/>
              </a:path>
              <a:path w="1265555" h="77470">
                <a:moveTo>
                  <a:pt x="1132423" y="64733"/>
                </a:moveTo>
                <a:lnTo>
                  <a:pt x="1119723" y="64733"/>
                </a:lnTo>
                <a:lnTo>
                  <a:pt x="1119723" y="77433"/>
                </a:lnTo>
                <a:lnTo>
                  <a:pt x="1132423" y="77433"/>
                </a:lnTo>
                <a:lnTo>
                  <a:pt x="1132423" y="64733"/>
                </a:lnTo>
                <a:close/>
              </a:path>
              <a:path w="1265555" h="77470">
                <a:moveTo>
                  <a:pt x="1107023" y="64733"/>
                </a:moveTo>
                <a:lnTo>
                  <a:pt x="1094323" y="64733"/>
                </a:lnTo>
                <a:lnTo>
                  <a:pt x="1094323" y="77433"/>
                </a:lnTo>
                <a:lnTo>
                  <a:pt x="1107023" y="77433"/>
                </a:lnTo>
                <a:lnTo>
                  <a:pt x="1107023" y="64733"/>
                </a:lnTo>
                <a:close/>
              </a:path>
              <a:path w="1265555" h="77470">
                <a:moveTo>
                  <a:pt x="1081623" y="64733"/>
                </a:moveTo>
                <a:lnTo>
                  <a:pt x="1068923" y="64733"/>
                </a:lnTo>
                <a:lnTo>
                  <a:pt x="1068923" y="77433"/>
                </a:lnTo>
                <a:lnTo>
                  <a:pt x="1081623" y="77433"/>
                </a:lnTo>
                <a:lnTo>
                  <a:pt x="1081623" y="64733"/>
                </a:lnTo>
                <a:close/>
              </a:path>
              <a:path w="1265555" h="77470">
                <a:moveTo>
                  <a:pt x="1056223" y="64733"/>
                </a:moveTo>
                <a:lnTo>
                  <a:pt x="1043523" y="64733"/>
                </a:lnTo>
                <a:lnTo>
                  <a:pt x="1043523" y="77433"/>
                </a:lnTo>
                <a:lnTo>
                  <a:pt x="1056223" y="77433"/>
                </a:lnTo>
                <a:lnTo>
                  <a:pt x="1056223" y="64733"/>
                </a:lnTo>
                <a:close/>
              </a:path>
              <a:path w="1265555" h="77470">
                <a:moveTo>
                  <a:pt x="1030823" y="64733"/>
                </a:moveTo>
                <a:lnTo>
                  <a:pt x="1018123" y="64733"/>
                </a:lnTo>
                <a:lnTo>
                  <a:pt x="1018123" y="77433"/>
                </a:lnTo>
                <a:lnTo>
                  <a:pt x="1030823" y="77433"/>
                </a:lnTo>
                <a:lnTo>
                  <a:pt x="1030823" y="64733"/>
                </a:lnTo>
                <a:close/>
              </a:path>
              <a:path w="1265555" h="77470">
                <a:moveTo>
                  <a:pt x="1005423" y="64733"/>
                </a:moveTo>
                <a:lnTo>
                  <a:pt x="992723" y="64733"/>
                </a:lnTo>
                <a:lnTo>
                  <a:pt x="992723" y="77433"/>
                </a:lnTo>
                <a:lnTo>
                  <a:pt x="1005423" y="77433"/>
                </a:lnTo>
                <a:lnTo>
                  <a:pt x="1005423" y="64733"/>
                </a:lnTo>
                <a:close/>
              </a:path>
              <a:path w="1265555" h="77470">
                <a:moveTo>
                  <a:pt x="980023" y="64733"/>
                </a:moveTo>
                <a:lnTo>
                  <a:pt x="967323" y="64733"/>
                </a:lnTo>
                <a:lnTo>
                  <a:pt x="967323" y="77433"/>
                </a:lnTo>
                <a:lnTo>
                  <a:pt x="980023" y="77433"/>
                </a:lnTo>
                <a:lnTo>
                  <a:pt x="980023" y="64733"/>
                </a:lnTo>
                <a:close/>
              </a:path>
              <a:path w="1265555" h="77470">
                <a:moveTo>
                  <a:pt x="954623" y="64733"/>
                </a:moveTo>
                <a:lnTo>
                  <a:pt x="941923" y="64733"/>
                </a:lnTo>
                <a:lnTo>
                  <a:pt x="941923" y="77433"/>
                </a:lnTo>
                <a:lnTo>
                  <a:pt x="954623" y="77433"/>
                </a:lnTo>
                <a:lnTo>
                  <a:pt x="954623" y="64733"/>
                </a:lnTo>
                <a:close/>
              </a:path>
              <a:path w="1265555" h="77470">
                <a:moveTo>
                  <a:pt x="929223" y="64733"/>
                </a:moveTo>
                <a:lnTo>
                  <a:pt x="916523" y="64733"/>
                </a:lnTo>
                <a:lnTo>
                  <a:pt x="916523" y="77433"/>
                </a:lnTo>
                <a:lnTo>
                  <a:pt x="929223" y="77433"/>
                </a:lnTo>
                <a:lnTo>
                  <a:pt x="929223" y="64733"/>
                </a:lnTo>
                <a:close/>
              </a:path>
              <a:path w="1265555" h="77470">
                <a:moveTo>
                  <a:pt x="903823" y="64733"/>
                </a:moveTo>
                <a:lnTo>
                  <a:pt x="891123" y="64733"/>
                </a:lnTo>
                <a:lnTo>
                  <a:pt x="891123" y="77433"/>
                </a:lnTo>
                <a:lnTo>
                  <a:pt x="903823" y="77433"/>
                </a:lnTo>
                <a:lnTo>
                  <a:pt x="903823" y="64733"/>
                </a:lnTo>
                <a:close/>
              </a:path>
              <a:path w="1265555" h="77470">
                <a:moveTo>
                  <a:pt x="878423" y="64733"/>
                </a:moveTo>
                <a:lnTo>
                  <a:pt x="865723" y="64733"/>
                </a:lnTo>
                <a:lnTo>
                  <a:pt x="865723" y="77433"/>
                </a:lnTo>
                <a:lnTo>
                  <a:pt x="878423" y="77433"/>
                </a:lnTo>
                <a:lnTo>
                  <a:pt x="878423" y="64733"/>
                </a:lnTo>
                <a:close/>
              </a:path>
              <a:path w="1265555" h="77470">
                <a:moveTo>
                  <a:pt x="853023" y="64733"/>
                </a:moveTo>
                <a:lnTo>
                  <a:pt x="840323" y="64733"/>
                </a:lnTo>
                <a:lnTo>
                  <a:pt x="840323" y="77433"/>
                </a:lnTo>
                <a:lnTo>
                  <a:pt x="853023" y="77433"/>
                </a:lnTo>
                <a:lnTo>
                  <a:pt x="853023" y="64733"/>
                </a:lnTo>
                <a:close/>
              </a:path>
              <a:path w="1265555" h="77470">
                <a:moveTo>
                  <a:pt x="827623" y="64733"/>
                </a:moveTo>
                <a:lnTo>
                  <a:pt x="814923" y="64733"/>
                </a:lnTo>
                <a:lnTo>
                  <a:pt x="814923" y="77433"/>
                </a:lnTo>
                <a:lnTo>
                  <a:pt x="827623" y="77433"/>
                </a:lnTo>
                <a:lnTo>
                  <a:pt x="827623" y="64733"/>
                </a:lnTo>
                <a:close/>
              </a:path>
              <a:path w="1265555" h="77470">
                <a:moveTo>
                  <a:pt x="802223" y="64733"/>
                </a:moveTo>
                <a:lnTo>
                  <a:pt x="789523" y="64733"/>
                </a:lnTo>
                <a:lnTo>
                  <a:pt x="789523" y="77433"/>
                </a:lnTo>
                <a:lnTo>
                  <a:pt x="802223" y="77433"/>
                </a:lnTo>
                <a:lnTo>
                  <a:pt x="802223" y="64733"/>
                </a:lnTo>
                <a:close/>
              </a:path>
              <a:path w="1265555" h="77470">
                <a:moveTo>
                  <a:pt x="776823" y="64733"/>
                </a:moveTo>
                <a:lnTo>
                  <a:pt x="764123" y="64733"/>
                </a:lnTo>
                <a:lnTo>
                  <a:pt x="764123" y="77433"/>
                </a:lnTo>
                <a:lnTo>
                  <a:pt x="776823" y="77433"/>
                </a:lnTo>
                <a:lnTo>
                  <a:pt x="776823" y="64733"/>
                </a:lnTo>
                <a:close/>
              </a:path>
              <a:path w="1265555" h="77470">
                <a:moveTo>
                  <a:pt x="751423" y="64733"/>
                </a:moveTo>
                <a:lnTo>
                  <a:pt x="738723" y="64733"/>
                </a:lnTo>
                <a:lnTo>
                  <a:pt x="738723" y="77433"/>
                </a:lnTo>
                <a:lnTo>
                  <a:pt x="751423" y="77433"/>
                </a:lnTo>
                <a:lnTo>
                  <a:pt x="751423" y="64733"/>
                </a:lnTo>
                <a:close/>
              </a:path>
              <a:path w="1265555" h="77470">
                <a:moveTo>
                  <a:pt x="726023" y="64733"/>
                </a:moveTo>
                <a:lnTo>
                  <a:pt x="713323" y="64733"/>
                </a:lnTo>
                <a:lnTo>
                  <a:pt x="713323" y="77433"/>
                </a:lnTo>
                <a:lnTo>
                  <a:pt x="726023" y="77433"/>
                </a:lnTo>
                <a:lnTo>
                  <a:pt x="726023" y="64733"/>
                </a:lnTo>
                <a:close/>
              </a:path>
              <a:path w="1265555" h="77470">
                <a:moveTo>
                  <a:pt x="700623" y="64733"/>
                </a:moveTo>
                <a:lnTo>
                  <a:pt x="687923" y="64733"/>
                </a:lnTo>
                <a:lnTo>
                  <a:pt x="687923" y="77433"/>
                </a:lnTo>
                <a:lnTo>
                  <a:pt x="700623" y="77433"/>
                </a:lnTo>
                <a:lnTo>
                  <a:pt x="700623" y="64733"/>
                </a:lnTo>
                <a:close/>
              </a:path>
              <a:path w="1265555" h="77470">
                <a:moveTo>
                  <a:pt x="675223" y="64733"/>
                </a:moveTo>
                <a:lnTo>
                  <a:pt x="662523" y="64733"/>
                </a:lnTo>
                <a:lnTo>
                  <a:pt x="662523" y="77433"/>
                </a:lnTo>
                <a:lnTo>
                  <a:pt x="675223" y="77433"/>
                </a:lnTo>
                <a:lnTo>
                  <a:pt x="675223" y="64733"/>
                </a:lnTo>
                <a:close/>
              </a:path>
              <a:path w="1265555" h="77470">
                <a:moveTo>
                  <a:pt x="649823" y="64733"/>
                </a:moveTo>
                <a:lnTo>
                  <a:pt x="637123" y="64733"/>
                </a:lnTo>
                <a:lnTo>
                  <a:pt x="637123" y="77433"/>
                </a:lnTo>
                <a:lnTo>
                  <a:pt x="649823" y="77433"/>
                </a:lnTo>
                <a:lnTo>
                  <a:pt x="649823" y="64733"/>
                </a:lnTo>
                <a:close/>
              </a:path>
              <a:path w="1265555" h="77470">
                <a:moveTo>
                  <a:pt x="624423" y="64733"/>
                </a:moveTo>
                <a:lnTo>
                  <a:pt x="611723" y="64733"/>
                </a:lnTo>
                <a:lnTo>
                  <a:pt x="611723" y="77433"/>
                </a:lnTo>
                <a:lnTo>
                  <a:pt x="624423" y="77433"/>
                </a:lnTo>
                <a:lnTo>
                  <a:pt x="624423" y="64733"/>
                </a:lnTo>
                <a:close/>
              </a:path>
              <a:path w="1265555" h="77470">
                <a:moveTo>
                  <a:pt x="599023" y="64733"/>
                </a:moveTo>
                <a:lnTo>
                  <a:pt x="586323" y="64733"/>
                </a:lnTo>
                <a:lnTo>
                  <a:pt x="586323" y="77433"/>
                </a:lnTo>
                <a:lnTo>
                  <a:pt x="599023" y="77433"/>
                </a:lnTo>
                <a:lnTo>
                  <a:pt x="599023" y="64733"/>
                </a:lnTo>
                <a:close/>
              </a:path>
              <a:path w="1265555" h="77470">
                <a:moveTo>
                  <a:pt x="573623" y="64733"/>
                </a:moveTo>
                <a:lnTo>
                  <a:pt x="560923" y="64733"/>
                </a:lnTo>
                <a:lnTo>
                  <a:pt x="560923" y="77433"/>
                </a:lnTo>
                <a:lnTo>
                  <a:pt x="573623" y="77433"/>
                </a:lnTo>
                <a:lnTo>
                  <a:pt x="573623" y="64733"/>
                </a:lnTo>
                <a:close/>
              </a:path>
              <a:path w="1265555" h="77470">
                <a:moveTo>
                  <a:pt x="548223" y="64733"/>
                </a:moveTo>
                <a:lnTo>
                  <a:pt x="535523" y="64733"/>
                </a:lnTo>
                <a:lnTo>
                  <a:pt x="535523" y="77433"/>
                </a:lnTo>
                <a:lnTo>
                  <a:pt x="548223" y="77433"/>
                </a:lnTo>
                <a:lnTo>
                  <a:pt x="548223" y="64733"/>
                </a:lnTo>
                <a:close/>
              </a:path>
              <a:path w="1265555" h="77470">
                <a:moveTo>
                  <a:pt x="522823" y="64733"/>
                </a:moveTo>
                <a:lnTo>
                  <a:pt x="510123" y="64733"/>
                </a:lnTo>
                <a:lnTo>
                  <a:pt x="510123" y="77433"/>
                </a:lnTo>
                <a:lnTo>
                  <a:pt x="522823" y="77433"/>
                </a:lnTo>
                <a:lnTo>
                  <a:pt x="522823" y="64733"/>
                </a:lnTo>
                <a:close/>
              </a:path>
              <a:path w="1265555" h="77470">
                <a:moveTo>
                  <a:pt x="497423" y="64733"/>
                </a:moveTo>
                <a:lnTo>
                  <a:pt x="484723" y="64733"/>
                </a:lnTo>
                <a:lnTo>
                  <a:pt x="484723" y="77433"/>
                </a:lnTo>
                <a:lnTo>
                  <a:pt x="497423" y="77433"/>
                </a:lnTo>
                <a:lnTo>
                  <a:pt x="497423" y="64733"/>
                </a:lnTo>
                <a:close/>
              </a:path>
              <a:path w="1265555" h="77470">
                <a:moveTo>
                  <a:pt x="472023" y="64733"/>
                </a:moveTo>
                <a:lnTo>
                  <a:pt x="459323" y="64733"/>
                </a:lnTo>
                <a:lnTo>
                  <a:pt x="459323" y="77433"/>
                </a:lnTo>
                <a:lnTo>
                  <a:pt x="472023" y="77433"/>
                </a:lnTo>
                <a:lnTo>
                  <a:pt x="472023" y="64733"/>
                </a:lnTo>
                <a:close/>
              </a:path>
              <a:path w="1265555" h="77470">
                <a:moveTo>
                  <a:pt x="446623" y="64733"/>
                </a:moveTo>
                <a:lnTo>
                  <a:pt x="433923" y="64733"/>
                </a:lnTo>
                <a:lnTo>
                  <a:pt x="433923" y="77433"/>
                </a:lnTo>
                <a:lnTo>
                  <a:pt x="446623" y="77433"/>
                </a:lnTo>
                <a:lnTo>
                  <a:pt x="446623" y="64733"/>
                </a:lnTo>
                <a:close/>
              </a:path>
              <a:path w="1265555" h="77470">
                <a:moveTo>
                  <a:pt x="421223" y="64733"/>
                </a:moveTo>
                <a:lnTo>
                  <a:pt x="408523" y="64733"/>
                </a:lnTo>
                <a:lnTo>
                  <a:pt x="408523" y="77433"/>
                </a:lnTo>
                <a:lnTo>
                  <a:pt x="421223" y="77433"/>
                </a:lnTo>
                <a:lnTo>
                  <a:pt x="421223" y="64733"/>
                </a:lnTo>
                <a:close/>
              </a:path>
              <a:path w="1265555" h="77470">
                <a:moveTo>
                  <a:pt x="395823" y="64733"/>
                </a:moveTo>
                <a:lnTo>
                  <a:pt x="383123" y="64733"/>
                </a:lnTo>
                <a:lnTo>
                  <a:pt x="383123" y="77433"/>
                </a:lnTo>
                <a:lnTo>
                  <a:pt x="395823" y="77433"/>
                </a:lnTo>
                <a:lnTo>
                  <a:pt x="395823" y="64733"/>
                </a:lnTo>
                <a:close/>
              </a:path>
              <a:path w="1265555" h="77470">
                <a:moveTo>
                  <a:pt x="370423" y="64733"/>
                </a:moveTo>
                <a:lnTo>
                  <a:pt x="357723" y="64733"/>
                </a:lnTo>
                <a:lnTo>
                  <a:pt x="357723" y="77433"/>
                </a:lnTo>
                <a:lnTo>
                  <a:pt x="370423" y="77433"/>
                </a:lnTo>
                <a:lnTo>
                  <a:pt x="370423" y="64733"/>
                </a:lnTo>
                <a:close/>
              </a:path>
              <a:path w="1265555" h="77470">
                <a:moveTo>
                  <a:pt x="345023" y="64733"/>
                </a:moveTo>
                <a:lnTo>
                  <a:pt x="332323" y="64733"/>
                </a:lnTo>
                <a:lnTo>
                  <a:pt x="332323" y="77433"/>
                </a:lnTo>
                <a:lnTo>
                  <a:pt x="345023" y="77433"/>
                </a:lnTo>
                <a:lnTo>
                  <a:pt x="345023" y="64733"/>
                </a:lnTo>
                <a:close/>
              </a:path>
              <a:path w="1265555" h="77470">
                <a:moveTo>
                  <a:pt x="319623" y="64733"/>
                </a:moveTo>
                <a:lnTo>
                  <a:pt x="306923" y="64733"/>
                </a:lnTo>
                <a:lnTo>
                  <a:pt x="306923" y="77433"/>
                </a:lnTo>
                <a:lnTo>
                  <a:pt x="319623" y="77433"/>
                </a:lnTo>
                <a:lnTo>
                  <a:pt x="319623" y="64733"/>
                </a:lnTo>
                <a:close/>
              </a:path>
              <a:path w="1265555" h="77470">
                <a:moveTo>
                  <a:pt x="294223" y="64733"/>
                </a:moveTo>
                <a:lnTo>
                  <a:pt x="281523" y="64733"/>
                </a:lnTo>
                <a:lnTo>
                  <a:pt x="281523" y="77433"/>
                </a:lnTo>
                <a:lnTo>
                  <a:pt x="294223" y="77433"/>
                </a:lnTo>
                <a:lnTo>
                  <a:pt x="294223" y="64733"/>
                </a:lnTo>
                <a:close/>
              </a:path>
              <a:path w="1265555" h="77470">
                <a:moveTo>
                  <a:pt x="268823" y="64733"/>
                </a:moveTo>
                <a:lnTo>
                  <a:pt x="256123" y="64733"/>
                </a:lnTo>
                <a:lnTo>
                  <a:pt x="256123" y="77433"/>
                </a:lnTo>
                <a:lnTo>
                  <a:pt x="268823" y="77433"/>
                </a:lnTo>
                <a:lnTo>
                  <a:pt x="268823" y="64733"/>
                </a:lnTo>
                <a:close/>
              </a:path>
              <a:path w="1265555" h="77470">
                <a:moveTo>
                  <a:pt x="243423" y="64733"/>
                </a:moveTo>
                <a:lnTo>
                  <a:pt x="230723" y="64733"/>
                </a:lnTo>
                <a:lnTo>
                  <a:pt x="230723" y="77433"/>
                </a:lnTo>
                <a:lnTo>
                  <a:pt x="243423" y="77433"/>
                </a:lnTo>
                <a:lnTo>
                  <a:pt x="243423" y="64733"/>
                </a:lnTo>
                <a:close/>
              </a:path>
              <a:path w="1265555" h="77470">
                <a:moveTo>
                  <a:pt x="218023" y="64733"/>
                </a:moveTo>
                <a:lnTo>
                  <a:pt x="205323" y="64733"/>
                </a:lnTo>
                <a:lnTo>
                  <a:pt x="205323" y="77433"/>
                </a:lnTo>
                <a:lnTo>
                  <a:pt x="218023" y="77433"/>
                </a:lnTo>
                <a:lnTo>
                  <a:pt x="218023" y="64733"/>
                </a:lnTo>
                <a:close/>
              </a:path>
              <a:path w="1265555" h="77470">
                <a:moveTo>
                  <a:pt x="192623" y="64733"/>
                </a:moveTo>
                <a:lnTo>
                  <a:pt x="179923" y="64733"/>
                </a:lnTo>
                <a:lnTo>
                  <a:pt x="179923" y="77433"/>
                </a:lnTo>
                <a:lnTo>
                  <a:pt x="192623" y="77433"/>
                </a:lnTo>
                <a:lnTo>
                  <a:pt x="192623" y="64733"/>
                </a:lnTo>
                <a:close/>
              </a:path>
              <a:path w="1265555" h="77470">
                <a:moveTo>
                  <a:pt x="167223" y="64733"/>
                </a:moveTo>
                <a:lnTo>
                  <a:pt x="154523" y="64733"/>
                </a:lnTo>
                <a:lnTo>
                  <a:pt x="154523" y="77433"/>
                </a:lnTo>
                <a:lnTo>
                  <a:pt x="167223" y="77433"/>
                </a:lnTo>
                <a:lnTo>
                  <a:pt x="167223" y="64733"/>
                </a:lnTo>
                <a:close/>
              </a:path>
              <a:path w="1265555" h="77470">
                <a:moveTo>
                  <a:pt x="141823" y="64733"/>
                </a:moveTo>
                <a:lnTo>
                  <a:pt x="129123" y="64733"/>
                </a:lnTo>
                <a:lnTo>
                  <a:pt x="129123" y="77433"/>
                </a:lnTo>
                <a:lnTo>
                  <a:pt x="141823" y="77433"/>
                </a:lnTo>
                <a:lnTo>
                  <a:pt x="141823" y="64733"/>
                </a:lnTo>
                <a:close/>
              </a:path>
              <a:path w="1265555" h="77470">
                <a:moveTo>
                  <a:pt x="116423" y="64733"/>
                </a:moveTo>
                <a:lnTo>
                  <a:pt x="103723" y="64733"/>
                </a:lnTo>
                <a:lnTo>
                  <a:pt x="103723" y="77433"/>
                </a:lnTo>
                <a:lnTo>
                  <a:pt x="116423" y="77433"/>
                </a:lnTo>
                <a:lnTo>
                  <a:pt x="116423" y="64733"/>
                </a:lnTo>
                <a:close/>
              </a:path>
              <a:path w="1265555" h="77470">
                <a:moveTo>
                  <a:pt x="78698" y="64226"/>
                </a:moveTo>
                <a:lnTo>
                  <a:pt x="77978" y="76906"/>
                </a:lnTo>
                <a:lnTo>
                  <a:pt x="87249" y="77433"/>
                </a:lnTo>
                <a:lnTo>
                  <a:pt x="91023" y="77433"/>
                </a:lnTo>
                <a:lnTo>
                  <a:pt x="91023" y="64743"/>
                </a:lnTo>
                <a:lnTo>
                  <a:pt x="87429" y="64733"/>
                </a:lnTo>
                <a:lnTo>
                  <a:pt x="87610" y="64733"/>
                </a:lnTo>
                <a:lnTo>
                  <a:pt x="78698" y="64226"/>
                </a:lnTo>
                <a:close/>
              </a:path>
              <a:path w="1265555" h="77470">
                <a:moveTo>
                  <a:pt x="87610" y="64733"/>
                </a:moveTo>
                <a:lnTo>
                  <a:pt x="87429" y="64733"/>
                </a:lnTo>
                <a:lnTo>
                  <a:pt x="87789" y="64743"/>
                </a:lnTo>
                <a:lnTo>
                  <a:pt x="87610" y="64733"/>
                </a:lnTo>
                <a:close/>
              </a:path>
              <a:path w="1265555" h="77470">
                <a:moveTo>
                  <a:pt x="91023" y="64733"/>
                </a:moveTo>
                <a:lnTo>
                  <a:pt x="87610" y="64733"/>
                </a:lnTo>
                <a:lnTo>
                  <a:pt x="87789" y="64743"/>
                </a:lnTo>
                <a:lnTo>
                  <a:pt x="91023" y="64743"/>
                </a:lnTo>
                <a:close/>
              </a:path>
              <a:path w="1265555" h="77470">
                <a:moveTo>
                  <a:pt x="55153" y="60642"/>
                </a:moveTo>
                <a:lnTo>
                  <a:pt x="51440" y="72788"/>
                </a:lnTo>
                <a:lnTo>
                  <a:pt x="54350" y="73678"/>
                </a:lnTo>
                <a:lnTo>
                  <a:pt x="64637" y="75476"/>
                </a:lnTo>
                <a:lnTo>
                  <a:pt x="66824" y="62965"/>
                </a:lnTo>
                <a:lnTo>
                  <a:pt x="57970" y="61417"/>
                </a:lnTo>
                <a:lnTo>
                  <a:pt x="57687" y="61417"/>
                </a:lnTo>
                <a:lnTo>
                  <a:pt x="56924" y="61234"/>
                </a:lnTo>
                <a:lnTo>
                  <a:pt x="57089" y="61234"/>
                </a:lnTo>
                <a:lnTo>
                  <a:pt x="55153" y="60642"/>
                </a:lnTo>
                <a:close/>
              </a:path>
              <a:path w="1265555" h="77470">
                <a:moveTo>
                  <a:pt x="56924" y="61234"/>
                </a:moveTo>
                <a:lnTo>
                  <a:pt x="57687" y="61417"/>
                </a:lnTo>
                <a:lnTo>
                  <a:pt x="57308" y="61302"/>
                </a:lnTo>
                <a:lnTo>
                  <a:pt x="56924" y="61234"/>
                </a:lnTo>
                <a:close/>
              </a:path>
              <a:path w="1265555" h="77470">
                <a:moveTo>
                  <a:pt x="57308" y="61302"/>
                </a:moveTo>
                <a:lnTo>
                  <a:pt x="57687" y="61417"/>
                </a:lnTo>
                <a:lnTo>
                  <a:pt x="57970" y="61417"/>
                </a:lnTo>
                <a:lnTo>
                  <a:pt x="57308" y="61302"/>
                </a:lnTo>
                <a:close/>
              </a:path>
              <a:path w="1265555" h="77470">
                <a:moveTo>
                  <a:pt x="57089" y="61234"/>
                </a:moveTo>
                <a:lnTo>
                  <a:pt x="56924" y="61234"/>
                </a:lnTo>
                <a:lnTo>
                  <a:pt x="57308" y="61302"/>
                </a:lnTo>
                <a:lnTo>
                  <a:pt x="57089" y="61234"/>
                </a:lnTo>
                <a:close/>
              </a:path>
              <a:path w="1265555" h="77470">
                <a:moveTo>
                  <a:pt x="33273" y="52258"/>
                </a:moveTo>
                <a:lnTo>
                  <a:pt x="26131" y="62721"/>
                </a:lnTo>
                <a:lnTo>
                  <a:pt x="26878" y="63231"/>
                </a:lnTo>
                <a:lnTo>
                  <a:pt x="38521" y="68641"/>
                </a:lnTo>
                <a:lnTo>
                  <a:pt x="43873" y="57125"/>
                </a:lnTo>
                <a:lnTo>
                  <a:pt x="33807" y="52447"/>
                </a:lnTo>
                <a:lnTo>
                  <a:pt x="33607" y="52447"/>
                </a:lnTo>
                <a:lnTo>
                  <a:pt x="33273" y="52258"/>
                </a:lnTo>
                <a:close/>
              </a:path>
              <a:path w="1265555" h="77470">
                <a:moveTo>
                  <a:pt x="33291" y="52231"/>
                </a:moveTo>
                <a:lnTo>
                  <a:pt x="33607" y="52447"/>
                </a:lnTo>
                <a:lnTo>
                  <a:pt x="33291" y="52231"/>
                </a:lnTo>
                <a:close/>
              </a:path>
              <a:path w="1265555" h="77470">
                <a:moveTo>
                  <a:pt x="33342" y="52231"/>
                </a:moveTo>
                <a:lnTo>
                  <a:pt x="33607" y="52447"/>
                </a:lnTo>
                <a:lnTo>
                  <a:pt x="33807" y="52447"/>
                </a:lnTo>
                <a:lnTo>
                  <a:pt x="33342" y="52231"/>
                </a:lnTo>
                <a:close/>
              </a:path>
              <a:path w="1265555" h="77470">
                <a:moveTo>
                  <a:pt x="33291" y="52231"/>
                </a:moveTo>
                <a:close/>
              </a:path>
              <a:path w="1265555" h="77470">
                <a:moveTo>
                  <a:pt x="32703" y="51934"/>
                </a:moveTo>
                <a:lnTo>
                  <a:pt x="33226" y="52231"/>
                </a:lnTo>
                <a:lnTo>
                  <a:pt x="32703" y="51934"/>
                </a:lnTo>
                <a:close/>
              </a:path>
              <a:path w="1265555" h="77470">
                <a:moveTo>
                  <a:pt x="16745" y="37471"/>
                </a:moveTo>
                <a:lnTo>
                  <a:pt x="5623" y="43602"/>
                </a:lnTo>
                <a:lnTo>
                  <a:pt x="7474" y="46962"/>
                </a:lnTo>
                <a:lnTo>
                  <a:pt x="14792" y="54554"/>
                </a:lnTo>
                <a:lnTo>
                  <a:pt x="23936" y="45742"/>
                </a:lnTo>
                <a:lnTo>
                  <a:pt x="18494" y="40095"/>
                </a:lnTo>
                <a:lnTo>
                  <a:pt x="18191" y="40095"/>
                </a:lnTo>
                <a:lnTo>
                  <a:pt x="17202" y="38754"/>
                </a:lnTo>
                <a:lnTo>
                  <a:pt x="17452" y="38754"/>
                </a:lnTo>
                <a:lnTo>
                  <a:pt x="16745" y="37471"/>
                </a:lnTo>
                <a:close/>
              </a:path>
              <a:path w="1265555" h="77470">
                <a:moveTo>
                  <a:pt x="17202" y="38754"/>
                </a:moveTo>
                <a:lnTo>
                  <a:pt x="18191" y="40095"/>
                </a:lnTo>
                <a:lnTo>
                  <a:pt x="17786" y="39360"/>
                </a:lnTo>
                <a:lnTo>
                  <a:pt x="17202" y="38754"/>
                </a:lnTo>
                <a:close/>
              </a:path>
              <a:path w="1265555" h="77470">
                <a:moveTo>
                  <a:pt x="17786" y="39360"/>
                </a:moveTo>
                <a:lnTo>
                  <a:pt x="18191" y="40095"/>
                </a:lnTo>
                <a:lnTo>
                  <a:pt x="18494" y="40095"/>
                </a:lnTo>
                <a:lnTo>
                  <a:pt x="17786" y="39360"/>
                </a:lnTo>
                <a:close/>
              </a:path>
              <a:path w="1265555" h="77470">
                <a:moveTo>
                  <a:pt x="17452" y="38754"/>
                </a:moveTo>
                <a:lnTo>
                  <a:pt x="17202" y="38754"/>
                </a:lnTo>
                <a:lnTo>
                  <a:pt x="17786" y="39360"/>
                </a:lnTo>
                <a:lnTo>
                  <a:pt x="17452" y="38754"/>
                </a:lnTo>
                <a:close/>
              </a:path>
              <a:path w="1265555" h="77470">
                <a:moveTo>
                  <a:pt x="12501" y="24246"/>
                </a:moveTo>
                <a:lnTo>
                  <a:pt x="0" y="26483"/>
                </a:lnTo>
                <a:lnTo>
                  <a:pt x="610" y="29893"/>
                </a:lnTo>
                <a:lnTo>
                  <a:pt x="13111" y="27656"/>
                </a:lnTo>
                <a:lnTo>
                  <a:pt x="12501" y="24246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6350" y="3599043"/>
            <a:ext cx="1060450" cy="99695"/>
          </a:xfrm>
          <a:custGeom>
            <a:avLst/>
            <a:gdLst/>
            <a:ahLst/>
            <a:cxnLst/>
            <a:rect l="l" t="t" r="r" b="b"/>
            <a:pathLst>
              <a:path w="1060450" h="99695">
                <a:moveTo>
                  <a:pt x="996911" y="67459"/>
                </a:moveTo>
                <a:lnTo>
                  <a:pt x="995533" y="68100"/>
                </a:lnTo>
                <a:lnTo>
                  <a:pt x="1000885" y="79617"/>
                </a:lnTo>
                <a:lnTo>
                  <a:pt x="1003206" y="78539"/>
                </a:lnTo>
                <a:lnTo>
                  <a:pt x="1012443" y="72234"/>
                </a:lnTo>
                <a:lnTo>
                  <a:pt x="1009387" y="67756"/>
                </a:lnTo>
                <a:lnTo>
                  <a:pt x="996477" y="67756"/>
                </a:lnTo>
                <a:lnTo>
                  <a:pt x="996911" y="67459"/>
                </a:lnTo>
                <a:close/>
              </a:path>
              <a:path w="1060450" h="99695">
                <a:moveTo>
                  <a:pt x="997380" y="67241"/>
                </a:moveTo>
                <a:lnTo>
                  <a:pt x="996911" y="67459"/>
                </a:lnTo>
                <a:lnTo>
                  <a:pt x="996477" y="67756"/>
                </a:lnTo>
                <a:lnTo>
                  <a:pt x="997380" y="67241"/>
                </a:lnTo>
                <a:close/>
              </a:path>
              <a:path w="1060450" h="99695">
                <a:moveTo>
                  <a:pt x="1009036" y="67241"/>
                </a:moveTo>
                <a:lnTo>
                  <a:pt x="997380" y="67241"/>
                </a:lnTo>
                <a:lnTo>
                  <a:pt x="996477" y="67756"/>
                </a:lnTo>
                <a:lnTo>
                  <a:pt x="1009387" y="67756"/>
                </a:lnTo>
                <a:lnTo>
                  <a:pt x="1009036" y="67241"/>
                </a:lnTo>
                <a:close/>
              </a:path>
              <a:path w="1060450" h="99695">
                <a:moveTo>
                  <a:pt x="1005283" y="61743"/>
                </a:moveTo>
                <a:lnTo>
                  <a:pt x="996911" y="67459"/>
                </a:lnTo>
                <a:lnTo>
                  <a:pt x="997380" y="67241"/>
                </a:lnTo>
                <a:lnTo>
                  <a:pt x="1009036" y="67241"/>
                </a:lnTo>
                <a:lnTo>
                  <a:pt x="1005283" y="61743"/>
                </a:lnTo>
                <a:close/>
              </a:path>
              <a:path w="1060450" h="99695">
                <a:moveTo>
                  <a:pt x="1020186" y="48151"/>
                </a:moveTo>
                <a:lnTo>
                  <a:pt x="1014032" y="54536"/>
                </a:lnTo>
                <a:lnTo>
                  <a:pt x="1023176" y="63349"/>
                </a:lnTo>
                <a:lnTo>
                  <a:pt x="1031222" y="55002"/>
                </a:lnTo>
                <a:lnTo>
                  <a:pt x="1032515" y="51394"/>
                </a:lnTo>
                <a:lnTo>
                  <a:pt x="1027044" y="49433"/>
                </a:lnTo>
                <a:lnTo>
                  <a:pt x="1019726" y="49433"/>
                </a:lnTo>
                <a:lnTo>
                  <a:pt x="1020186" y="48151"/>
                </a:lnTo>
                <a:close/>
              </a:path>
              <a:path w="1060450" h="99695">
                <a:moveTo>
                  <a:pt x="1033302" y="0"/>
                </a:moveTo>
                <a:lnTo>
                  <a:pt x="1023904" y="2547"/>
                </a:lnTo>
                <a:lnTo>
                  <a:pt x="1016146" y="8432"/>
                </a:lnTo>
                <a:lnTo>
                  <a:pt x="1011067" y="17146"/>
                </a:lnTo>
                <a:lnTo>
                  <a:pt x="1009766" y="27148"/>
                </a:lnTo>
                <a:lnTo>
                  <a:pt x="1012313" y="36546"/>
                </a:lnTo>
                <a:lnTo>
                  <a:pt x="1018199" y="44303"/>
                </a:lnTo>
                <a:lnTo>
                  <a:pt x="1026913" y="49383"/>
                </a:lnTo>
                <a:lnTo>
                  <a:pt x="1036915" y="50684"/>
                </a:lnTo>
                <a:lnTo>
                  <a:pt x="1046313" y="48137"/>
                </a:lnTo>
                <a:lnTo>
                  <a:pt x="1054071" y="42251"/>
                </a:lnTo>
                <a:lnTo>
                  <a:pt x="1055710" y="39440"/>
                </a:lnTo>
                <a:lnTo>
                  <a:pt x="1036801" y="39440"/>
                </a:lnTo>
                <a:lnTo>
                  <a:pt x="1024845" y="35153"/>
                </a:lnTo>
                <a:lnTo>
                  <a:pt x="1029131" y="23199"/>
                </a:lnTo>
                <a:lnTo>
                  <a:pt x="1060360" y="23199"/>
                </a:lnTo>
                <a:lnTo>
                  <a:pt x="1057904" y="14137"/>
                </a:lnTo>
                <a:lnTo>
                  <a:pt x="1052019" y="6380"/>
                </a:lnTo>
                <a:lnTo>
                  <a:pt x="1043304" y="1300"/>
                </a:lnTo>
                <a:lnTo>
                  <a:pt x="1033302" y="0"/>
                </a:lnTo>
                <a:close/>
              </a:path>
              <a:path w="1060450" h="99695">
                <a:moveTo>
                  <a:pt x="1021028" y="47277"/>
                </a:moveTo>
                <a:lnTo>
                  <a:pt x="1020186" y="48151"/>
                </a:lnTo>
                <a:lnTo>
                  <a:pt x="1019726" y="49433"/>
                </a:lnTo>
                <a:lnTo>
                  <a:pt x="1021058" y="47288"/>
                </a:lnTo>
                <a:close/>
              </a:path>
              <a:path w="1060450" h="99695">
                <a:moveTo>
                  <a:pt x="1021058" y="47288"/>
                </a:moveTo>
                <a:lnTo>
                  <a:pt x="1019726" y="49433"/>
                </a:lnTo>
                <a:lnTo>
                  <a:pt x="1027044" y="49433"/>
                </a:lnTo>
                <a:lnTo>
                  <a:pt x="1021058" y="47288"/>
                </a:lnTo>
                <a:close/>
              </a:path>
              <a:path w="1060450" h="99695">
                <a:moveTo>
                  <a:pt x="1020560" y="47109"/>
                </a:moveTo>
                <a:lnTo>
                  <a:pt x="1020186" y="48151"/>
                </a:lnTo>
                <a:lnTo>
                  <a:pt x="1021028" y="47277"/>
                </a:lnTo>
                <a:lnTo>
                  <a:pt x="1020560" y="47109"/>
                </a:lnTo>
                <a:close/>
              </a:path>
              <a:path w="1060450" h="99695">
                <a:moveTo>
                  <a:pt x="1029131" y="23199"/>
                </a:moveTo>
                <a:lnTo>
                  <a:pt x="1024845" y="35153"/>
                </a:lnTo>
                <a:lnTo>
                  <a:pt x="1036801" y="39440"/>
                </a:lnTo>
                <a:lnTo>
                  <a:pt x="1041086" y="27485"/>
                </a:lnTo>
                <a:lnTo>
                  <a:pt x="1029131" y="23199"/>
                </a:lnTo>
                <a:close/>
              </a:path>
              <a:path w="1060450" h="99695">
                <a:moveTo>
                  <a:pt x="1060360" y="23199"/>
                </a:moveTo>
                <a:lnTo>
                  <a:pt x="1029131" y="23199"/>
                </a:lnTo>
                <a:lnTo>
                  <a:pt x="1041086" y="27485"/>
                </a:lnTo>
                <a:lnTo>
                  <a:pt x="1036801" y="39440"/>
                </a:lnTo>
                <a:lnTo>
                  <a:pt x="1055710" y="39440"/>
                </a:lnTo>
                <a:lnTo>
                  <a:pt x="1059150" y="33538"/>
                </a:lnTo>
                <a:lnTo>
                  <a:pt x="1060451" y="23536"/>
                </a:lnTo>
                <a:lnTo>
                  <a:pt x="1060360" y="23199"/>
                </a:lnTo>
                <a:close/>
              </a:path>
              <a:path w="1060450" h="99695">
                <a:moveTo>
                  <a:pt x="980065" y="75287"/>
                </a:moveTo>
                <a:lnTo>
                  <a:pt x="972927" y="77469"/>
                </a:lnTo>
                <a:lnTo>
                  <a:pt x="976640" y="89614"/>
                </a:lnTo>
                <a:lnTo>
                  <a:pt x="984622" y="87174"/>
                </a:lnTo>
                <a:lnTo>
                  <a:pt x="989368" y="84969"/>
                </a:lnTo>
                <a:lnTo>
                  <a:pt x="984954" y="75471"/>
                </a:lnTo>
                <a:lnTo>
                  <a:pt x="979669" y="75471"/>
                </a:lnTo>
                <a:lnTo>
                  <a:pt x="980065" y="75287"/>
                </a:lnTo>
                <a:close/>
              </a:path>
              <a:path w="1060450" h="99695">
                <a:moveTo>
                  <a:pt x="980489" y="75157"/>
                </a:moveTo>
                <a:lnTo>
                  <a:pt x="980065" y="75287"/>
                </a:lnTo>
                <a:lnTo>
                  <a:pt x="979669" y="75471"/>
                </a:lnTo>
                <a:lnTo>
                  <a:pt x="980489" y="75157"/>
                </a:lnTo>
                <a:close/>
              </a:path>
              <a:path w="1060450" h="99695">
                <a:moveTo>
                  <a:pt x="984808" y="75157"/>
                </a:moveTo>
                <a:lnTo>
                  <a:pt x="980489" y="75157"/>
                </a:lnTo>
                <a:lnTo>
                  <a:pt x="979669" y="75471"/>
                </a:lnTo>
                <a:lnTo>
                  <a:pt x="984954" y="75471"/>
                </a:lnTo>
                <a:lnTo>
                  <a:pt x="984808" y="75157"/>
                </a:lnTo>
                <a:close/>
              </a:path>
              <a:path w="1060450" h="99695">
                <a:moveTo>
                  <a:pt x="984016" y="73452"/>
                </a:moveTo>
                <a:lnTo>
                  <a:pt x="980065" y="75287"/>
                </a:lnTo>
                <a:lnTo>
                  <a:pt x="980489" y="75157"/>
                </a:lnTo>
                <a:lnTo>
                  <a:pt x="984808" y="75157"/>
                </a:lnTo>
                <a:lnTo>
                  <a:pt x="984016" y="73452"/>
                </a:lnTo>
                <a:close/>
              </a:path>
              <a:path w="1060450" h="99695">
                <a:moveTo>
                  <a:pt x="960535" y="81257"/>
                </a:moveTo>
                <a:lnTo>
                  <a:pt x="949053" y="83264"/>
                </a:lnTo>
                <a:lnTo>
                  <a:pt x="951240" y="95774"/>
                </a:lnTo>
                <a:lnTo>
                  <a:pt x="963496" y="93632"/>
                </a:lnTo>
                <a:lnTo>
                  <a:pt x="964495" y="93327"/>
                </a:lnTo>
                <a:lnTo>
                  <a:pt x="960840" y="81371"/>
                </a:lnTo>
                <a:lnTo>
                  <a:pt x="960160" y="81371"/>
                </a:lnTo>
                <a:lnTo>
                  <a:pt x="960535" y="81257"/>
                </a:lnTo>
                <a:close/>
              </a:path>
              <a:path w="1060450" h="99695">
                <a:moveTo>
                  <a:pt x="960792" y="81212"/>
                </a:moveTo>
                <a:lnTo>
                  <a:pt x="960535" y="81257"/>
                </a:lnTo>
                <a:lnTo>
                  <a:pt x="960160" y="81371"/>
                </a:lnTo>
                <a:lnTo>
                  <a:pt x="960794" y="81220"/>
                </a:lnTo>
                <a:close/>
              </a:path>
              <a:path w="1060450" h="99695">
                <a:moveTo>
                  <a:pt x="960794" y="81220"/>
                </a:moveTo>
                <a:lnTo>
                  <a:pt x="960160" y="81371"/>
                </a:lnTo>
                <a:lnTo>
                  <a:pt x="960840" y="81371"/>
                </a:lnTo>
                <a:lnTo>
                  <a:pt x="960794" y="81220"/>
                </a:lnTo>
                <a:close/>
              </a:path>
              <a:path w="1060450" h="99695">
                <a:moveTo>
                  <a:pt x="960782" y="81182"/>
                </a:moveTo>
                <a:lnTo>
                  <a:pt x="960535" y="81257"/>
                </a:lnTo>
                <a:lnTo>
                  <a:pt x="960747" y="81220"/>
                </a:lnTo>
                <a:close/>
              </a:path>
              <a:path w="1060450" h="99695">
                <a:moveTo>
                  <a:pt x="937251" y="85142"/>
                </a:moveTo>
                <a:lnTo>
                  <a:pt x="924571" y="85862"/>
                </a:lnTo>
                <a:lnTo>
                  <a:pt x="925291" y="98542"/>
                </a:lnTo>
                <a:lnTo>
                  <a:pt x="937971" y="97822"/>
                </a:lnTo>
                <a:lnTo>
                  <a:pt x="937251" y="85142"/>
                </a:lnTo>
                <a:close/>
              </a:path>
              <a:path w="1060450" h="99695">
                <a:moveTo>
                  <a:pt x="912247" y="86390"/>
                </a:moveTo>
                <a:lnTo>
                  <a:pt x="899547" y="86390"/>
                </a:lnTo>
                <a:lnTo>
                  <a:pt x="899547" y="99090"/>
                </a:lnTo>
                <a:lnTo>
                  <a:pt x="912247" y="99090"/>
                </a:lnTo>
                <a:lnTo>
                  <a:pt x="912247" y="86390"/>
                </a:lnTo>
                <a:close/>
              </a:path>
              <a:path w="1060450" h="99695">
                <a:moveTo>
                  <a:pt x="886847" y="86390"/>
                </a:moveTo>
                <a:lnTo>
                  <a:pt x="874147" y="86390"/>
                </a:lnTo>
                <a:lnTo>
                  <a:pt x="874147" y="99090"/>
                </a:lnTo>
                <a:lnTo>
                  <a:pt x="886847" y="99090"/>
                </a:lnTo>
                <a:lnTo>
                  <a:pt x="886847" y="86390"/>
                </a:lnTo>
                <a:close/>
              </a:path>
              <a:path w="1060450" h="99695">
                <a:moveTo>
                  <a:pt x="861447" y="86390"/>
                </a:moveTo>
                <a:lnTo>
                  <a:pt x="848747" y="86390"/>
                </a:lnTo>
                <a:lnTo>
                  <a:pt x="848747" y="99090"/>
                </a:lnTo>
                <a:lnTo>
                  <a:pt x="861447" y="99090"/>
                </a:lnTo>
                <a:lnTo>
                  <a:pt x="861447" y="86390"/>
                </a:lnTo>
                <a:close/>
              </a:path>
              <a:path w="1060450" h="99695">
                <a:moveTo>
                  <a:pt x="836047" y="86390"/>
                </a:moveTo>
                <a:lnTo>
                  <a:pt x="823347" y="86390"/>
                </a:lnTo>
                <a:lnTo>
                  <a:pt x="823347" y="99090"/>
                </a:lnTo>
                <a:lnTo>
                  <a:pt x="836047" y="99090"/>
                </a:lnTo>
                <a:lnTo>
                  <a:pt x="836047" y="86390"/>
                </a:lnTo>
                <a:close/>
              </a:path>
              <a:path w="1060450" h="99695">
                <a:moveTo>
                  <a:pt x="810647" y="86390"/>
                </a:moveTo>
                <a:lnTo>
                  <a:pt x="797947" y="86390"/>
                </a:lnTo>
                <a:lnTo>
                  <a:pt x="797947" y="99090"/>
                </a:lnTo>
                <a:lnTo>
                  <a:pt x="810647" y="99090"/>
                </a:lnTo>
                <a:lnTo>
                  <a:pt x="810647" y="86390"/>
                </a:lnTo>
                <a:close/>
              </a:path>
              <a:path w="1060450" h="99695">
                <a:moveTo>
                  <a:pt x="785247" y="86390"/>
                </a:moveTo>
                <a:lnTo>
                  <a:pt x="772547" y="86390"/>
                </a:lnTo>
                <a:lnTo>
                  <a:pt x="772547" y="99090"/>
                </a:lnTo>
                <a:lnTo>
                  <a:pt x="785247" y="99090"/>
                </a:lnTo>
                <a:lnTo>
                  <a:pt x="785247" y="86390"/>
                </a:lnTo>
                <a:close/>
              </a:path>
              <a:path w="1060450" h="99695">
                <a:moveTo>
                  <a:pt x="759847" y="86390"/>
                </a:moveTo>
                <a:lnTo>
                  <a:pt x="747147" y="86390"/>
                </a:lnTo>
                <a:lnTo>
                  <a:pt x="747147" y="99090"/>
                </a:lnTo>
                <a:lnTo>
                  <a:pt x="759847" y="99090"/>
                </a:lnTo>
                <a:lnTo>
                  <a:pt x="759847" y="86390"/>
                </a:lnTo>
                <a:close/>
              </a:path>
              <a:path w="1060450" h="99695">
                <a:moveTo>
                  <a:pt x="734447" y="86390"/>
                </a:moveTo>
                <a:lnTo>
                  <a:pt x="721747" y="86390"/>
                </a:lnTo>
                <a:lnTo>
                  <a:pt x="721747" y="99090"/>
                </a:lnTo>
                <a:lnTo>
                  <a:pt x="734447" y="99090"/>
                </a:lnTo>
                <a:lnTo>
                  <a:pt x="734447" y="86390"/>
                </a:lnTo>
                <a:close/>
              </a:path>
              <a:path w="1060450" h="99695">
                <a:moveTo>
                  <a:pt x="709047" y="86390"/>
                </a:moveTo>
                <a:lnTo>
                  <a:pt x="696347" y="86390"/>
                </a:lnTo>
                <a:lnTo>
                  <a:pt x="696347" y="99090"/>
                </a:lnTo>
                <a:lnTo>
                  <a:pt x="709047" y="99090"/>
                </a:lnTo>
                <a:lnTo>
                  <a:pt x="709047" y="86390"/>
                </a:lnTo>
                <a:close/>
              </a:path>
              <a:path w="1060450" h="99695">
                <a:moveTo>
                  <a:pt x="683647" y="86390"/>
                </a:moveTo>
                <a:lnTo>
                  <a:pt x="670947" y="86390"/>
                </a:lnTo>
                <a:lnTo>
                  <a:pt x="670947" y="99090"/>
                </a:lnTo>
                <a:lnTo>
                  <a:pt x="683647" y="99090"/>
                </a:lnTo>
                <a:lnTo>
                  <a:pt x="683647" y="86390"/>
                </a:lnTo>
                <a:close/>
              </a:path>
              <a:path w="1060450" h="99695">
                <a:moveTo>
                  <a:pt x="658247" y="86390"/>
                </a:moveTo>
                <a:lnTo>
                  <a:pt x="645547" y="86390"/>
                </a:lnTo>
                <a:lnTo>
                  <a:pt x="645547" y="99090"/>
                </a:lnTo>
                <a:lnTo>
                  <a:pt x="658247" y="99090"/>
                </a:lnTo>
                <a:lnTo>
                  <a:pt x="658247" y="86390"/>
                </a:lnTo>
                <a:close/>
              </a:path>
              <a:path w="1060450" h="99695">
                <a:moveTo>
                  <a:pt x="632847" y="86390"/>
                </a:moveTo>
                <a:lnTo>
                  <a:pt x="620147" y="86390"/>
                </a:lnTo>
                <a:lnTo>
                  <a:pt x="620147" y="99090"/>
                </a:lnTo>
                <a:lnTo>
                  <a:pt x="632847" y="99090"/>
                </a:lnTo>
                <a:lnTo>
                  <a:pt x="632847" y="86390"/>
                </a:lnTo>
                <a:close/>
              </a:path>
              <a:path w="1060450" h="99695">
                <a:moveTo>
                  <a:pt x="607447" y="86390"/>
                </a:moveTo>
                <a:lnTo>
                  <a:pt x="594747" y="86390"/>
                </a:lnTo>
                <a:lnTo>
                  <a:pt x="594747" y="99090"/>
                </a:lnTo>
                <a:lnTo>
                  <a:pt x="607447" y="99090"/>
                </a:lnTo>
                <a:lnTo>
                  <a:pt x="607447" y="86390"/>
                </a:lnTo>
                <a:close/>
              </a:path>
              <a:path w="1060450" h="99695">
                <a:moveTo>
                  <a:pt x="582047" y="86390"/>
                </a:moveTo>
                <a:lnTo>
                  <a:pt x="569347" y="86390"/>
                </a:lnTo>
                <a:lnTo>
                  <a:pt x="569347" y="99090"/>
                </a:lnTo>
                <a:lnTo>
                  <a:pt x="582047" y="99090"/>
                </a:lnTo>
                <a:lnTo>
                  <a:pt x="582047" y="86390"/>
                </a:lnTo>
                <a:close/>
              </a:path>
              <a:path w="1060450" h="99695">
                <a:moveTo>
                  <a:pt x="556647" y="86390"/>
                </a:moveTo>
                <a:lnTo>
                  <a:pt x="543947" y="86390"/>
                </a:lnTo>
                <a:lnTo>
                  <a:pt x="543947" y="99090"/>
                </a:lnTo>
                <a:lnTo>
                  <a:pt x="556647" y="99090"/>
                </a:lnTo>
                <a:lnTo>
                  <a:pt x="556647" y="86390"/>
                </a:lnTo>
                <a:close/>
              </a:path>
              <a:path w="1060450" h="99695">
                <a:moveTo>
                  <a:pt x="531247" y="86390"/>
                </a:moveTo>
                <a:lnTo>
                  <a:pt x="518547" y="86390"/>
                </a:lnTo>
                <a:lnTo>
                  <a:pt x="518547" y="99090"/>
                </a:lnTo>
                <a:lnTo>
                  <a:pt x="531247" y="99090"/>
                </a:lnTo>
                <a:lnTo>
                  <a:pt x="531247" y="86390"/>
                </a:lnTo>
                <a:close/>
              </a:path>
              <a:path w="1060450" h="99695">
                <a:moveTo>
                  <a:pt x="505847" y="86390"/>
                </a:moveTo>
                <a:lnTo>
                  <a:pt x="493147" y="86390"/>
                </a:lnTo>
                <a:lnTo>
                  <a:pt x="493147" y="99090"/>
                </a:lnTo>
                <a:lnTo>
                  <a:pt x="505847" y="99090"/>
                </a:lnTo>
                <a:lnTo>
                  <a:pt x="505847" y="86390"/>
                </a:lnTo>
                <a:close/>
              </a:path>
              <a:path w="1060450" h="99695">
                <a:moveTo>
                  <a:pt x="480447" y="86390"/>
                </a:moveTo>
                <a:lnTo>
                  <a:pt x="467747" y="86390"/>
                </a:lnTo>
                <a:lnTo>
                  <a:pt x="467747" y="99090"/>
                </a:lnTo>
                <a:lnTo>
                  <a:pt x="480447" y="99090"/>
                </a:lnTo>
                <a:lnTo>
                  <a:pt x="480447" y="86390"/>
                </a:lnTo>
                <a:close/>
              </a:path>
              <a:path w="1060450" h="99695">
                <a:moveTo>
                  <a:pt x="455047" y="86390"/>
                </a:moveTo>
                <a:lnTo>
                  <a:pt x="442347" y="86390"/>
                </a:lnTo>
                <a:lnTo>
                  <a:pt x="442347" y="99090"/>
                </a:lnTo>
                <a:lnTo>
                  <a:pt x="455047" y="99090"/>
                </a:lnTo>
                <a:lnTo>
                  <a:pt x="455047" y="86390"/>
                </a:lnTo>
                <a:close/>
              </a:path>
              <a:path w="1060450" h="99695">
                <a:moveTo>
                  <a:pt x="429647" y="86390"/>
                </a:moveTo>
                <a:lnTo>
                  <a:pt x="416947" y="86390"/>
                </a:lnTo>
                <a:lnTo>
                  <a:pt x="416947" y="99090"/>
                </a:lnTo>
                <a:lnTo>
                  <a:pt x="429647" y="99090"/>
                </a:lnTo>
                <a:lnTo>
                  <a:pt x="429647" y="86390"/>
                </a:lnTo>
                <a:close/>
              </a:path>
              <a:path w="1060450" h="99695">
                <a:moveTo>
                  <a:pt x="404247" y="86390"/>
                </a:moveTo>
                <a:lnTo>
                  <a:pt x="391547" y="86390"/>
                </a:lnTo>
                <a:lnTo>
                  <a:pt x="391547" y="99090"/>
                </a:lnTo>
                <a:lnTo>
                  <a:pt x="404247" y="99090"/>
                </a:lnTo>
                <a:lnTo>
                  <a:pt x="404247" y="86390"/>
                </a:lnTo>
                <a:close/>
              </a:path>
              <a:path w="1060450" h="99695">
                <a:moveTo>
                  <a:pt x="378847" y="86390"/>
                </a:moveTo>
                <a:lnTo>
                  <a:pt x="366147" y="86390"/>
                </a:lnTo>
                <a:lnTo>
                  <a:pt x="366147" y="99090"/>
                </a:lnTo>
                <a:lnTo>
                  <a:pt x="378847" y="99090"/>
                </a:lnTo>
                <a:lnTo>
                  <a:pt x="378847" y="86390"/>
                </a:lnTo>
                <a:close/>
              </a:path>
              <a:path w="1060450" h="99695">
                <a:moveTo>
                  <a:pt x="353447" y="86390"/>
                </a:moveTo>
                <a:lnTo>
                  <a:pt x="340747" y="86390"/>
                </a:lnTo>
                <a:lnTo>
                  <a:pt x="340747" y="99090"/>
                </a:lnTo>
                <a:lnTo>
                  <a:pt x="353447" y="99090"/>
                </a:lnTo>
                <a:lnTo>
                  <a:pt x="353447" y="86390"/>
                </a:lnTo>
                <a:close/>
              </a:path>
              <a:path w="1060450" h="99695">
                <a:moveTo>
                  <a:pt x="328047" y="86390"/>
                </a:moveTo>
                <a:lnTo>
                  <a:pt x="315347" y="86390"/>
                </a:lnTo>
                <a:lnTo>
                  <a:pt x="315347" y="99090"/>
                </a:lnTo>
                <a:lnTo>
                  <a:pt x="328047" y="99090"/>
                </a:lnTo>
                <a:lnTo>
                  <a:pt x="328047" y="86390"/>
                </a:lnTo>
                <a:close/>
              </a:path>
              <a:path w="1060450" h="99695">
                <a:moveTo>
                  <a:pt x="302647" y="86390"/>
                </a:moveTo>
                <a:lnTo>
                  <a:pt x="289947" y="86390"/>
                </a:lnTo>
                <a:lnTo>
                  <a:pt x="289947" y="99090"/>
                </a:lnTo>
                <a:lnTo>
                  <a:pt x="302647" y="99090"/>
                </a:lnTo>
                <a:lnTo>
                  <a:pt x="302647" y="86390"/>
                </a:lnTo>
                <a:close/>
              </a:path>
              <a:path w="1060450" h="99695">
                <a:moveTo>
                  <a:pt x="277247" y="86390"/>
                </a:moveTo>
                <a:lnTo>
                  <a:pt x="264547" y="86390"/>
                </a:lnTo>
                <a:lnTo>
                  <a:pt x="264547" y="99090"/>
                </a:lnTo>
                <a:lnTo>
                  <a:pt x="277247" y="99090"/>
                </a:lnTo>
                <a:lnTo>
                  <a:pt x="277247" y="86390"/>
                </a:lnTo>
                <a:close/>
              </a:path>
              <a:path w="1060450" h="99695">
                <a:moveTo>
                  <a:pt x="251847" y="86390"/>
                </a:moveTo>
                <a:lnTo>
                  <a:pt x="239147" y="86390"/>
                </a:lnTo>
                <a:lnTo>
                  <a:pt x="239147" y="99090"/>
                </a:lnTo>
                <a:lnTo>
                  <a:pt x="251847" y="99090"/>
                </a:lnTo>
                <a:lnTo>
                  <a:pt x="251847" y="86390"/>
                </a:lnTo>
                <a:close/>
              </a:path>
              <a:path w="1060450" h="99695">
                <a:moveTo>
                  <a:pt x="226447" y="86390"/>
                </a:moveTo>
                <a:lnTo>
                  <a:pt x="213747" y="86390"/>
                </a:lnTo>
                <a:lnTo>
                  <a:pt x="213747" y="99090"/>
                </a:lnTo>
                <a:lnTo>
                  <a:pt x="226447" y="99090"/>
                </a:lnTo>
                <a:lnTo>
                  <a:pt x="226447" y="86390"/>
                </a:lnTo>
                <a:close/>
              </a:path>
              <a:path w="1060450" h="99695">
                <a:moveTo>
                  <a:pt x="201047" y="86390"/>
                </a:moveTo>
                <a:lnTo>
                  <a:pt x="188347" y="86390"/>
                </a:lnTo>
                <a:lnTo>
                  <a:pt x="188347" y="99090"/>
                </a:lnTo>
                <a:lnTo>
                  <a:pt x="201047" y="99090"/>
                </a:lnTo>
                <a:lnTo>
                  <a:pt x="201047" y="86390"/>
                </a:lnTo>
                <a:close/>
              </a:path>
              <a:path w="1060450" h="99695">
                <a:moveTo>
                  <a:pt x="175647" y="86390"/>
                </a:moveTo>
                <a:lnTo>
                  <a:pt x="162947" y="86390"/>
                </a:lnTo>
                <a:lnTo>
                  <a:pt x="162947" y="99090"/>
                </a:lnTo>
                <a:lnTo>
                  <a:pt x="175647" y="99090"/>
                </a:lnTo>
                <a:lnTo>
                  <a:pt x="175647" y="86390"/>
                </a:lnTo>
                <a:close/>
              </a:path>
              <a:path w="1060450" h="99695">
                <a:moveTo>
                  <a:pt x="150247" y="86390"/>
                </a:moveTo>
                <a:lnTo>
                  <a:pt x="137547" y="86390"/>
                </a:lnTo>
                <a:lnTo>
                  <a:pt x="137547" y="99090"/>
                </a:lnTo>
                <a:lnTo>
                  <a:pt x="150247" y="99090"/>
                </a:lnTo>
                <a:lnTo>
                  <a:pt x="150247" y="86390"/>
                </a:lnTo>
                <a:close/>
              </a:path>
              <a:path w="1060450" h="99695">
                <a:moveTo>
                  <a:pt x="112525" y="85716"/>
                </a:moveTo>
                <a:lnTo>
                  <a:pt x="111805" y="98396"/>
                </a:lnTo>
                <a:lnTo>
                  <a:pt x="124054" y="99090"/>
                </a:lnTo>
                <a:lnTo>
                  <a:pt x="124847" y="99090"/>
                </a:lnTo>
                <a:lnTo>
                  <a:pt x="124847" y="86400"/>
                </a:lnTo>
                <a:lnTo>
                  <a:pt x="124235" y="86390"/>
                </a:lnTo>
                <a:lnTo>
                  <a:pt x="124415" y="86390"/>
                </a:lnTo>
                <a:lnTo>
                  <a:pt x="112525" y="85716"/>
                </a:lnTo>
                <a:close/>
              </a:path>
              <a:path w="1060450" h="99695">
                <a:moveTo>
                  <a:pt x="124415" y="86390"/>
                </a:moveTo>
                <a:lnTo>
                  <a:pt x="124235" y="86390"/>
                </a:lnTo>
                <a:lnTo>
                  <a:pt x="124594" y="86400"/>
                </a:lnTo>
                <a:lnTo>
                  <a:pt x="124415" y="86390"/>
                </a:lnTo>
                <a:close/>
              </a:path>
              <a:path w="1060450" h="99695">
                <a:moveTo>
                  <a:pt x="124847" y="86390"/>
                </a:moveTo>
                <a:lnTo>
                  <a:pt x="124415" y="86390"/>
                </a:lnTo>
                <a:lnTo>
                  <a:pt x="124594" y="86400"/>
                </a:lnTo>
                <a:lnTo>
                  <a:pt x="124847" y="86400"/>
                </a:lnTo>
                <a:close/>
              </a:path>
              <a:path w="1060450" h="99695">
                <a:moveTo>
                  <a:pt x="88078" y="82820"/>
                </a:moveTo>
                <a:lnTo>
                  <a:pt x="85891" y="95331"/>
                </a:lnTo>
                <a:lnTo>
                  <a:pt x="98402" y="97518"/>
                </a:lnTo>
                <a:lnTo>
                  <a:pt x="100589" y="85007"/>
                </a:lnTo>
                <a:lnTo>
                  <a:pt x="88078" y="82820"/>
                </a:lnTo>
                <a:close/>
              </a:path>
              <a:path w="1060450" h="99695">
                <a:moveTo>
                  <a:pt x="64278" y="76715"/>
                </a:moveTo>
                <a:lnTo>
                  <a:pt x="60566" y="88862"/>
                </a:lnTo>
                <a:lnTo>
                  <a:pt x="72711" y="92574"/>
                </a:lnTo>
                <a:lnTo>
                  <a:pt x="76423" y="80429"/>
                </a:lnTo>
                <a:lnTo>
                  <a:pt x="64278" y="76715"/>
                </a:lnTo>
                <a:close/>
              </a:path>
              <a:path w="1060450" h="99695">
                <a:moveTo>
                  <a:pt x="42722" y="67488"/>
                </a:moveTo>
                <a:lnTo>
                  <a:pt x="35587" y="77941"/>
                </a:lnTo>
                <a:lnTo>
                  <a:pt x="36462" y="78539"/>
                </a:lnTo>
                <a:lnTo>
                  <a:pt x="47965" y="83883"/>
                </a:lnTo>
                <a:lnTo>
                  <a:pt x="53317" y="72366"/>
                </a:lnTo>
                <a:lnTo>
                  <a:pt x="43395" y="67756"/>
                </a:lnTo>
                <a:lnTo>
                  <a:pt x="43191" y="67756"/>
                </a:lnTo>
                <a:lnTo>
                  <a:pt x="42722" y="67488"/>
                </a:lnTo>
                <a:close/>
              </a:path>
              <a:path w="1060450" h="99695">
                <a:moveTo>
                  <a:pt x="42745" y="67454"/>
                </a:moveTo>
                <a:lnTo>
                  <a:pt x="43191" y="67756"/>
                </a:lnTo>
                <a:lnTo>
                  <a:pt x="42745" y="67454"/>
                </a:lnTo>
                <a:close/>
              </a:path>
              <a:path w="1060450" h="99695">
                <a:moveTo>
                  <a:pt x="42757" y="67459"/>
                </a:moveTo>
                <a:lnTo>
                  <a:pt x="43191" y="67756"/>
                </a:lnTo>
                <a:lnTo>
                  <a:pt x="43395" y="67756"/>
                </a:lnTo>
                <a:lnTo>
                  <a:pt x="42757" y="67459"/>
                </a:lnTo>
                <a:close/>
              </a:path>
              <a:path w="1060450" h="99695">
                <a:moveTo>
                  <a:pt x="42288" y="67241"/>
                </a:moveTo>
                <a:lnTo>
                  <a:pt x="42722" y="67488"/>
                </a:lnTo>
                <a:lnTo>
                  <a:pt x="42288" y="67241"/>
                </a:lnTo>
                <a:close/>
              </a:path>
              <a:path w="1060450" h="99695">
                <a:moveTo>
                  <a:pt x="23849" y="52682"/>
                </a:moveTo>
                <a:lnTo>
                  <a:pt x="14705" y="61495"/>
                </a:lnTo>
                <a:lnTo>
                  <a:pt x="20880" y="67902"/>
                </a:lnTo>
                <a:lnTo>
                  <a:pt x="25097" y="70781"/>
                </a:lnTo>
                <a:lnTo>
                  <a:pt x="32257" y="60292"/>
                </a:lnTo>
                <a:lnTo>
                  <a:pt x="29807" y="58619"/>
                </a:lnTo>
                <a:lnTo>
                  <a:pt x="29570" y="58619"/>
                </a:lnTo>
                <a:lnTo>
                  <a:pt x="28578" y="57781"/>
                </a:lnTo>
                <a:lnTo>
                  <a:pt x="28762" y="57781"/>
                </a:lnTo>
                <a:lnTo>
                  <a:pt x="23849" y="52682"/>
                </a:lnTo>
                <a:close/>
              </a:path>
              <a:path w="1060450" h="99695">
                <a:moveTo>
                  <a:pt x="28578" y="57781"/>
                </a:moveTo>
                <a:lnTo>
                  <a:pt x="29570" y="58619"/>
                </a:lnTo>
                <a:lnTo>
                  <a:pt x="29116" y="58148"/>
                </a:lnTo>
                <a:lnTo>
                  <a:pt x="28578" y="57781"/>
                </a:lnTo>
                <a:close/>
              </a:path>
              <a:path w="1060450" h="99695">
                <a:moveTo>
                  <a:pt x="29116" y="58148"/>
                </a:moveTo>
                <a:lnTo>
                  <a:pt x="29570" y="58619"/>
                </a:lnTo>
                <a:lnTo>
                  <a:pt x="29807" y="58619"/>
                </a:lnTo>
                <a:lnTo>
                  <a:pt x="29116" y="58148"/>
                </a:lnTo>
                <a:close/>
              </a:path>
              <a:path w="1060450" h="99695">
                <a:moveTo>
                  <a:pt x="28762" y="57781"/>
                </a:moveTo>
                <a:lnTo>
                  <a:pt x="28578" y="57781"/>
                </a:lnTo>
                <a:lnTo>
                  <a:pt x="29116" y="58148"/>
                </a:lnTo>
                <a:lnTo>
                  <a:pt x="28762" y="57781"/>
                </a:lnTo>
                <a:close/>
              </a:path>
              <a:path w="1060450" h="99695">
                <a:moveTo>
                  <a:pt x="12258" y="34080"/>
                </a:moveTo>
                <a:lnTo>
                  <a:pt x="0" y="37401"/>
                </a:lnTo>
                <a:lnTo>
                  <a:pt x="1061" y="41322"/>
                </a:lnTo>
                <a:lnTo>
                  <a:pt x="5967" y="50223"/>
                </a:lnTo>
                <a:lnTo>
                  <a:pt x="17090" y="44093"/>
                </a:lnTo>
                <a:lnTo>
                  <a:pt x="13326" y="37264"/>
                </a:lnTo>
                <a:lnTo>
                  <a:pt x="13120" y="37264"/>
                </a:lnTo>
                <a:lnTo>
                  <a:pt x="12552" y="35860"/>
                </a:lnTo>
                <a:lnTo>
                  <a:pt x="12739" y="35860"/>
                </a:lnTo>
                <a:lnTo>
                  <a:pt x="12258" y="34080"/>
                </a:lnTo>
                <a:close/>
              </a:path>
              <a:path w="1060450" h="99695">
                <a:moveTo>
                  <a:pt x="12552" y="35860"/>
                </a:moveTo>
                <a:lnTo>
                  <a:pt x="13120" y="37264"/>
                </a:lnTo>
                <a:lnTo>
                  <a:pt x="12920" y="36528"/>
                </a:lnTo>
                <a:lnTo>
                  <a:pt x="12552" y="35860"/>
                </a:lnTo>
                <a:close/>
              </a:path>
              <a:path w="1060450" h="99695">
                <a:moveTo>
                  <a:pt x="12920" y="36528"/>
                </a:moveTo>
                <a:lnTo>
                  <a:pt x="13120" y="37264"/>
                </a:lnTo>
                <a:lnTo>
                  <a:pt x="13326" y="37264"/>
                </a:lnTo>
                <a:lnTo>
                  <a:pt x="12920" y="36528"/>
                </a:lnTo>
                <a:close/>
              </a:path>
              <a:path w="1060450" h="99695">
                <a:moveTo>
                  <a:pt x="12739" y="35860"/>
                </a:moveTo>
                <a:lnTo>
                  <a:pt x="12552" y="35860"/>
                </a:lnTo>
                <a:lnTo>
                  <a:pt x="12920" y="36528"/>
                </a:lnTo>
                <a:lnTo>
                  <a:pt x="12739" y="3586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672" y="4142095"/>
            <a:ext cx="482600" cy="50800"/>
          </a:xfrm>
          <a:custGeom>
            <a:avLst/>
            <a:gdLst/>
            <a:ahLst/>
            <a:cxnLst/>
            <a:rect l="l" t="t" r="r" b="b"/>
            <a:pathLst>
              <a:path w="482600" h="50800">
                <a:moveTo>
                  <a:pt x="12700" y="19048"/>
                </a:moveTo>
                <a:lnTo>
                  <a:pt x="0" y="19048"/>
                </a:lnTo>
                <a:lnTo>
                  <a:pt x="0" y="31748"/>
                </a:lnTo>
                <a:lnTo>
                  <a:pt x="12700" y="31748"/>
                </a:lnTo>
                <a:lnTo>
                  <a:pt x="12700" y="19048"/>
                </a:lnTo>
                <a:close/>
              </a:path>
              <a:path w="482600" h="50800">
                <a:moveTo>
                  <a:pt x="38100" y="19049"/>
                </a:moveTo>
                <a:lnTo>
                  <a:pt x="25400" y="19049"/>
                </a:lnTo>
                <a:lnTo>
                  <a:pt x="25400" y="31749"/>
                </a:lnTo>
                <a:lnTo>
                  <a:pt x="38100" y="31749"/>
                </a:lnTo>
                <a:lnTo>
                  <a:pt x="38100" y="19049"/>
                </a:lnTo>
                <a:close/>
              </a:path>
              <a:path w="482600" h="50800">
                <a:moveTo>
                  <a:pt x="63500" y="19049"/>
                </a:moveTo>
                <a:lnTo>
                  <a:pt x="50800" y="19049"/>
                </a:lnTo>
                <a:lnTo>
                  <a:pt x="50800" y="31749"/>
                </a:lnTo>
                <a:lnTo>
                  <a:pt x="63500" y="31749"/>
                </a:lnTo>
                <a:lnTo>
                  <a:pt x="63500" y="19049"/>
                </a:lnTo>
                <a:close/>
              </a:path>
              <a:path w="482600" h="50800">
                <a:moveTo>
                  <a:pt x="88900" y="19049"/>
                </a:moveTo>
                <a:lnTo>
                  <a:pt x="76200" y="19049"/>
                </a:lnTo>
                <a:lnTo>
                  <a:pt x="76200" y="31749"/>
                </a:lnTo>
                <a:lnTo>
                  <a:pt x="88900" y="31749"/>
                </a:lnTo>
                <a:lnTo>
                  <a:pt x="88900" y="19049"/>
                </a:lnTo>
                <a:close/>
              </a:path>
              <a:path w="482600" h="50800">
                <a:moveTo>
                  <a:pt x="114300" y="19049"/>
                </a:moveTo>
                <a:lnTo>
                  <a:pt x="101600" y="19049"/>
                </a:lnTo>
                <a:lnTo>
                  <a:pt x="101600" y="31749"/>
                </a:lnTo>
                <a:lnTo>
                  <a:pt x="114300" y="31749"/>
                </a:lnTo>
                <a:lnTo>
                  <a:pt x="114300" y="19049"/>
                </a:lnTo>
                <a:close/>
              </a:path>
              <a:path w="482600" h="50800">
                <a:moveTo>
                  <a:pt x="127000" y="19049"/>
                </a:moveTo>
                <a:lnTo>
                  <a:pt x="127000" y="31749"/>
                </a:lnTo>
                <a:lnTo>
                  <a:pt x="139700" y="31749"/>
                </a:lnTo>
                <a:lnTo>
                  <a:pt x="139700" y="19049"/>
                </a:lnTo>
                <a:lnTo>
                  <a:pt x="127000" y="19049"/>
                </a:lnTo>
                <a:close/>
              </a:path>
              <a:path w="482600" h="50800">
                <a:moveTo>
                  <a:pt x="165100" y="19049"/>
                </a:moveTo>
                <a:lnTo>
                  <a:pt x="152400" y="19049"/>
                </a:lnTo>
                <a:lnTo>
                  <a:pt x="152400" y="31749"/>
                </a:lnTo>
                <a:lnTo>
                  <a:pt x="165100" y="31749"/>
                </a:lnTo>
                <a:lnTo>
                  <a:pt x="165100" y="19049"/>
                </a:lnTo>
                <a:close/>
              </a:path>
              <a:path w="482600" h="50800">
                <a:moveTo>
                  <a:pt x="190500" y="19049"/>
                </a:moveTo>
                <a:lnTo>
                  <a:pt x="177800" y="19049"/>
                </a:lnTo>
                <a:lnTo>
                  <a:pt x="177800" y="31749"/>
                </a:lnTo>
                <a:lnTo>
                  <a:pt x="190500" y="31749"/>
                </a:lnTo>
                <a:lnTo>
                  <a:pt x="190500" y="19049"/>
                </a:lnTo>
                <a:close/>
              </a:path>
              <a:path w="482600" h="50800">
                <a:moveTo>
                  <a:pt x="215900" y="19049"/>
                </a:moveTo>
                <a:lnTo>
                  <a:pt x="203200" y="19049"/>
                </a:lnTo>
                <a:lnTo>
                  <a:pt x="203200" y="31749"/>
                </a:lnTo>
                <a:lnTo>
                  <a:pt x="215900" y="31749"/>
                </a:lnTo>
                <a:lnTo>
                  <a:pt x="215900" y="19049"/>
                </a:lnTo>
                <a:close/>
              </a:path>
              <a:path w="482600" h="50800">
                <a:moveTo>
                  <a:pt x="241300" y="19049"/>
                </a:moveTo>
                <a:lnTo>
                  <a:pt x="228600" y="19049"/>
                </a:lnTo>
                <a:lnTo>
                  <a:pt x="228600" y="31749"/>
                </a:lnTo>
                <a:lnTo>
                  <a:pt x="241300" y="31749"/>
                </a:lnTo>
                <a:lnTo>
                  <a:pt x="241300" y="19049"/>
                </a:lnTo>
                <a:close/>
              </a:path>
              <a:path w="482600" h="50800">
                <a:moveTo>
                  <a:pt x="266700" y="19049"/>
                </a:moveTo>
                <a:lnTo>
                  <a:pt x="254000" y="19049"/>
                </a:lnTo>
                <a:lnTo>
                  <a:pt x="254000" y="31749"/>
                </a:lnTo>
                <a:lnTo>
                  <a:pt x="266700" y="31749"/>
                </a:lnTo>
                <a:lnTo>
                  <a:pt x="266700" y="19049"/>
                </a:lnTo>
                <a:close/>
              </a:path>
              <a:path w="482600" h="50800">
                <a:moveTo>
                  <a:pt x="292100" y="19049"/>
                </a:moveTo>
                <a:lnTo>
                  <a:pt x="279400" y="19049"/>
                </a:lnTo>
                <a:lnTo>
                  <a:pt x="279400" y="31749"/>
                </a:lnTo>
                <a:lnTo>
                  <a:pt x="292100" y="31749"/>
                </a:lnTo>
                <a:lnTo>
                  <a:pt x="292100" y="19049"/>
                </a:lnTo>
                <a:close/>
              </a:path>
              <a:path w="482600" h="50800">
                <a:moveTo>
                  <a:pt x="304800" y="19049"/>
                </a:moveTo>
                <a:lnTo>
                  <a:pt x="304800" y="31749"/>
                </a:lnTo>
                <a:lnTo>
                  <a:pt x="317500" y="31749"/>
                </a:lnTo>
                <a:lnTo>
                  <a:pt x="317500" y="19049"/>
                </a:lnTo>
                <a:lnTo>
                  <a:pt x="304800" y="19049"/>
                </a:lnTo>
                <a:close/>
              </a:path>
              <a:path w="482600" h="50800">
                <a:moveTo>
                  <a:pt x="342900" y="19049"/>
                </a:moveTo>
                <a:lnTo>
                  <a:pt x="330200" y="19049"/>
                </a:lnTo>
                <a:lnTo>
                  <a:pt x="330200" y="31749"/>
                </a:lnTo>
                <a:lnTo>
                  <a:pt x="342900" y="31749"/>
                </a:lnTo>
                <a:lnTo>
                  <a:pt x="342900" y="19049"/>
                </a:lnTo>
                <a:close/>
              </a:path>
              <a:path w="482600" h="50800">
                <a:moveTo>
                  <a:pt x="355600" y="19049"/>
                </a:moveTo>
                <a:lnTo>
                  <a:pt x="355600" y="31749"/>
                </a:lnTo>
                <a:lnTo>
                  <a:pt x="368300" y="31749"/>
                </a:lnTo>
                <a:lnTo>
                  <a:pt x="368300" y="19049"/>
                </a:lnTo>
                <a:lnTo>
                  <a:pt x="355600" y="19049"/>
                </a:lnTo>
                <a:close/>
              </a:path>
              <a:path w="482600" h="50800">
                <a:moveTo>
                  <a:pt x="393700" y="19049"/>
                </a:moveTo>
                <a:lnTo>
                  <a:pt x="381000" y="19049"/>
                </a:lnTo>
                <a:lnTo>
                  <a:pt x="381000" y="31749"/>
                </a:lnTo>
                <a:lnTo>
                  <a:pt x="393700" y="31749"/>
                </a:lnTo>
                <a:lnTo>
                  <a:pt x="393700" y="19049"/>
                </a:lnTo>
                <a:close/>
              </a:path>
              <a:path w="482600" h="50800">
                <a:moveTo>
                  <a:pt x="419100" y="19049"/>
                </a:moveTo>
                <a:lnTo>
                  <a:pt x="406400" y="19049"/>
                </a:lnTo>
                <a:lnTo>
                  <a:pt x="406400" y="31749"/>
                </a:lnTo>
                <a:lnTo>
                  <a:pt x="419100" y="31749"/>
                </a:lnTo>
                <a:lnTo>
                  <a:pt x="419100" y="19049"/>
                </a:lnTo>
                <a:close/>
              </a:path>
              <a:path w="482600" h="50800">
                <a:moveTo>
                  <a:pt x="457200" y="0"/>
                </a:moveTo>
                <a:lnTo>
                  <a:pt x="447313" y="1996"/>
                </a:lnTo>
                <a:lnTo>
                  <a:pt x="439239" y="7439"/>
                </a:lnTo>
                <a:lnTo>
                  <a:pt x="433796" y="15513"/>
                </a:lnTo>
                <a:lnTo>
                  <a:pt x="431800" y="25400"/>
                </a:lnTo>
                <a:lnTo>
                  <a:pt x="433796" y="35286"/>
                </a:lnTo>
                <a:lnTo>
                  <a:pt x="439239" y="43360"/>
                </a:lnTo>
                <a:lnTo>
                  <a:pt x="447313" y="48803"/>
                </a:lnTo>
                <a:lnTo>
                  <a:pt x="457199" y="50800"/>
                </a:lnTo>
                <a:lnTo>
                  <a:pt x="467086" y="48803"/>
                </a:lnTo>
                <a:lnTo>
                  <a:pt x="475160" y="43360"/>
                </a:lnTo>
                <a:lnTo>
                  <a:pt x="480603" y="35286"/>
                </a:lnTo>
                <a:lnTo>
                  <a:pt x="481317" y="31750"/>
                </a:lnTo>
                <a:lnTo>
                  <a:pt x="444500" y="31750"/>
                </a:lnTo>
                <a:lnTo>
                  <a:pt x="444500" y="19050"/>
                </a:lnTo>
                <a:lnTo>
                  <a:pt x="481317" y="19050"/>
                </a:lnTo>
                <a:lnTo>
                  <a:pt x="480603" y="15513"/>
                </a:lnTo>
                <a:lnTo>
                  <a:pt x="475160" y="7439"/>
                </a:lnTo>
                <a:lnTo>
                  <a:pt x="467086" y="1996"/>
                </a:lnTo>
                <a:lnTo>
                  <a:pt x="457200" y="0"/>
                </a:lnTo>
                <a:close/>
              </a:path>
              <a:path w="482600" h="50800">
                <a:moveTo>
                  <a:pt x="431800" y="25400"/>
                </a:moveTo>
                <a:lnTo>
                  <a:pt x="431800" y="31750"/>
                </a:lnTo>
                <a:lnTo>
                  <a:pt x="433082" y="31750"/>
                </a:lnTo>
                <a:lnTo>
                  <a:pt x="431800" y="25400"/>
                </a:lnTo>
                <a:close/>
              </a:path>
              <a:path w="482600" h="50800">
                <a:moveTo>
                  <a:pt x="481317" y="19050"/>
                </a:moveTo>
                <a:lnTo>
                  <a:pt x="444500" y="19050"/>
                </a:lnTo>
                <a:lnTo>
                  <a:pt x="444500" y="31750"/>
                </a:lnTo>
                <a:lnTo>
                  <a:pt x="481317" y="31750"/>
                </a:lnTo>
                <a:lnTo>
                  <a:pt x="482600" y="25400"/>
                </a:lnTo>
                <a:lnTo>
                  <a:pt x="481317" y="19050"/>
                </a:lnTo>
                <a:close/>
              </a:path>
              <a:path w="482600" h="50800">
                <a:moveTo>
                  <a:pt x="433082" y="19050"/>
                </a:moveTo>
                <a:lnTo>
                  <a:pt x="431800" y="19050"/>
                </a:lnTo>
                <a:lnTo>
                  <a:pt x="431800" y="25400"/>
                </a:lnTo>
                <a:lnTo>
                  <a:pt x="433082" y="190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9426" y="4078732"/>
            <a:ext cx="7592266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Column </a:t>
            </a:r>
            <a:r>
              <a:rPr sz="1000" dirty="0">
                <a:latin typeface="Cambria Math"/>
                <a:cs typeface="Cambria Math"/>
              </a:rPr>
              <a:t>→ </a:t>
            </a:r>
            <a:r>
              <a:rPr sz="1000" spc="-5" dirty="0">
                <a:latin typeface="Arial"/>
                <a:cs typeface="Arial"/>
              </a:rPr>
              <a:t>Column foreign keys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solidFill>
                  <a:srgbClr val="2F5597"/>
                </a:solidFill>
                <a:latin typeface="Arial"/>
                <a:cs typeface="Arial"/>
              </a:rPr>
              <a:t>known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 dirty="0">
              <a:latin typeface="Arial"/>
              <a:cs typeface="Arial"/>
            </a:endParaRPr>
          </a:p>
          <a:p>
            <a:pPr marL="2447925">
              <a:lnSpc>
                <a:spcPct val="100000"/>
              </a:lnSpc>
            </a:pPr>
            <a:r>
              <a:rPr sz="1400" b="1" spc="15" dirty="0">
                <a:latin typeface="Tahoma"/>
                <a:cs typeface="Tahoma"/>
              </a:rPr>
              <a:t>Schema Encoding</a:t>
            </a:r>
            <a:r>
              <a:rPr sz="1400" i="1" spc="15" dirty="0">
                <a:latin typeface="Calibri"/>
                <a:cs typeface="Calibri"/>
              </a:rPr>
              <a:t>: </a:t>
            </a:r>
            <a:r>
              <a:rPr sz="1400" i="1" spc="-5" dirty="0">
                <a:latin typeface="Calibri"/>
                <a:cs typeface="Calibri"/>
              </a:rPr>
              <a:t>encode </a:t>
            </a:r>
            <a:r>
              <a:rPr sz="1400" i="1" dirty="0">
                <a:solidFill>
                  <a:srgbClr val="C00000"/>
                </a:solidFill>
                <a:latin typeface="Calibri"/>
                <a:cs typeface="Calibri"/>
              </a:rPr>
              <a:t>graph-structured </a:t>
            </a:r>
            <a:r>
              <a:rPr sz="1400" i="1" spc="-5" dirty="0">
                <a:latin typeface="Calibri"/>
                <a:cs typeface="Calibri"/>
              </a:rPr>
              <a:t>database</a:t>
            </a:r>
            <a:r>
              <a:rPr sz="1400" i="1" spc="-7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schemas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583691"/>
            <a:ext cx="721741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2895" algn="l"/>
              </a:tabLst>
            </a:pPr>
            <a:r>
              <a:rPr lang="en-US" altLang="zh-CN" sz="2600" spc="-20" dirty="0">
                <a:solidFill>
                  <a:srgbClr val="44546A"/>
                </a:solidFill>
              </a:rPr>
              <a:t>Two challenges of </a:t>
            </a:r>
            <a:r>
              <a:rPr lang="en-US" altLang="zh-CN" sz="2600" spc="-20" dirty="0" smtClean="0">
                <a:solidFill>
                  <a:srgbClr val="44546A"/>
                </a:solidFill>
              </a:rPr>
              <a:t>schema </a:t>
            </a:r>
            <a:r>
              <a:rPr lang="en-US" altLang="zh-CN" sz="2600" spc="-20" dirty="0">
                <a:solidFill>
                  <a:srgbClr val="44546A"/>
                </a:solidFill>
              </a:rPr>
              <a:t>generalization</a:t>
            </a:r>
            <a:endParaRPr sz="2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4973" y="2685225"/>
            <a:ext cx="4089400" cy="432434"/>
            <a:chOff x="264973" y="2685225"/>
            <a:chExt cx="4089400" cy="432434"/>
          </a:xfrm>
        </p:grpSpPr>
        <p:sp>
          <p:nvSpPr>
            <p:cNvPr id="4" name="object 4"/>
            <p:cNvSpPr/>
            <p:nvPr/>
          </p:nvSpPr>
          <p:spPr>
            <a:xfrm>
              <a:off x="772972" y="2908844"/>
              <a:ext cx="698500" cy="196215"/>
            </a:xfrm>
            <a:custGeom>
              <a:avLst/>
              <a:gdLst/>
              <a:ahLst/>
              <a:cxnLst/>
              <a:rect l="l" t="t" r="r" b="b"/>
              <a:pathLst>
                <a:path w="698500" h="196214">
                  <a:moveTo>
                    <a:pt x="698498" y="0"/>
                  </a:moveTo>
                  <a:lnTo>
                    <a:pt x="0" y="0"/>
                  </a:lnTo>
                  <a:lnTo>
                    <a:pt x="0" y="196082"/>
                  </a:lnTo>
                  <a:lnTo>
                    <a:pt x="698498" y="196082"/>
                  </a:lnTo>
                  <a:lnTo>
                    <a:pt x="698498" y="0"/>
                  </a:lnTo>
                  <a:close/>
                </a:path>
              </a:pathLst>
            </a:custGeom>
            <a:solidFill>
              <a:srgbClr val="8FAADC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573" y="2896144"/>
              <a:ext cx="3492500" cy="215265"/>
            </a:xfrm>
            <a:custGeom>
              <a:avLst/>
              <a:gdLst/>
              <a:ahLst/>
              <a:cxnLst/>
              <a:rect l="l" t="t" r="r" b="b"/>
              <a:pathLst>
                <a:path w="3492500" h="215264">
                  <a:moveTo>
                    <a:pt x="279399" y="0"/>
                  </a:moveTo>
                  <a:lnTo>
                    <a:pt x="279399" y="215132"/>
                  </a:lnTo>
                </a:path>
                <a:path w="3492500" h="215264">
                  <a:moveTo>
                    <a:pt x="977898" y="0"/>
                  </a:moveTo>
                  <a:lnTo>
                    <a:pt x="977898" y="215132"/>
                  </a:lnTo>
                </a:path>
                <a:path w="3492500" h="215264">
                  <a:moveTo>
                    <a:pt x="0" y="0"/>
                  </a:moveTo>
                  <a:lnTo>
                    <a:pt x="0" y="215132"/>
                  </a:lnTo>
                </a:path>
                <a:path w="3492500" h="215264">
                  <a:moveTo>
                    <a:pt x="1466847" y="0"/>
                  </a:moveTo>
                  <a:lnTo>
                    <a:pt x="1466847" y="215132"/>
                  </a:lnTo>
                </a:path>
                <a:path w="3492500" h="215264">
                  <a:moveTo>
                    <a:pt x="2235198" y="0"/>
                  </a:moveTo>
                  <a:lnTo>
                    <a:pt x="2235198" y="215132"/>
                  </a:lnTo>
                </a:path>
                <a:path w="3492500" h="215264">
                  <a:moveTo>
                    <a:pt x="2724147" y="0"/>
                  </a:moveTo>
                  <a:lnTo>
                    <a:pt x="2724147" y="215132"/>
                  </a:lnTo>
                </a:path>
                <a:path w="3492500" h="215264">
                  <a:moveTo>
                    <a:pt x="3492498" y="0"/>
                  </a:moveTo>
                  <a:lnTo>
                    <a:pt x="3492498" y="215132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673" y="2908844"/>
              <a:ext cx="4064000" cy="0"/>
            </a:xfrm>
            <a:custGeom>
              <a:avLst/>
              <a:gdLst/>
              <a:ahLst/>
              <a:cxnLst/>
              <a:rect l="l" t="t" r="r" b="b"/>
              <a:pathLst>
                <a:path w="4064000">
                  <a:moveTo>
                    <a:pt x="0" y="0"/>
                  </a:moveTo>
                  <a:lnTo>
                    <a:pt x="4063999" y="0"/>
                  </a:lnTo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673" y="2691575"/>
              <a:ext cx="4064000" cy="419734"/>
            </a:xfrm>
            <a:custGeom>
              <a:avLst/>
              <a:gdLst/>
              <a:ahLst/>
              <a:cxnLst/>
              <a:rect l="l" t="t" r="r" b="b"/>
              <a:pathLst>
                <a:path w="4064000" h="419735">
                  <a:moveTo>
                    <a:pt x="6350" y="0"/>
                  </a:moveTo>
                  <a:lnTo>
                    <a:pt x="6350" y="419701"/>
                  </a:lnTo>
                </a:path>
                <a:path w="4064000" h="419735">
                  <a:moveTo>
                    <a:pt x="4057649" y="0"/>
                  </a:moveTo>
                  <a:lnTo>
                    <a:pt x="4057649" y="419701"/>
                  </a:lnTo>
                </a:path>
                <a:path w="4064000" h="419735">
                  <a:moveTo>
                    <a:pt x="0" y="6350"/>
                  </a:moveTo>
                  <a:lnTo>
                    <a:pt x="4063999" y="6350"/>
                  </a:lnTo>
                </a:path>
                <a:path w="4064000" h="419735">
                  <a:moveTo>
                    <a:pt x="0" y="413351"/>
                  </a:moveTo>
                  <a:lnTo>
                    <a:pt x="4063999" y="41335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0373" y="2673095"/>
            <a:ext cx="40386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onsolas"/>
                <a:cs typeface="Consolas"/>
              </a:rPr>
              <a:t>cars_data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373" y="2921544"/>
            <a:ext cx="196850" cy="177165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20"/>
              </a:spcBef>
            </a:pPr>
            <a:r>
              <a:rPr sz="900" spc="5" dirty="0">
                <a:latin typeface="Consolas"/>
                <a:cs typeface="Consolas"/>
              </a:rPr>
              <a:t>id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923" y="2911855"/>
            <a:ext cx="965200" cy="187325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nsolas"/>
                <a:cs typeface="Consolas"/>
              </a:rPr>
              <a:t>mpg</a:t>
            </a:r>
            <a:r>
              <a:rPr sz="900" spc="300" dirty="0">
                <a:latin typeface="Consolas"/>
                <a:cs typeface="Consolas"/>
              </a:rPr>
              <a:t> </a:t>
            </a:r>
            <a:r>
              <a:rPr sz="900" spc="5" dirty="0">
                <a:latin typeface="Consolas"/>
                <a:cs typeface="Consolas"/>
              </a:rPr>
              <a:t>cylinders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7822" y="2921544"/>
            <a:ext cx="476250" cy="177165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0"/>
              </a:spcBef>
            </a:pPr>
            <a:r>
              <a:rPr sz="900" spc="5" dirty="0">
                <a:latin typeface="Consolas"/>
                <a:cs typeface="Consolas"/>
              </a:rPr>
              <a:t>edispl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6771" y="2921544"/>
            <a:ext cx="755650" cy="177165"/>
          </a:xfrm>
          <a:prstGeom prst="rect">
            <a:avLst/>
          </a:prstGeom>
          <a:solidFill>
            <a:srgbClr val="8FAADC">
              <a:alpha val="50199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0"/>
              </a:spcBef>
            </a:pPr>
            <a:r>
              <a:rPr sz="900" spc="5" dirty="0">
                <a:latin typeface="Consolas"/>
                <a:cs typeface="Consolas"/>
              </a:rPr>
              <a:t>horsepower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5122" y="2921544"/>
            <a:ext cx="476250" cy="177165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0"/>
              </a:spcBef>
            </a:pPr>
            <a:r>
              <a:rPr sz="900" spc="5" dirty="0">
                <a:latin typeface="Consolas"/>
                <a:cs typeface="Consolas"/>
              </a:rPr>
              <a:t>weight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4071" y="2921544"/>
            <a:ext cx="755650" cy="177165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20"/>
              </a:spcBef>
            </a:pPr>
            <a:r>
              <a:rPr sz="900" spc="5" dirty="0">
                <a:latin typeface="Consolas"/>
                <a:cs typeface="Consolas"/>
              </a:rPr>
              <a:t>accelerate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2421" y="2921544"/>
            <a:ext cx="336550" cy="177165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254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0"/>
              </a:spcBef>
            </a:pPr>
            <a:r>
              <a:rPr sz="900" spc="5" dirty="0">
                <a:latin typeface="Consolas"/>
                <a:cs typeface="Consolas"/>
              </a:rPr>
              <a:t>year</a:t>
            </a:r>
            <a:endParaRPr sz="900">
              <a:latin typeface="Consolas"/>
              <a:cs typeface="Consola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77673" y="3206551"/>
          <a:ext cx="1373505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92">
                <a:tc gridSpan="3">
                  <a:txBody>
                    <a:bodyPr/>
                    <a:lstStyle/>
                    <a:p>
                      <a:pPr marL="45085">
                        <a:lnSpc>
                          <a:spcPts val="1225"/>
                        </a:lnSpc>
                      </a:pPr>
                      <a:r>
                        <a:rPr sz="1100" b="1" spc="-5" dirty="0">
                          <a:latin typeface="Consolas"/>
                          <a:cs typeface="Consolas"/>
                        </a:rPr>
                        <a:t>car_names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88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i="1" spc="5" dirty="0">
                          <a:solidFill>
                            <a:srgbClr val="2F5597"/>
                          </a:solidFill>
                          <a:latin typeface="Consolas"/>
                          <a:cs typeface="Consolas"/>
                        </a:rPr>
                        <a:t>make_id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model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make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04694" y="3206551"/>
          <a:ext cx="1466850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92">
                <a:tc gridSpan="3">
                  <a:txBody>
                    <a:bodyPr/>
                    <a:lstStyle/>
                    <a:p>
                      <a:pPr marL="45085">
                        <a:lnSpc>
                          <a:spcPts val="1225"/>
                        </a:lnSpc>
                      </a:pPr>
                      <a:r>
                        <a:rPr sz="1100" b="1" spc="-5" dirty="0">
                          <a:latin typeface="Consolas"/>
                          <a:cs typeface="Consolas"/>
                        </a:rPr>
                        <a:t>model_list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88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i="1" spc="5" dirty="0">
                          <a:solidFill>
                            <a:srgbClr val="2F5597"/>
                          </a:solidFill>
                          <a:latin typeface="Consolas"/>
                          <a:cs typeface="Consolas"/>
                        </a:rPr>
                        <a:t>model_id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maker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model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24853" y="3206551"/>
          <a:ext cx="1885950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692">
                <a:tc gridSpan="4">
                  <a:txBody>
                    <a:bodyPr/>
                    <a:lstStyle/>
                    <a:p>
                      <a:pPr marL="45720">
                        <a:lnSpc>
                          <a:spcPts val="1225"/>
                        </a:lnSpc>
                      </a:pPr>
                      <a:r>
                        <a:rPr sz="1100" b="1" spc="-5" dirty="0">
                          <a:latin typeface="Consolas"/>
                          <a:cs typeface="Consolas"/>
                        </a:rPr>
                        <a:t>car_makers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8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i="1" spc="5" dirty="0">
                          <a:solidFill>
                            <a:srgbClr val="2F5597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maker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full_name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5" dirty="0">
                          <a:latin typeface="Consolas"/>
                          <a:cs typeface="Consolas"/>
                        </a:rPr>
                        <a:t>country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472C4"/>
                      </a:solidFill>
                      <a:prstDash val="solid"/>
                    </a:lnL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19050">
                      <a:solidFill>
                        <a:srgbClr val="4472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505945" y="262991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4615" y="1852398"/>
            <a:ext cx="3150870" cy="1114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365"/>
              </a:spcBef>
            </a:pPr>
            <a:r>
              <a:rPr sz="1200" b="1" spc="-10" dirty="0">
                <a:latin typeface="Arial"/>
                <a:cs typeface="Arial"/>
              </a:rPr>
              <a:t>Desired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SQL:</a:t>
            </a:r>
            <a:endParaRPr sz="1200">
              <a:latin typeface="Arial"/>
              <a:cs typeface="Arial"/>
            </a:endParaRPr>
          </a:p>
          <a:p>
            <a:pPr marL="12700" marR="5715" indent="1981200">
              <a:lnSpc>
                <a:spcPts val="1300"/>
              </a:lnSpc>
              <a:spcBef>
                <a:spcPts val="305"/>
              </a:spcBef>
            </a:pP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SELECT</a:t>
            </a:r>
            <a:r>
              <a:rPr sz="1100" spc="-105" dirty="0">
                <a:solidFill>
                  <a:srgbClr val="4472C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T1.model 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FROM </a:t>
            </a:r>
            <a:r>
              <a:rPr sz="1100" spc="-5" dirty="0">
                <a:latin typeface="Consolas"/>
                <a:cs typeface="Consolas"/>
              </a:rPr>
              <a:t>car_names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AS </a:t>
            </a:r>
            <a:r>
              <a:rPr sz="1100" spc="-5" dirty="0">
                <a:latin typeface="Consolas"/>
                <a:cs typeface="Consolas"/>
              </a:rPr>
              <a:t>T1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JOIN </a:t>
            </a:r>
            <a:r>
              <a:rPr sz="1100" spc="-5" dirty="0">
                <a:latin typeface="Consolas"/>
                <a:cs typeface="Consolas"/>
              </a:rPr>
              <a:t>cars_data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AS</a:t>
            </a:r>
            <a:r>
              <a:rPr sz="1100" spc="-105" dirty="0">
                <a:solidFill>
                  <a:srgbClr val="4472C4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T2</a:t>
            </a:r>
            <a:endParaRPr sz="1100">
              <a:latin typeface="Consolas"/>
              <a:cs typeface="Consolas"/>
            </a:endParaRPr>
          </a:p>
          <a:p>
            <a:pPr marL="1460500" marR="5080" indent="76200" algn="r">
              <a:lnSpc>
                <a:spcPts val="1300"/>
              </a:lnSpc>
              <a:spcBef>
                <a:spcPts val="15"/>
              </a:spcBef>
            </a:pP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ON </a:t>
            </a:r>
            <a:r>
              <a:rPr sz="1100" spc="-5" dirty="0">
                <a:latin typeface="Consolas"/>
                <a:cs typeface="Consolas"/>
              </a:rPr>
              <a:t>T1.make_id</a:t>
            </a:r>
            <a:r>
              <a:rPr sz="1100" spc="-7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-40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T2.id 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WHERE </a:t>
            </a:r>
            <a:r>
              <a:rPr sz="1100" spc="-5" dirty="0">
                <a:latin typeface="Consolas"/>
                <a:cs typeface="Consolas"/>
              </a:rPr>
              <a:t>T2.cylinders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-11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4</a:t>
            </a:r>
            <a:endParaRPr sz="11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ORDER BY </a:t>
            </a:r>
            <a:r>
              <a:rPr sz="1100" spc="-5" dirty="0">
                <a:latin typeface="Consolas"/>
                <a:cs typeface="Consolas"/>
              </a:rPr>
              <a:t>T2.horsepower </a:t>
            </a:r>
            <a:r>
              <a:rPr sz="1100" spc="-5" dirty="0">
                <a:solidFill>
                  <a:srgbClr val="4472C4"/>
                </a:solidFill>
                <a:latin typeface="Consolas"/>
                <a:cs typeface="Consolas"/>
              </a:rPr>
              <a:t>DESC LIMIT</a:t>
            </a:r>
            <a:r>
              <a:rPr sz="1100" spc="-110" dirty="0">
                <a:solidFill>
                  <a:srgbClr val="4472C4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1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319" y="2443988"/>
            <a:ext cx="659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Schema: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8731" y="3620695"/>
            <a:ext cx="1265555" cy="77470"/>
          </a:xfrm>
          <a:custGeom>
            <a:avLst/>
            <a:gdLst/>
            <a:ahLst/>
            <a:cxnLst/>
            <a:rect l="l" t="t" r="r" b="b"/>
            <a:pathLst>
              <a:path w="1265555" h="77470">
                <a:moveTo>
                  <a:pt x="1221285" y="46548"/>
                </a:moveTo>
                <a:lnTo>
                  <a:pt x="1215104" y="50767"/>
                </a:lnTo>
                <a:lnTo>
                  <a:pt x="1222263" y="61256"/>
                </a:lnTo>
                <a:lnTo>
                  <a:pt x="1230983" y="55305"/>
                </a:lnTo>
                <a:lnTo>
                  <a:pt x="1233470" y="50720"/>
                </a:lnTo>
                <a:lnTo>
                  <a:pt x="1228267" y="47898"/>
                </a:lnTo>
                <a:lnTo>
                  <a:pt x="1220553" y="47898"/>
                </a:lnTo>
                <a:lnTo>
                  <a:pt x="1221285" y="46548"/>
                </a:lnTo>
                <a:close/>
              </a:path>
              <a:path w="1265555" h="77470">
                <a:moveTo>
                  <a:pt x="1241445" y="0"/>
                </a:moveTo>
                <a:lnTo>
                  <a:pt x="1231798" y="1325"/>
                </a:lnTo>
                <a:lnTo>
                  <a:pt x="1223352" y="6171"/>
                </a:lnTo>
                <a:lnTo>
                  <a:pt x="1217201" y="14164"/>
                </a:lnTo>
                <a:lnTo>
                  <a:pt x="1214633" y="23918"/>
                </a:lnTo>
                <a:lnTo>
                  <a:pt x="1215958" y="33565"/>
                </a:lnTo>
                <a:lnTo>
                  <a:pt x="1220805" y="42011"/>
                </a:lnTo>
                <a:lnTo>
                  <a:pt x="1228799" y="48162"/>
                </a:lnTo>
                <a:lnTo>
                  <a:pt x="1238552" y="50730"/>
                </a:lnTo>
                <a:lnTo>
                  <a:pt x="1248199" y="49404"/>
                </a:lnTo>
                <a:lnTo>
                  <a:pt x="1256644" y="44558"/>
                </a:lnTo>
                <a:lnTo>
                  <a:pt x="1260494" y="39555"/>
                </a:lnTo>
                <a:lnTo>
                  <a:pt x="1239525" y="39555"/>
                </a:lnTo>
                <a:lnTo>
                  <a:pt x="1228362" y="33501"/>
                </a:lnTo>
                <a:lnTo>
                  <a:pt x="1234416" y="22337"/>
                </a:lnTo>
                <a:lnTo>
                  <a:pt x="1264749" y="22337"/>
                </a:lnTo>
                <a:lnTo>
                  <a:pt x="1264038" y="17164"/>
                </a:lnTo>
                <a:lnTo>
                  <a:pt x="1259192" y="8719"/>
                </a:lnTo>
                <a:lnTo>
                  <a:pt x="1251199" y="2568"/>
                </a:lnTo>
                <a:lnTo>
                  <a:pt x="1241445" y="0"/>
                </a:lnTo>
                <a:close/>
              </a:path>
              <a:path w="1265555" h="77470">
                <a:moveTo>
                  <a:pt x="1222554" y="45682"/>
                </a:moveTo>
                <a:lnTo>
                  <a:pt x="1221285" y="46548"/>
                </a:lnTo>
                <a:lnTo>
                  <a:pt x="1220553" y="47898"/>
                </a:lnTo>
                <a:lnTo>
                  <a:pt x="1222554" y="45682"/>
                </a:lnTo>
                <a:close/>
              </a:path>
              <a:path w="1265555" h="77470">
                <a:moveTo>
                  <a:pt x="1224182" y="45682"/>
                </a:moveTo>
                <a:lnTo>
                  <a:pt x="1222554" y="45682"/>
                </a:lnTo>
                <a:lnTo>
                  <a:pt x="1220553" y="47898"/>
                </a:lnTo>
                <a:lnTo>
                  <a:pt x="1228267" y="47898"/>
                </a:lnTo>
                <a:lnTo>
                  <a:pt x="1224182" y="45682"/>
                </a:lnTo>
                <a:close/>
              </a:path>
              <a:path w="1265555" h="77470">
                <a:moveTo>
                  <a:pt x="1222306" y="44665"/>
                </a:moveTo>
                <a:lnTo>
                  <a:pt x="1221285" y="46548"/>
                </a:lnTo>
                <a:lnTo>
                  <a:pt x="1222554" y="45682"/>
                </a:lnTo>
                <a:lnTo>
                  <a:pt x="1224182" y="45682"/>
                </a:lnTo>
                <a:lnTo>
                  <a:pt x="1222306" y="44665"/>
                </a:lnTo>
                <a:close/>
              </a:path>
              <a:path w="1265555" h="77470">
                <a:moveTo>
                  <a:pt x="1234416" y="22337"/>
                </a:moveTo>
                <a:lnTo>
                  <a:pt x="1228362" y="33501"/>
                </a:lnTo>
                <a:lnTo>
                  <a:pt x="1239525" y="39555"/>
                </a:lnTo>
                <a:lnTo>
                  <a:pt x="1245580" y="28392"/>
                </a:lnTo>
                <a:lnTo>
                  <a:pt x="1234416" y="22337"/>
                </a:lnTo>
                <a:close/>
              </a:path>
              <a:path w="1265555" h="77470">
                <a:moveTo>
                  <a:pt x="1264749" y="22337"/>
                </a:moveTo>
                <a:lnTo>
                  <a:pt x="1234416" y="22337"/>
                </a:lnTo>
                <a:lnTo>
                  <a:pt x="1245580" y="28392"/>
                </a:lnTo>
                <a:lnTo>
                  <a:pt x="1239525" y="39555"/>
                </a:lnTo>
                <a:lnTo>
                  <a:pt x="1260494" y="39555"/>
                </a:lnTo>
                <a:lnTo>
                  <a:pt x="1262795" y="36565"/>
                </a:lnTo>
                <a:lnTo>
                  <a:pt x="1265364" y="26811"/>
                </a:lnTo>
                <a:lnTo>
                  <a:pt x="1264749" y="22337"/>
                </a:lnTo>
                <a:close/>
              </a:path>
              <a:path w="1265555" h="77470">
                <a:moveTo>
                  <a:pt x="1201930" y="57331"/>
                </a:moveTo>
                <a:lnTo>
                  <a:pt x="1193580" y="59883"/>
                </a:lnTo>
                <a:lnTo>
                  <a:pt x="1197293" y="72028"/>
                </a:lnTo>
                <a:lnTo>
                  <a:pt x="1206485" y="69219"/>
                </a:lnTo>
                <a:lnTo>
                  <a:pt x="1210083" y="67546"/>
                </a:lnTo>
                <a:lnTo>
                  <a:pt x="1205423" y="57516"/>
                </a:lnTo>
                <a:lnTo>
                  <a:pt x="1201532" y="57516"/>
                </a:lnTo>
                <a:lnTo>
                  <a:pt x="1201930" y="57331"/>
                </a:lnTo>
                <a:close/>
              </a:path>
              <a:path w="1265555" h="77470">
                <a:moveTo>
                  <a:pt x="1202351" y="57202"/>
                </a:moveTo>
                <a:lnTo>
                  <a:pt x="1201930" y="57331"/>
                </a:lnTo>
                <a:lnTo>
                  <a:pt x="1201532" y="57516"/>
                </a:lnTo>
                <a:lnTo>
                  <a:pt x="1202351" y="57202"/>
                </a:lnTo>
                <a:close/>
              </a:path>
              <a:path w="1265555" h="77470">
                <a:moveTo>
                  <a:pt x="1205277" y="57202"/>
                </a:moveTo>
                <a:lnTo>
                  <a:pt x="1202351" y="57202"/>
                </a:lnTo>
                <a:lnTo>
                  <a:pt x="1201532" y="57516"/>
                </a:lnTo>
                <a:lnTo>
                  <a:pt x="1205423" y="57516"/>
                </a:lnTo>
                <a:lnTo>
                  <a:pt x="1205277" y="57202"/>
                </a:lnTo>
                <a:close/>
              </a:path>
              <a:path w="1265555" h="77470">
                <a:moveTo>
                  <a:pt x="1204732" y="56029"/>
                </a:moveTo>
                <a:lnTo>
                  <a:pt x="1201930" y="57331"/>
                </a:lnTo>
                <a:lnTo>
                  <a:pt x="1202351" y="57202"/>
                </a:lnTo>
                <a:lnTo>
                  <a:pt x="1205277" y="57202"/>
                </a:lnTo>
                <a:lnTo>
                  <a:pt x="1204732" y="56029"/>
                </a:lnTo>
                <a:close/>
              </a:path>
              <a:path w="1265555" h="77470">
                <a:moveTo>
                  <a:pt x="1174454" y="63834"/>
                </a:moveTo>
                <a:lnTo>
                  <a:pt x="1170145" y="64079"/>
                </a:lnTo>
                <a:lnTo>
                  <a:pt x="1170864" y="76759"/>
                </a:lnTo>
                <a:lnTo>
                  <a:pt x="1175910" y="76473"/>
                </a:lnTo>
                <a:lnTo>
                  <a:pt x="1184171" y="75028"/>
                </a:lnTo>
                <a:lnTo>
                  <a:pt x="1182225" y="63899"/>
                </a:lnTo>
                <a:lnTo>
                  <a:pt x="1174086" y="63899"/>
                </a:lnTo>
                <a:lnTo>
                  <a:pt x="1174454" y="63834"/>
                </a:lnTo>
                <a:close/>
              </a:path>
              <a:path w="1265555" h="77470">
                <a:moveTo>
                  <a:pt x="1174820" y="63814"/>
                </a:moveTo>
                <a:lnTo>
                  <a:pt x="1174454" y="63834"/>
                </a:lnTo>
                <a:lnTo>
                  <a:pt x="1174086" y="63899"/>
                </a:lnTo>
                <a:lnTo>
                  <a:pt x="1174820" y="63814"/>
                </a:lnTo>
                <a:close/>
              </a:path>
              <a:path w="1265555" h="77470">
                <a:moveTo>
                  <a:pt x="1182210" y="63814"/>
                </a:moveTo>
                <a:lnTo>
                  <a:pt x="1174820" y="63814"/>
                </a:lnTo>
                <a:lnTo>
                  <a:pt x="1174086" y="63899"/>
                </a:lnTo>
                <a:lnTo>
                  <a:pt x="1182225" y="63899"/>
                </a:lnTo>
                <a:close/>
              </a:path>
              <a:path w="1265555" h="77470">
                <a:moveTo>
                  <a:pt x="1181984" y="62518"/>
                </a:moveTo>
                <a:lnTo>
                  <a:pt x="1174454" y="63834"/>
                </a:lnTo>
                <a:lnTo>
                  <a:pt x="1174820" y="63814"/>
                </a:lnTo>
                <a:lnTo>
                  <a:pt x="1182210" y="63814"/>
                </a:lnTo>
                <a:lnTo>
                  <a:pt x="1181984" y="62518"/>
                </a:lnTo>
                <a:close/>
              </a:path>
              <a:path w="1265555" h="77470">
                <a:moveTo>
                  <a:pt x="1157823" y="64733"/>
                </a:moveTo>
                <a:lnTo>
                  <a:pt x="1145123" y="64733"/>
                </a:lnTo>
                <a:lnTo>
                  <a:pt x="1145123" y="77433"/>
                </a:lnTo>
                <a:lnTo>
                  <a:pt x="1157823" y="77433"/>
                </a:lnTo>
                <a:lnTo>
                  <a:pt x="1157823" y="64733"/>
                </a:lnTo>
                <a:close/>
              </a:path>
              <a:path w="1265555" h="77470">
                <a:moveTo>
                  <a:pt x="1132423" y="64733"/>
                </a:moveTo>
                <a:lnTo>
                  <a:pt x="1119723" y="64733"/>
                </a:lnTo>
                <a:lnTo>
                  <a:pt x="1119723" y="77433"/>
                </a:lnTo>
                <a:lnTo>
                  <a:pt x="1132423" y="77433"/>
                </a:lnTo>
                <a:lnTo>
                  <a:pt x="1132423" y="64733"/>
                </a:lnTo>
                <a:close/>
              </a:path>
              <a:path w="1265555" h="77470">
                <a:moveTo>
                  <a:pt x="1107023" y="64733"/>
                </a:moveTo>
                <a:lnTo>
                  <a:pt x="1094323" y="64733"/>
                </a:lnTo>
                <a:lnTo>
                  <a:pt x="1094323" y="77433"/>
                </a:lnTo>
                <a:lnTo>
                  <a:pt x="1107023" y="77433"/>
                </a:lnTo>
                <a:lnTo>
                  <a:pt x="1107023" y="64733"/>
                </a:lnTo>
                <a:close/>
              </a:path>
              <a:path w="1265555" h="77470">
                <a:moveTo>
                  <a:pt x="1081623" y="64733"/>
                </a:moveTo>
                <a:lnTo>
                  <a:pt x="1068923" y="64733"/>
                </a:lnTo>
                <a:lnTo>
                  <a:pt x="1068923" y="77433"/>
                </a:lnTo>
                <a:lnTo>
                  <a:pt x="1081623" y="77433"/>
                </a:lnTo>
                <a:lnTo>
                  <a:pt x="1081623" y="64733"/>
                </a:lnTo>
                <a:close/>
              </a:path>
              <a:path w="1265555" h="77470">
                <a:moveTo>
                  <a:pt x="1056223" y="64733"/>
                </a:moveTo>
                <a:lnTo>
                  <a:pt x="1043523" y="64733"/>
                </a:lnTo>
                <a:lnTo>
                  <a:pt x="1043523" y="77433"/>
                </a:lnTo>
                <a:lnTo>
                  <a:pt x="1056223" y="77433"/>
                </a:lnTo>
                <a:lnTo>
                  <a:pt x="1056223" y="64733"/>
                </a:lnTo>
                <a:close/>
              </a:path>
              <a:path w="1265555" h="77470">
                <a:moveTo>
                  <a:pt x="1030823" y="64733"/>
                </a:moveTo>
                <a:lnTo>
                  <a:pt x="1018123" y="64733"/>
                </a:lnTo>
                <a:lnTo>
                  <a:pt x="1018123" y="77433"/>
                </a:lnTo>
                <a:lnTo>
                  <a:pt x="1030823" y="77433"/>
                </a:lnTo>
                <a:lnTo>
                  <a:pt x="1030823" y="64733"/>
                </a:lnTo>
                <a:close/>
              </a:path>
              <a:path w="1265555" h="77470">
                <a:moveTo>
                  <a:pt x="1005423" y="64733"/>
                </a:moveTo>
                <a:lnTo>
                  <a:pt x="992723" y="64733"/>
                </a:lnTo>
                <a:lnTo>
                  <a:pt x="992723" y="77433"/>
                </a:lnTo>
                <a:lnTo>
                  <a:pt x="1005423" y="77433"/>
                </a:lnTo>
                <a:lnTo>
                  <a:pt x="1005423" y="64733"/>
                </a:lnTo>
                <a:close/>
              </a:path>
              <a:path w="1265555" h="77470">
                <a:moveTo>
                  <a:pt x="980023" y="64733"/>
                </a:moveTo>
                <a:lnTo>
                  <a:pt x="967323" y="64733"/>
                </a:lnTo>
                <a:lnTo>
                  <a:pt x="967323" y="77433"/>
                </a:lnTo>
                <a:lnTo>
                  <a:pt x="980023" y="77433"/>
                </a:lnTo>
                <a:lnTo>
                  <a:pt x="980023" y="64733"/>
                </a:lnTo>
                <a:close/>
              </a:path>
              <a:path w="1265555" h="77470">
                <a:moveTo>
                  <a:pt x="954623" y="64733"/>
                </a:moveTo>
                <a:lnTo>
                  <a:pt x="941923" y="64733"/>
                </a:lnTo>
                <a:lnTo>
                  <a:pt x="941923" y="77433"/>
                </a:lnTo>
                <a:lnTo>
                  <a:pt x="954623" y="77433"/>
                </a:lnTo>
                <a:lnTo>
                  <a:pt x="954623" y="64733"/>
                </a:lnTo>
                <a:close/>
              </a:path>
              <a:path w="1265555" h="77470">
                <a:moveTo>
                  <a:pt x="929223" y="64733"/>
                </a:moveTo>
                <a:lnTo>
                  <a:pt x="916523" y="64733"/>
                </a:lnTo>
                <a:lnTo>
                  <a:pt x="916523" y="77433"/>
                </a:lnTo>
                <a:lnTo>
                  <a:pt x="929223" y="77433"/>
                </a:lnTo>
                <a:lnTo>
                  <a:pt x="929223" y="64733"/>
                </a:lnTo>
                <a:close/>
              </a:path>
              <a:path w="1265555" h="77470">
                <a:moveTo>
                  <a:pt x="903823" y="64733"/>
                </a:moveTo>
                <a:lnTo>
                  <a:pt x="891123" y="64733"/>
                </a:lnTo>
                <a:lnTo>
                  <a:pt x="891123" y="77433"/>
                </a:lnTo>
                <a:lnTo>
                  <a:pt x="903823" y="77433"/>
                </a:lnTo>
                <a:lnTo>
                  <a:pt x="903823" y="64733"/>
                </a:lnTo>
                <a:close/>
              </a:path>
              <a:path w="1265555" h="77470">
                <a:moveTo>
                  <a:pt x="878423" y="64733"/>
                </a:moveTo>
                <a:lnTo>
                  <a:pt x="865723" y="64733"/>
                </a:lnTo>
                <a:lnTo>
                  <a:pt x="865723" y="77433"/>
                </a:lnTo>
                <a:lnTo>
                  <a:pt x="878423" y="77433"/>
                </a:lnTo>
                <a:lnTo>
                  <a:pt x="878423" y="64733"/>
                </a:lnTo>
                <a:close/>
              </a:path>
              <a:path w="1265555" h="77470">
                <a:moveTo>
                  <a:pt x="853023" y="64733"/>
                </a:moveTo>
                <a:lnTo>
                  <a:pt x="840323" y="64733"/>
                </a:lnTo>
                <a:lnTo>
                  <a:pt x="840323" y="77433"/>
                </a:lnTo>
                <a:lnTo>
                  <a:pt x="853023" y="77433"/>
                </a:lnTo>
                <a:lnTo>
                  <a:pt x="853023" y="64733"/>
                </a:lnTo>
                <a:close/>
              </a:path>
              <a:path w="1265555" h="77470">
                <a:moveTo>
                  <a:pt x="827623" y="64733"/>
                </a:moveTo>
                <a:lnTo>
                  <a:pt x="814923" y="64733"/>
                </a:lnTo>
                <a:lnTo>
                  <a:pt x="814923" y="77433"/>
                </a:lnTo>
                <a:lnTo>
                  <a:pt x="827623" y="77433"/>
                </a:lnTo>
                <a:lnTo>
                  <a:pt x="827623" y="64733"/>
                </a:lnTo>
                <a:close/>
              </a:path>
              <a:path w="1265555" h="77470">
                <a:moveTo>
                  <a:pt x="802223" y="64733"/>
                </a:moveTo>
                <a:lnTo>
                  <a:pt x="789523" y="64733"/>
                </a:lnTo>
                <a:lnTo>
                  <a:pt x="789523" y="77433"/>
                </a:lnTo>
                <a:lnTo>
                  <a:pt x="802223" y="77433"/>
                </a:lnTo>
                <a:lnTo>
                  <a:pt x="802223" y="64733"/>
                </a:lnTo>
                <a:close/>
              </a:path>
              <a:path w="1265555" h="77470">
                <a:moveTo>
                  <a:pt x="776823" y="64733"/>
                </a:moveTo>
                <a:lnTo>
                  <a:pt x="764123" y="64733"/>
                </a:lnTo>
                <a:lnTo>
                  <a:pt x="764123" y="77433"/>
                </a:lnTo>
                <a:lnTo>
                  <a:pt x="776823" y="77433"/>
                </a:lnTo>
                <a:lnTo>
                  <a:pt x="776823" y="64733"/>
                </a:lnTo>
                <a:close/>
              </a:path>
              <a:path w="1265555" h="77470">
                <a:moveTo>
                  <a:pt x="751423" y="64733"/>
                </a:moveTo>
                <a:lnTo>
                  <a:pt x="738723" y="64733"/>
                </a:lnTo>
                <a:lnTo>
                  <a:pt x="738723" y="77433"/>
                </a:lnTo>
                <a:lnTo>
                  <a:pt x="751423" y="77433"/>
                </a:lnTo>
                <a:lnTo>
                  <a:pt x="751423" y="64733"/>
                </a:lnTo>
                <a:close/>
              </a:path>
              <a:path w="1265555" h="77470">
                <a:moveTo>
                  <a:pt x="726023" y="64733"/>
                </a:moveTo>
                <a:lnTo>
                  <a:pt x="713323" y="64733"/>
                </a:lnTo>
                <a:lnTo>
                  <a:pt x="713323" y="77433"/>
                </a:lnTo>
                <a:lnTo>
                  <a:pt x="726023" y="77433"/>
                </a:lnTo>
                <a:lnTo>
                  <a:pt x="726023" y="64733"/>
                </a:lnTo>
                <a:close/>
              </a:path>
              <a:path w="1265555" h="77470">
                <a:moveTo>
                  <a:pt x="700623" y="64733"/>
                </a:moveTo>
                <a:lnTo>
                  <a:pt x="687923" y="64733"/>
                </a:lnTo>
                <a:lnTo>
                  <a:pt x="687923" y="77433"/>
                </a:lnTo>
                <a:lnTo>
                  <a:pt x="700623" y="77433"/>
                </a:lnTo>
                <a:lnTo>
                  <a:pt x="700623" y="64733"/>
                </a:lnTo>
                <a:close/>
              </a:path>
              <a:path w="1265555" h="77470">
                <a:moveTo>
                  <a:pt x="675223" y="64733"/>
                </a:moveTo>
                <a:lnTo>
                  <a:pt x="662523" y="64733"/>
                </a:lnTo>
                <a:lnTo>
                  <a:pt x="662523" y="77433"/>
                </a:lnTo>
                <a:lnTo>
                  <a:pt x="675223" y="77433"/>
                </a:lnTo>
                <a:lnTo>
                  <a:pt x="675223" y="64733"/>
                </a:lnTo>
                <a:close/>
              </a:path>
              <a:path w="1265555" h="77470">
                <a:moveTo>
                  <a:pt x="649823" y="64733"/>
                </a:moveTo>
                <a:lnTo>
                  <a:pt x="637123" y="64733"/>
                </a:lnTo>
                <a:lnTo>
                  <a:pt x="637123" y="77433"/>
                </a:lnTo>
                <a:lnTo>
                  <a:pt x="649823" y="77433"/>
                </a:lnTo>
                <a:lnTo>
                  <a:pt x="649823" y="64733"/>
                </a:lnTo>
                <a:close/>
              </a:path>
              <a:path w="1265555" h="77470">
                <a:moveTo>
                  <a:pt x="624423" y="64733"/>
                </a:moveTo>
                <a:lnTo>
                  <a:pt x="611723" y="64733"/>
                </a:lnTo>
                <a:lnTo>
                  <a:pt x="611723" y="77433"/>
                </a:lnTo>
                <a:lnTo>
                  <a:pt x="624423" y="77433"/>
                </a:lnTo>
                <a:lnTo>
                  <a:pt x="624423" y="64733"/>
                </a:lnTo>
                <a:close/>
              </a:path>
              <a:path w="1265555" h="77470">
                <a:moveTo>
                  <a:pt x="599023" y="64733"/>
                </a:moveTo>
                <a:lnTo>
                  <a:pt x="586323" y="64733"/>
                </a:lnTo>
                <a:lnTo>
                  <a:pt x="586323" y="77433"/>
                </a:lnTo>
                <a:lnTo>
                  <a:pt x="599023" y="77433"/>
                </a:lnTo>
                <a:lnTo>
                  <a:pt x="599023" y="64733"/>
                </a:lnTo>
                <a:close/>
              </a:path>
              <a:path w="1265555" h="77470">
                <a:moveTo>
                  <a:pt x="573623" y="64733"/>
                </a:moveTo>
                <a:lnTo>
                  <a:pt x="560923" y="64733"/>
                </a:lnTo>
                <a:lnTo>
                  <a:pt x="560923" y="77433"/>
                </a:lnTo>
                <a:lnTo>
                  <a:pt x="573623" y="77433"/>
                </a:lnTo>
                <a:lnTo>
                  <a:pt x="573623" y="64733"/>
                </a:lnTo>
                <a:close/>
              </a:path>
              <a:path w="1265555" h="77470">
                <a:moveTo>
                  <a:pt x="548223" y="64733"/>
                </a:moveTo>
                <a:lnTo>
                  <a:pt x="535523" y="64733"/>
                </a:lnTo>
                <a:lnTo>
                  <a:pt x="535523" y="77433"/>
                </a:lnTo>
                <a:lnTo>
                  <a:pt x="548223" y="77433"/>
                </a:lnTo>
                <a:lnTo>
                  <a:pt x="548223" y="64733"/>
                </a:lnTo>
                <a:close/>
              </a:path>
              <a:path w="1265555" h="77470">
                <a:moveTo>
                  <a:pt x="522823" y="64733"/>
                </a:moveTo>
                <a:lnTo>
                  <a:pt x="510123" y="64733"/>
                </a:lnTo>
                <a:lnTo>
                  <a:pt x="510123" y="77433"/>
                </a:lnTo>
                <a:lnTo>
                  <a:pt x="522823" y="77433"/>
                </a:lnTo>
                <a:lnTo>
                  <a:pt x="522823" y="64733"/>
                </a:lnTo>
                <a:close/>
              </a:path>
              <a:path w="1265555" h="77470">
                <a:moveTo>
                  <a:pt x="497423" y="64733"/>
                </a:moveTo>
                <a:lnTo>
                  <a:pt x="484723" y="64733"/>
                </a:lnTo>
                <a:lnTo>
                  <a:pt x="484723" y="77433"/>
                </a:lnTo>
                <a:lnTo>
                  <a:pt x="497423" y="77433"/>
                </a:lnTo>
                <a:lnTo>
                  <a:pt x="497423" y="64733"/>
                </a:lnTo>
                <a:close/>
              </a:path>
              <a:path w="1265555" h="77470">
                <a:moveTo>
                  <a:pt x="472023" y="64733"/>
                </a:moveTo>
                <a:lnTo>
                  <a:pt x="459323" y="64733"/>
                </a:lnTo>
                <a:lnTo>
                  <a:pt x="459323" y="77433"/>
                </a:lnTo>
                <a:lnTo>
                  <a:pt x="472023" y="77433"/>
                </a:lnTo>
                <a:lnTo>
                  <a:pt x="472023" y="64733"/>
                </a:lnTo>
                <a:close/>
              </a:path>
              <a:path w="1265555" h="77470">
                <a:moveTo>
                  <a:pt x="446623" y="64733"/>
                </a:moveTo>
                <a:lnTo>
                  <a:pt x="433923" y="64733"/>
                </a:lnTo>
                <a:lnTo>
                  <a:pt x="433923" y="77433"/>
                </a:lnTo>
                <a:lnTo>
                  <a:pt x="446623" y="77433"/>
                </a:lnTo>
                <a:lnTo>
                  <a:pt x="446623" y="64733"/>
                </a:lnTo>
                <a:close/>
              </a:path>
              <a:path w="1265555" h="77470">
                <a:moveTo>
                  <a:pt x="421223" y="64733"/>
                </a:moveTo>
                <a:lnTo>
                  <a:pt x="408523" y="64733"/>
                </a:lnTo>
                <a:lnTo>
                  <a:pt x="408523" y="77433"/>
                </a:lnTo>
                <a:lnTo>
                  <a:pt x="421223" y="77433"/>
                </a:lnTo>
                <a:lnTo>
                  <a:pt x="421223" y="64733"/>
                </a:lnTo>
                <a:close/>
              </a:path>
              <a:path w="1265555" h="77470">
                <a:moveTo>
                  <a:pt x="395823" y="64733"/>
                </a:moveTo>
                <a:lnTo>
                  <a:pt x="383123" y="64733"/>
                </a:lnTo>
                <a:lnTo>
                  <a:pt x="383123" y="77433"/>
                </a:lnTo>
                <a:lnTo>
                  <a:pt x="395823" y="77433"/>
                </a:lnTo>
                <a:lnTo>
                  <a:pt x="395823" y="64733"/>
                </a:lnTo>
                <a:close/>
              </a:path>
              <a:path w="1265555" h="77470">
                <a:moveTo>
                  <a:pt x="370423" y="64733"/>
                </a:moveTo>
                <a:lnTo>
                  <a:pt x="357723" y="64733"/>
                </a:lnTo>
                <a:lnTo>
                  <a:pt x="357723" y="77433"/>
                </a:lnTo>
                <a:lnTo>
                  <a:pt x="370423" y="77433"/>
                </a:lnTo>
                <a:lnTo>
                  <a:pt x="370423" y="64733"/>
                </a:lnTo>
                <a:close/>
              </a:path>
              <a:path w="1265555" h="77470">
                <a:moveTo>
                  <a:pt x="345023" y="64733"/>
                </a:moveTo>
                <a:lnTo>
                  <a:pt x="332323" y="64733"/>
                </a:lnTo>
                <a:lnTo>
                  <a:pt x="332323" y="77433"/>
                </a:lnTo>
                <a:lnTo>
                  <a:pt x="345023" y="77433"/>
                </a:lnTo>
                <a:lnTo>
                  <a:pt x="345023" y="64733"/>
                </a:lnTo>
                <a:close/>
              </a:path>
              <a:path w="1265555" h="77470">
                <a:moveTo>
                  <a:pt x="319623" y="64733"/>
                </a:moveTo>
                <a:lnTo>
                  <a:pt x="306923" y="64733"/>
                </a:lnTo>
                <a:lnTo>
                  <a:pt x="306923" y="77433"/>
                </a:lnTo>
                <a:lnTo>
                  <a:pt x="319623" y="77433"/>
                </a:lnTo>
                <a:lnTo>
                  <a:pt x="319623" y="64733"/>
                </a:lnTo>
                <a:close/>
              </a:path>
              <a:path w="1265555" h="77470">
                <a:moveTo>
                  <a:pt x="294223" y="64733"/>
                </a:moveTo>
                <a:lnTo>
                  <a:pt x="281523" y="64733"/>
                </a:lnTo>
                <a:lnTo>
                  <a:pt x="281523" y="77433"/>
                </a:lnTo>
                <a:lnTo>
                  <a:pt x="294223" y="77433"/>
                </a:lnTo>
                <a:lnTo>
                  <a:pt x="294223" y="64733"/>
                </a:lnTo>
                <a:close/>
              </a:path>
              <a:path w="1265555" h="77470">
                <a:moveTo>
                  <a:pt x="268823" y="64733"/>
                </a:moveTo>
                <a:lnTo>
                  <a:pt x="256123" y="64733"/>
                </a:lnTo>
                <a:lnTo>
                  <a:pt x="256123" y="77433"/>
                </a:lnTo>
                <a:lnTo>
                  <a:pt x="268823" y="77433"/>
                </a:lnTo>
                <a:lnTo>
                  <a:pt x="268823" y="64733"/>
                </a:lnTo>
                <a:close/>
              </a:path>
              <a:path w="1265555" h="77470">
                <a:moveTo>
                  <a:pt x="243423" y="64733"/>
                </a:moveTo>
                <a:lnTo>
                  <a:pt x="230723" y="64733"/>
                </a:lnTo>
                <a:lnTo>
                  <a:pt x="230723" y="77433"/>
                </a:lnTo>
                <a:lnTo>
                  <a:pt x="243423" y="77433"/>
                </a:lnTo>
                <a:lnTo>
                  <a:pt x="243423" y="64733"/>
                </a:lnTo>
                <a:close/>
              </a:path>
              <a:path w="1265555" h="77470">
                <a:moveTo>
                  <a:pt x="218023" y="64733"/>
                </a:moveTo>
                <a:lnTo>
                  <a:pt x="205323" y="64733"/>
                </a:lnTo>
                <a:lnTo>
                  <a:pt x="205323" y="77433"/>
                </a:lnTo>
                <a:lnTo>
                  <a:pt x="218023" y="77433"/>
                </a:lnTo>
                <a:lnTo>
                  <a:pt x="218023" y="64733"/>
                </a:lnTo>
                <a:close/>
              </a:path>
              <a:path w="1265555" h="77470">
                <a:moveTo>
                  <a:pt x="192623" y="64733"/>
                </a:moveTo>
                <a:lnTo>
                  <a:pt x="179923" y="64733"/>
                </a:lnTo>
                <a:lnTo>
                  <a:pt x="179923" y="77433"/>
                </a:lnTo>
                <a:lnTo>
                  <a:pt x="192623" y="77433"/>
                </a:lnTo>
                <a:lnTo>
                  <a:pt x="192623" y="64733"/>
                </a:lnTo>
                <a:close/>
              </a:path>
              <a:path w="1265555" h="77470">
                <a:moveTo>
                  <a:pt x="167223" y="64733"/>
                </a:moveTo>
                <a:lnTo>
                  <a:pt x="154523" y="64733"/>
                </a:lnTo>
                <a:lnTo>
                  <a:pt x="154523" y="77433"/>
                </a:lnTo>
                <a:lnTo>
                  <a:pt x="167223" y="77433"/>
                </a:lnTo>
                <a:lnTo>
                  <a:pt x="167223" y="64733"/>
                </a:lnTo>
                <a:close/>
              </a:path>
              <a:path w="1265555" h="77470">
                <a:moveTo>
                  <a:pt x="141823" y="64733"/>
                </a:moveTo>
                <a:lnTo>
                  <a:pt x="129123" y="64733"/>
                </a:lnTo>
                <a:lnTo>
                  <a:pt x="129123" y="77433"/>
                </a:lnTo>
                <a:lnTo>
                  <a:pt x="141823" y="77433"/>
                </a:lnTo>
                <a:lnTo>
                  <a:pt x="141823" y="64733"/>
                </a:lnTo>
                <a:close/>
              </a:path>
              <a:path w="1265555" h="77470">
                <a:moveTo>
                  <a:pt x="116423" y="64733"/>
                </a:moveTo>
                <a:lnTo>
                  <a:pt x="103723" y="64733"/>
                </a:lnTo>
                <a:lnTo>
                  <a:pt x="103723" y="77433"/>
                </a:lnTo>
                <a:lnTo>
                  <a:pt x="116423" y="77433"/>
                </a:lnTo>
                <a:lnTo>
                  <a:pt x="116423" y="64733"/>
                </a:lnTo>
                <a:close/>
              </a:path>
              <a:path w="1265555" h="77470">
                <a:moveTo>
                  <a:pt x="78698" y="64226"/>
                </a:moveTo>
                <a:lnTo>
                  <a:pt x="77978" y="76906"/>
                </a:lnTo>
                <a:lnTo>
                  <a:pt x="87249" y="77433"/>
                </a:lnTo>
                <a:lnTo>
                  <a:pt x="91023" y="77433"/>
                </a:lnTo>
                <a:lnTo>
                  <a:pt x="91023" y="64743"/>
                </a:lnTo>
                <a:lnTo>
                  <a:pt x="87429" y="64733"/>
                </a:lnTo>
                <a:lnTo>
                  <a:pt x="87610" y="64733"/>
                </a:lnTo>
                <a:lnTo>
                  <a:pt x="78698" y="64226"/>
                </a:lnTo>
                <a:close/>
              </a:path>
              <a:path w="1265555" h="77470">
                <a:moveTo>
                  <a:pt x="87610" y="64733"/>
                </a:moveTo>
                <a:lnTo>
                  <a:pt x="87429" y="64733"/>
                </a:lnTo>
                <a:lnTo>
                  <a:pt x="87789" y="64743"/>
                </a:lnTo>
                <a:lnTo>
                  <a:pt x="87610" y="64733"/>
                </a:lnTo>
                <a:close/>
              </a:path>
              <a:path w="1265555" h="77470">
                <a:moveTo>
                  <a:pt x="91023" y="64733"/>
                </a:moveTo>
                <a:lnTo>
                  <a:pt x="87610" y="64733"/>
                </a:lnTo>
                <a:lnTo>
                  <a:pt x="87789" y="64743"/>
                </a:lnTo>
                <a:lnTo>
                  <a:pt x="91023" y="64743"/>
                </a:lnTo>
                <a:close/>
              </a:path>
              <a:path w="1265555" h="77470">
                <a:moveTo>
                  <a:pt x="55153" y="60642"/>
                </a:moveTo>
                <a:lnTo>
                  <a:pt x="51440" y="72788"/>
                </a:lnTo>
                <a:lnTo>
                  <a:pt x="54350" y="73678"/>
                </a:lnTo>
                <a:lnTo>
                  <a:pt x="64637" y="75476"/>
                </a:lnTo>
                <a:lnTo>
                  <a:pt x="66824" y="62965"/>
                </a:lnTo>
                <a:lnTo>
                  <a:pt x="57970" y="61417"/>
                </a:lnTo>
                <a:lnTo>
                  <a:pt x="57687" y="61417"/>
                </a:lnTo>
                <a:lnTo>
                  <a:pt x="56924" y="61234"/>
                </a:lnTo>
                <a:lnTo>
                  <a:pt x="57089" y="61234"/>
                </a:lnTo>
                <a:lnTo>
                  <a:pt x="55153" y="60642"/>
                </a:lnTo>
                <a:close/>
              </a:path>
              <a:path w="1265555" h="77470">
                <a:moveTo>
                  <a:pt x="56924" y="61234"/>
                </a:moveTo>
                <a:lnTo>
                  <a:pt x="57687" y="61417"/>
                </a:lnTo>
                <a:lnTo>
                  <a:pt x="57308" y="61302"/>
                </a:lnTo>
                <a:lnTo>
                  <a:pt x="56924" y="61234"/>
                </a:lnTo>
                <a:close/>
              </a:path>
              <a:path w="1265555" h="77470">
                <a:moveTo>
                  <a:pt x="57308" y="61302"/>
                </a:moveTo>
                <a:lnTo>
                  <a:pt x="57687" y="61417"/>
                </a:lnTo>
                <a:lnTo>
                  <a:pt x="57970" y="61417"/>
                </a:lnTo>
                <a:lnTo>
                  <a:pt x="57308" y="61302"/>
                </a:lnTo>
                <a:close/>
              </a:path>
              <a:path w="1265555" h="77470">
                <a:moveTo>
                  <a:pt x="57089" y="61234"/>
                </a:moveTo>
                <a:lnTo>
                  <a:pt x="56924" y="61234"/>
                </a:lnTo>
                <a:lnTo>
                  <a:pt x="57308" y="61302"/>
                </a:lnTo>
                <a:lnTo>
                  <a:pt x="57089" y="61234"/>
                </a:lnTo>
                <a:close/>
              </a:path>
              <a:path w="1265555" h="77470">
                <a:moveTo>
                  <a:pt x="33273" y="52258"/>
                </a:moveTo>
                <a:lnTo>
                  <a:pt x="26131" y="62721"/>
                </a:lnTo>
                <a:lnTo>
                  <a:pt x="26878" y="63231"/>
                </a:lnTo>
                <a:lnTo>
                  <a:pt x="38521" y="68641"/>
                </a:lnTo>
                <a:lnTo>
                  <a:pt x="43873" y="57125"/>
                </a:lnTo>
                <a:lnTo>
                  <a:pt x="33807" y="52447"/>
                </a:lnTo>
                <a:lnTo>
                  <a:pt x="33607" y="52447"/>
                </a:lnTo>
                <a:lnTo>
                  <a:pt x="33273" y="52258"/>
                </a:lnTo>
                <a:close/>
              </a:path>
              <a:path w="1265555" h="77470">
                <a:moveTo>
                  <a:pt x="33291" y="52231"/>
                </a:moveTo>
                <a:lnTo>
                  <a:pt x="33607" y="52447"/>
                </a:lnTo>
                <a:lnTo>
                  <a:pt x="33291" y="52231"/>
                </a:lnTo>
                <a:close/>
              </a:path>
              <a:path w="1265555" h="77470">
                <a:moveTo>
                  <a:pt x="33342" y="52231"/>
                </a:moveTo>
                <a:lnTo>
                  <a:pt x="33607" y="52447"/>
                </a:lnTo>
                <a:lnTo>
                  <a:pt x="33807" y="52447"/>
                </a:lnTo>
                <a:lnTo>
                  <a:pt x="33342" y="52231"/>
                </a:lnTo>
                <a:close/>
              </a:path>
              <a:path w="1265555" h="77470">
                <a:moveTo>
                  <a:pt x="33291" y="52231"/>
                </a:moveTo>
                <a:close/>
              </a:path>
              <a:path w="1265555" h="77470">
                <a:moveTo>
                  <a:pt x="32703" y="51934"/>
                </a:moveTo>
                <a:lnTo>
                  <a:pt x="33226" y="52231"/>
                </a:lnTo>
                <a:lnTo>
                  <a:pt x="32703" y="51934"/>
                </a:lnTo>
                <a:close/>
              </a:path>
              <a:path w="1265555" h="77470">
                <a:moveTo>
                  <a:pt x="16745" y="37471"/>
                </a:moveTo>
                <a:lnTo>
                  <a:pt x="5623" y="43602"/>
                </a:lnTo>
                <a:lnTo>
                  <a:pt x="7474" y="46962"/>
                </a:lnTo>
                <a:lnTo>
                  <a:pt x="14792" y="54554"/>
                </a:lnTo>
                <a:lnTo>
                  <a:pt x="23936" y="45742"/>
                </a:lnTo>
                <a:lnTo>
                  <a:pt x="18494" y="40095"/>
                </a:lnTo>
                <a:lnTo>
                  <a:pt x="18191" y="40095"/>
                </a:lnTo>
                <a:lnTo>
                  <a:pt x="17202" y="38754"/>
                </a:lnTo>
                <a:lnTo>
                  <a:pt x="17452" y="38754"/>
                </a:lnTo>
                <a:lnTo>
                  <a:pt x="16745" y="37471"/>
                </a:lnTo>
                <a:close/>
              </a:path>
              <a:path w="1265555" h="77470">
                <a:moveTo>
                  <a:pt x="17202" y="38754"/>
                </a:moveTo>
                <a:lnTo>
                  <a:pt x="18191" y="40095"/>
                </a:lnTo>
                <a:lnTo>
                  <a:pt x="17786" y="39360"/>
                </a:lnTo>
                <a:lnTo>
                  <a:pt x="17202" y="38754"/>
                </a:lnTo>
                <a:close/>
              </a:path>
              <a:path w="1265555" h="77470">
                <a:moveTo>
                  <a:pt x="17786" y="39360"/>
                </a:moveTo>
                <a:lnTo>
                  <a:pt x="18191" y="40095"/>
                </a:lnTo>
                <a:lnTo>
                  <a:pt x="18494" y="40095"/>
                </a:lnTo>
                <a:lnTo>
                  <a:pt x="17786" y="39360"/>
                </a:lnTo>
                <a:close/>
              </a:path>
              <a:path w="1265555" h="77470">
                <a:moveTo>
                  <a:pt x="17452" y="38754"/>
                </a:moveTo>
                <a:lnTo>
                  <a:pt x="17202" y="38754"/>
                </a:lnTo>
                <a:lnTo>
                  <a:pt x="17786" y="39360"/>
                </a:lnTo>
                <a:lnTo>
                  <a:pt x="17452" y="38754"/>
                </a:lnTo>
                <a:close/>
              </a:path>
              <a:path w="1265555" h="77470">
                <a:moveTo>
                  <a:pt x="12501" y="24246"/>
                </a:moveTo>
                <a:lnTo>
                  <a:pt x="0" y="26483"/>
                </a:lnTo>
                <a:lnTo>
                  <a:pt x="610" y="29893"/>
                </a:lnTo>
                <a:lnTo>
                  <a:pt x="13111" y="27656"/>
                </a:lnTo>
                <a:lnTo>
                  <a:pt x="12501" y="24246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6350" y="3599043"/>
            <a:ext cx="1060450" cy="99695"/>
          </a:xfrm>
          <a:custGeom>
            <a:avLst/>
            <a:gdLst/>
            <a:ahLst/>
            <a:cxnLst/>
            <a:rect l="l" t="t" r="r" b="b"/>
            <a:pathLst>
              <a:path w="1060450" h="99695">
                <a:moveTo>
                  <a:pt x="996911" y="67459"/>
                </a:moveTo>
                <a:lnTo>
                  <a:pt x="995533" y="68100"/>
                </a:lnTo>
                <a:lnTo>
                  <a:pt x="1000885" y="79617"/>
                </a:lnTo>
                <a:lnTo>
                  <a:pt x="1003206" y="78539"/>
                </a:lnTo>
                <a:lnTo>
                  <a:pt x="1012443" y="72234"/>
                </a:lnTo>
                <a:lnTo>
                  <a:pt x="1009387" y="67756"/>
                </a:lnTo>
                <a:lnTo>
                  <a:pt x="996477" y="67756"/>
                </a:lnTo>
                <a:lnTo>
                  <a:pt x="996911" y="67459"/>
                </a:lnTo>
                <a:close/>
              </a:path>
              <a:path w="1060450" h="99695">
                <a:moveTo>
                  <a:pt x="997380" y="67241"/>
                </a:moveTo>
                <a:lnTo>
                  <a:pt x="996911" y="67459"/>
                </a:lnTo>
                <a:lnTo>
                  <a:pt x="996477" y="67756"/>
                </a:lnTo>
                <a:lnTo>
                  <a:pt x="997380" y="67241"/>
                </a:lnTo>
                <a:close/>
              </a:path>
              <a:path w="1060450" h="99695">
                <a:moveTo>
                  <a:pt x="1009036" y="67241"/>
                </a:moveTo>
                <a:lnTo>
                  <a:pt x="997380" y="67241"/>
                </a:lnTo>
                <a:lnTo>
                  <a:pt x="996477" y="67756"/>
                </a:lnTo>
                <a:lnTo>
                  <a:pt x="1009387" y="67756"/>
                </a:lnTo>
                <a:lnTo>
                  <a:pt x="1009036" y="67241"/>
                </a:lnTo>
                <a:close/>
              </a:path>
              <a:path w="1060450" h="99695">
                <a:moveTo>
                  <a:pt x="1005283" y="61743"/>
                </a:moveTo>
                <a:lnTo>
                  <a:pt x="996911" y="67459"/>
                </a:lnTo>
                <a:lnTo>
                  <a:pt x="997380" y="67241"/>
                </a:lnTo>
                <a:lnTo>
                  <a:pt x="1009036" y="67241"/>
                </a:lnTo>
                <a:lnTo>
                  <a:pt x="1005283" y="61743"/>
                </a:lnTo>
                <a:close/>
              </a:path>
              <a:path w="1060450" h="99695">
                <a:moveTo>
                  <a:pt x="1020186" y="48151"/>
                </a:moveTo>
                <a:lnTo>
                  <a:pt x="1014032" y="54536"/>
                </a:lnTo>
                <a:lnTo>
                  <a:pt x="1023176" y="63349"/>
                </a:lnTo>
                <a:lnTo>
                  <a:pt x="1031222" y="55002"/>
                </a:lnTo>
                <a:lnTo>
                  <a:pt x="1032515" y="51394"/>
                </a:lnTo>
                <a:lnTo>
                  <a:pt x="1027044" y="49433"/>
                </a:lnTo>
                <a:lnTo>
                  <a:pt x="1019726" y="49433"/>
                </a:lnTo>
                <a:lnTo>
                  <a:pt x="1020186" y="48151"/>
                </a:lnTo>
                <a:close/>
              </a:path>
              <a:path w="1060450" h="99695">
                <a:moveTo>
                  <a:pt x="1033302" y="0"/>
                </a:moveTo>
                <a:lnTo>
                  <a:pt x="1023904" y="2547"/>
                </a:lnTo>
                <a:lnTo>
                  <a:pt x="1016146" y="8432"/>
                </a:lnTo>
                <a:lnTo>
                  <a:pt x="1011067" y="17146"/>
                </a:lnTo>
                <a:lnTo>
                  <a:pt x="1009766" y="27148"/>
                </a:lnTo>
                <a:lnTo>
                  <a:pt x="1012313" y="36546"/>
                </a:lnTo>
                <a:lnTo>
                  <a:pt x="1018199" y="44303"/>
                </a:lnTo>
                <a:lnTo>
                  <a:pt x="1026913" y="49383"/>
                </a:lnTo>
                <a:lnTo>
                  <a:pt x="1036915" y="50684"/>
                </a:lnTo>
                <a:lnTo>
                  <a:pt x="1046313" y="48137"/>
                </a:lnTo>
                <a:lnTo>
                  <a:pt x="1054071" y="42251"/>
                </a:lnTo>
                <a:lnTo>
                  <a:pt x="1055710" y="39440"/>
                </a:lnTo>
                <a:lnTo>
                  <a:pt x="1036801" y="39440"/>
                </a:lnTo>
                <a:lnTo>
                  <a:pt x="1024845" y="35153"/>
                </a:lnTo>
                <a:lnTo>
                  <a:pt x="1029131" y="23199"/>
                </a:lnTo>
                <a:lnTo>
                  <a:pt x="1060360" y="23199"/>
                </a:lnTo>
                <a:lnTo>
                  <a:pt x="1057904" y="14137"/>
                </a:lnTo>
                <a:lnTo>
                  <a:pt x="1052019" y="6380"/>
                </a:lnTo>
                <a:lnTo>
                  <a:pt x="1043304" y="1300"/>
                </a:lnTo>
                <a:lnTo>
                  <a:pt x="1033302" y="0"/>
                </a:lnTo>
                <a:close/>
              </a:path>
              <a:path w="1060450" h="99695">
                <a:moveTo>
                  <a:pt x="1021028" y="47277"/>
                </a:moveTo>
                <a:lnTo>
                  <a:pt x="1020186" y="48151"/>
                </a:lnTo>
                <a:lnTo>
                  <a:pt x="1019726" y="49433"/>
                </a:lnTo>
                <a:lnTo>
                  <a:pt x="1021058" y="47288"/>
                </a:lnTo>
                <a:close/>
              </a:path>
              <a:path w="1060450" h="99695">
                <a:moveTo>
                  <a:pt x="1021058" y="47288"/>
                </a:moveTo>
                <a:lnTo>
                  <a:pt x="1019726" y="49433"/>
                </a:lnTo>
                <a:lnTo>
                  <a:pt x="1027044" y="49433"/>
                </a:lnTo>
                <a:lnTo>
                  <a:pt x="1021058" y="47288"/>
                </a:lnTo>
                <a:close/>
              </a:path>
              <a:path w="1060450" h="99695">
                <a:moveTo>
                  <a:pt x="1020560" y="47109"/>
                </a:moveTo>
                <a:lnTo>
                  <a:pt x="1020186" y="48151"/>
                </a:lnTo>
                <a:lnTo>
                  <a:pt x="1021028" y="47277"/>
                </a:lnTo>
                <a:lnTo>
                  <a:pt x="1020560" y="47109"/>
                </a:lnTo>
                <a:close/>
              </a:path>
              <a:path w="1060450" h="99695">
                <a:moveTo>
                  <a:pt x="1029131" y="23199"/>
                </a:moveTo>
                <a:lnTo>
                  <a:pt x="1024845" y="35153"/>
                </a:lnTo>
                <a:lnTo>
                  <a:pt x="1036801" y="39440"/>
                </a:lnTo>
                <a:lnTo>
                  <a:pt x="1041086" y="27485"/>
                </a:lnTo>
                <a:lnTo>
                  <a:pt x="1029131" y="23199"/>
                </a:lnTo>
                <a:close/>
              </a:path>
              <a:path w="1060450" h="99695">
                <a:moveTo>
                  <a:pt x="1060360" y="23199"/>
                </a:moveTo>
                <a:lnTo>
                  <a:pt x="1029131" y="23199"/>
                </a:lnTo>
                <a:lnTo>
                  <a:pt x="1041086" y="27485"/>
                </a:lnTo>
                <a:lnTo>
                  <a:pt x="1036801" y="39440"/>
                </a:lnTo>
                <a:lnTo>
                  <a:pt x="1055710" y="39440"/>
                </a:lnTo>
                <a:lnTo>
                  <a:pt x="1059150" y="33538"/>
                </a:lnTo>
                <a:lnTo>
                  <a:pt x="1060451" y="23536"/>
                </a:lnTo>
                <a:lnTo>
                  <a:pt x="1060360" y="23199"/>
                </a:lnTo>
                <a:close/>
              </a:path>
              <a:path w="1060450" h="99695">
                <a:moveTo>
                  <a:pt x="980065" y="75287"/>
                </a:moveTo>
                <a:lnTo>
                  <a:pt x="972927" y="77469"/>
                </a:lnTo>
                <a:lnTo>
                  <a:pt x="976640" y="89614"/>
                </a:lnTo>
                <a:lnTo>
                  <a:pt x="984622" y="87174"/>
                </a:lnTo>
                <a:lnTo>
                  <a:pt x="989368" y="84969"/>
                </a:lnTo>
                <a:lnTo>
                  <a:pt x="984954" y="75471"/>
                </a:lnTo>
                <a:lnTo>
                  <a:pt x="979669" y="75471"/>
                </a:lnTo>
                <a:lnTo>
                  <a:pt x="980065" y="75287"/>
                </a:lnTo>
                <a:close/>
              </a:path>
              <a:path w="1060450" h="99695">
                <a:moveTo>
                  <a:pt x="980489" y="75157"/>
                </a:moveTo>
                <a:lnTo>
                  <a:pt x="980065" y="75287"/>
                </a:lnTo>
                <a:lnTo>
                  <a:pt x="979669" y="75471"/>
                </a:lnTo>
                <a:lnTo>
                  <a:pt x="980489" y="75157"/>
                </a:lnTo>
                <a:close/>
              </a:path>
              <a:path w="1060450" h="99695">
                <a:moveTo>
                  <a:pt x="984808" y="75157"/>
                </a:moveTo>
                <a:lnTo>
                  <a:pt x="980489" y="75157"/>
                </a:lnTo>
                <a:lnTo>
                  <a:pt x="979669" y="75471"/>
                </a:lnTo>
                <a:lnTo>
                  <a:pt x="984954" y="75471"/>
                </a:lnTo>
                <a:lnTo>
                  <a:pt x="984808" y="75157"/>
                </a:lnTo>
                <a:close/>
              </a:path>
              <a:path w="1060450" h="99695">
                <a:moveTo>
                  <a:pt x="984016" y="73452"/>
                </a:moveTo>
                <a:lnTo>
                  <a:pt x="980065" y="75287"/>
                </a:lnTo>
                <a:lnTo>
                  <a:pt x="980489" y="75157"/>
                </a:lnTo>
                <a:lnTo>
                  <a:pt x="984808" y="75157"/>
                </a:lnTo>
                <a:lnTo>
                  <a:pt x="984016" y="73452"/>
                </a:lnTo>
                <a:close/>
              </a:path>
              <a:path w="1060450" h="99695">
                <a:moveTo>
                  <a:pt x="960535" y="81257"/>
                </a:moveTo>
                <a:lnTo>
                  <a:pt x="949053" y="83264"/>
                </a:lnTo>
                <a:lnTo>
                  <a:pt x="951240" y="95774"/>
                </a:lnTo>
                <a:lnTo>
                  <a:pt x="963496" y="93632"/>
                </a:lnTo>
                <a:lnTo>
                  <a:pt x="964495" y="93327"/>
                </a:lnTo>
                <a:lnTo>
                  <a:pt x="960840" y="81371"/>
                </a:lnTo>
                <a:lnTo>
                  <a:pt x="960160" y="81371"/>
                </a:lnTo>
                <a:lnTo>
                  <a:pt x="960535" y="81257"/>
                </a:lnTo>
                <a:close/>
              </a:path>
              <a:path w="1060450" h="99695">
                <a:moveTo>
                  <a:pt x="960792" y="81212"/>
                </a:moveTo>
                <a:lnTo>
                  <a:pt x="960535" y="81257"/>
                </a:lnTo>
                <a:lnTo>
                  <a:pt x="960160" y="81371"/>
                </a:lnTo>
                <a:lnTo>
                  <a:pt x="960794" y="81220"/>
                </a:lnTo>
                <a:close/>
              </a:path>
              <a:path w="1060450" h="99695">
                <a:moveTo>
                  <a:pt x="960794" y="81220"/>
                </a:moveTo>
                <a:lnTo>
                  <a:pt x="960160" y="81371"/>
                </a:lnTo>
                <a:lnTo>
                  <a:pt x="960840" y="81371"/>
                </a:lnTo>
                <a:lnTo>
                  <a:pt x="960794" y="81220"/>
                </a:lnTo>
                <a:close/>
              </a:path>
              <a:path w="1060450" h="99695">
                <a:moveTo>
                  <a:pt x="960782" y="81182"/>
                </a:moveTo>
                <a:lnTo>
                  <a:pt x="960535" y="81257"/>
                </a:lnTo>
                <a:lnTo>
                  <a:pt x="960747" y="81220"/>
                </a:lnTo>
                <a:close/>
              </a:path>
              <a:path w="1060450" h="99695">
                <a:moveTo>
                  <a:pt x="937251" y="85142"/>
                </a:moveTo>
                <a:lnTo>
                  <a:pt x="924571" y="85862"/>
                </a:lnTo>
                <a:lnTo>
                  <a:pt x="925291" y="98542"/>
                </a:lnTo>
                <a:lnTo>
                  <a:pt x="937971" y="97822"/>
                </a:lnTo>
                <a:lnTo>
                  <a:pt x="937251" y="85142"/>
                </a:lnTo>
                <a:close/>
              </a:path>
              <a:path w="1060450" h="99695">
                <a:moveTo>
                  <a:pt x="912247" y="86390"/>
                </a:moveTo>
                <a:lnTo>
                  <a:pt x="899547" y="86390"/>
                </a:lnTo>
                <a:lnTo>
                  <a:pt x="899547" y="99090"/>
                </a:lnTo>
                <a:lnTo>
                  <a:pt x="912247" y="99090"/>
                </a:lnTo>
                <a:lnTo>
                  <a:pt x="912247" y="86390"/>
                </a:lnTo>
                <a:close/>
              </a:path>
              <a:path w="1060450" h="99695">
                <a:moveTo>
                  <a:pt x="886847" y="86390"/>
                </a:moveTo>
                <a:lnTo>
                  <a:pt x="874147" y="86390"/>
                </a:lnTo>
                <a:lnTo>
                  <a:pt x="874147" y="99090"/>
                </a:lnTo>
                <a:lnTo>
                  <a:pt x="886847" y="99090"/>
                </a:lnTo>
                <a:lnTo>
                  <a:pt x="886847" y="86390"/>
                </a:lnTo>
                <a:close/>
              </a:path>
              <a:path w="1060450" h="99695">
                <a:moveTo>
                  <a:pt x="861447" y="86390"/>
                </a:moveTo>
                <a:lnTo>
                  <a:pt x="848747" y="86390"/>
                </a:lnTo>
                <a:lnTo>
                  <a:pt x="848747" y="99090"/>
                </a:lnTo>
                <a:lnTo>
                  <a:pt x="861447" y="99090"/>
                </a:lnTo>
                <a:lnTo>
                  <a:pt x="861447" y="86390"/>
                </a:lnTo>
                <a:close/>
              </a:path>
              <a:path w="1060450" h="99695">
                <a:moveTo>
                  <a:pt x="836047" y="86390"/>
                </a:moveTo>
                <a:lnTo>
                  <a:pt x="823347" y="86390"/>
                </a:lnTo>
                <a:lnTo>
                  <a:pt x="823347" y="99090"/>
                </a:lnTo>
                <a:lnTo>
                  <a:pt x="836047" y="99090"/>
                </a:lnTo>
                <a:lnTo>
                  <a:pt x="836047" y="86390"/>
                </a:lnTo>
                <a:close/>
              </a:path>
              <a:path w="1060450" h="99695">
                <a:moveTo>
                  <a:pt x="810647" y="86390"/>
                </a:moveTo>
                <a:lnTo>
                  <a:pt x="797947" y="86390"/>
                </a:lnTo>
                <a:lnTo>
                  <a:pt x="797947" y="99090"/>
                </a:lnTo>
                <a:lnTo>
                  <a:pt x="810647" y="99090"/>
                </a:lnTo>
                <a:lnTo>
                  <a:pt x="810647" y="86390"/>
                </a:lnTo>
                <a:close/>
              </a:path>
              <a:path w="1060450" h="99695">
                <a:moveTo>
                  <a:pt x="785247" y="86390"/>
                </a:moveTo>
                <a:lnTo>
                  <a:pt x="772547" y="86390"/>
                </a:lnTo>
                <a:lnTo>
                  <a:pt x="772547" y="99090"/>
                </a:lnTo>
                <a:lnTo>
                  <a:pt x="785247" y="99090"/>
                </a:lnTo>
                <a:lnTo>
                  <a:pt x="785247" y="86390"/>
                </a:lnTo>
                <a:close/>
              </a:path>
              <a:path w="1060450" h="99695">
                <a:moveTo>
                  <a:pt x="759847" y="86390"/>
                </a:moveTo>
                <a:lnTo>
                  <a:pt x="747147" y="86390"/>
                </a:lnTo>
                <a:lnTo>
                  <a:pt x="747147" y="99090"/>
                </a:lnTo>
                <a:lnTo>
                  <a:pt x="759847" y="99090"/>
                </a:lnTo>
                <a:lnTo>
                  <a:pt x="759847" y="86390"/>
                </a:lnTo>
                <a:close/>
              </a:path>
              <a:path w="1060450" h="99695">
                <a:moveTo>
                  <a:pt x="734447" y="86390"/>
                </a:moveTo>
                <a:lnTo>
                  <a:pt x="721747" y="86390"/>
                </a:lnTo>
                <a:lnTo>
                  <a:pt x="721747" y="99090"/>
                </a:lnTo>
                <a:lnTo>
                  <a:pt x="734447" y="99090"/>
                </a:lnTo>
                <a:lnTo>
                  <a:pt x="734447" y="86390"/>
                </a:lnTo>
                <a:close/>
              </a:path>
              <a:path w="1060450" h="99695">
                <a:moveTo>
                  <a:pt x="709047" y="86390"/>
                </a:moveTo>
                <a:lnTo>
                  <a:pt x="696347" y="86390"/>
                </a:lnTo>
                <a:lnTo>
                  <a:pt x="696347" y="99090"/>
                </a:lnTo>
                <a:lnTo>
                  <a:pt x="709047" y="99090"/>
                </a:lnTo>
                <a:lnTo>
                  <a:pt x="709047" y="86390"/>
                </a:lnTo>
                <a:close/>
              </a:path>
              <a:path w="1060450" h="99695">
                <a:moveTo>
                  <a:pt x="683647" y="86390"/>
                </a:moveTo>
                <a:lnTo>
                  <a:pt x="670947" y="86390"/>
                </a:lnTo>
                <a:lnTo>
                  <a:pt x="670947" y="99090"/>
                </a:lnTo>
                <a:lnTo>
                  <a:pt x="683647" y="99090"/>
                </a:lnTo>
                <a:lnTo>
                  <a:pt x="683647" y="86390"/>
                </a:lnTo>
                <a:close/>
              </a:path>
              <a:path w="1060450" h="99695">
                <a:moveTo>
                  <a:pt x="658247" y="86390"/>
                </a:moveTo>
                <a:lnTo>
                  <a:pt x="645547" y="86390"/>
                </a:lnTo>
                <a:lnTo>
                  <a:pt x="645547" y="99090"/>
                </a:lnTo>
                <a:lnTo>
                  <a:pt x="658247" y="99090"/>
                </a:lnTo>
                <a:lnTo>
                  <a:pt x="658247" y="86390"/>
                </a:lnTo>
                <a:close/>
              </a:path>
              <a:path w="1060450" h="99695">
                <a:moveTo>
                  <a:pt x="632847" y="86390"/>
                </a:moveTo>
                <a:lnTo>
                  <a:pt x="620147" y="86390"/>
                </a:lnTo>
                <a:lnTo>
                  <a:pt x="620147" y="99090"/>
                </a:lnTo>
                <a:lnTo>
                  <a:pt x="632847" y="99090"/>
                </a:lnTo>
                <a:lnTo>
                  <a:pt x="632847" y="86390"/>
                </a:lnTo>
                <a:close/>
              </a:path>
              <a:path w="1060450" h="99695">
                <a:moveTo>
                  <a:pt x="607447" y="86390"/>
                </a:moveTo>
                <a:lnTo>
                  <a:pt x="594747" y="86390"/>
                </a:lnTo>
                <a:lnTo>
                  <a:pt x="594747" y="99090"/>
                </a:lnTo>
                <a:lnTo>
                  <a:pt x="607447" y="99090"/>
                </a:lnTo>
                <a:lnTo>
                  <a:pt x="607447" y="86390"/>
                </a:lnTo>
                <a:close/>
              </a:path>
              <a:path w="1060450" h="99695">
                <a:moveTo>
                  <a:pt x="582047" y="86390"/>
                </a:moveTo>
                <a:lnTo>
                  <a:pt x="569347" y="86390"/>
                </a:lnTo>
                <a:lnTo>
                  <a:pt x="569347" y="99090"/>
                </a:lnTo>
                <a:lnTo>
                  <a:pt x="582047" y="99090"/>
                </a:lnTo>
                <a:lnTo>
                  <a:pt x="582047" y="86390"/>
                </a:lnTo>
                <a:close/>
              </a:path>
              <a:path w="1060450" h="99695">
                <a:moveTo>
                  <a:pt x="556647" y="86390"/>
                </a:moveTo>
                <a:lnTo>
                  <a:pt x="543947" y="86390"/>
                </a:lnTo>
                <a:lnTo>
                  <a:pt x="543947" y="99090"/>
                </a:lnTo>
                <a:lnTo>
                  <a:pt x="556647" y="99090"/>
                </a:lnTo>
                <a:lnTo>
                  <a:pt x="556647" y="86390"/>
                </a:lnTo>
                <a:close/>
              </a:path>
              <a:path w="1060450" h="99695">
                <a:moveTo>
                  <a:pt x="531247" y="86390"/>
                </a:moveTo>
                <a:lnTo>
                  <a:pt x="518547" y="86390"/>
                </a:lnTo>
                <a:lnTo>
                  <a:pt x="518547" y="99090"/>
                </a:lnTo>
                <a:lnTo>
                  <a:pt x="531247" y="99090"/>
                </a:lnTo>
                <a:lnTo>
                  <a:pt x="531247" y="86390"/>
                </a:lnTo>
                <a:close/>
              </a:path>
              <a:path w="1060450" h="99695">
                <a:moveTo>
                  <a:pt x="505847" y="86390"/>
                </a:moveTo>
                <a:lnTo>
                  <a:pt x="493147" y="86390"/>
                </a:lnTo>
                <a:lnTo>
                  <a:pt x="493147" y="99090"/>
                </a:lnTo>
                <a:lnTo>
                  <a:pt x="505847" y="99090"/>
                </a:lnTo>
                <a:lnTo>
                  <a:pt x="505847" y="86390"/>
                </a:lnTo>
                <a:close/>
              </a:path>
              <a:path w="1060450" h="99695">
                <a:moveTo>
                  <a:pt x="480447" y="86390"/>
                </a:moveTo>
                <a:lnTo>
                  <a:pt x="467747" y="86390"/>
                </a:lnTo>
                <a:lnTo>
                  <a:pt x="467747" y="99090"/>
                </a:lnTo>
                <a:lnTo>
                  <a:pt x="480447" y="99090"/>
                </a:lnTo>
                <a:lnTo>
                  <a:pt x="480447" y="86390"/>
                </a:lnTo>
                <a:close/>
              </a:path>
              <a:path w="1060450" h="99695">
                <a:moveTo>
                  <a:pt x="455047" y="86390"/>
                </a:moveTo>
                <a:lnTo>
                  <a:pt x="442347" y="86390"/>
                </a:lnTo>
                <a:lnTo>
                  <a:pt x="442347" y="99090"/>
                </a:lnTo>
                <a:lnTo>
                  <a:pt x="455047" y="99090"/>
                </a:lnTo>
                <a:lnTo>
                  <a:pt x="455047" y="86390"/>
                </a:lnTo>
                <a:close/>
              </a:path>
              <a:path w="1060450" h="99695">
                <a:moveTo>
                  <a:pt x="429647" y="86390"/>
                </a:moveTo>
                <a:lnTo>
                  <a:pt x="416947" y="86390"/>
                </a:lnTo>
                <a:lnTo>
                  <a:pt x="416947" y="99090"/>
                </a:lnTo>
                <a:lnTo>
                  <a:pt x="429647" y="99090"/>
                </a:lnTo>
                <a:lnTo>
                  <a:pt x="429647" y="86390"/>
                </a:lnTo>
                <a:close/>
              </a:path>
              <a:path w="1060450" h="99695">
                <a:moveTo>
                  <a:pt x="404247" y="86390"/>
                </a:moveTo>
                <a:lnTo>
                  <a:pt x="391547" y="86390"/>
                </a:lnTo>
                <a:lnTo>
                  <a:pt x="391547" y="99090"/>
                </a:lnTo>
                <a:lnTo>
                  <a:pt x="404247" y="99090"/>
                </a:lnTo>
                <a:lnTo>
                  <a:pt x="404247" y="86390"/>
                </a:lnTo>
                <a:close/>
              </a:path>
              <a:path w="1060450" h="99695">
                <a:moveTo>
                  <a:pt x="378847" y="86390"/>
                </a:moveTo>
                <a:lnTo>
                  <a:pt x="366147" y="86390"/>
                </a:lnTo>
                <a:lnTo>
                  <a:pt x="366147" y="99090"/>
                </a:lnTo>
                <a:lnTo>
                  <a:pt x="378847" y="99090"/>
                </a:lnTo>
                <a:lnTo>
                  <a:pt x="378847" y="86390"/>
                </a:lnTo>
                <a:close/>
              </a:path>
              <a:path w="1060450" h="99695">
                <a:moveTo>
                  <a:pt x="353447" y="86390"/>
                </a:moveTo>
                <a:lnTo>
                  <a:pt x="340747" y="86390"/>
                </a:lnTo>
                <a:lnTo>
                  <a:pt x="340747" y="99090"/>
                </a:lnTo>
                <a:lnTo>
                  <a:pt x="353447" y="99090"/>
                </a:lnTo>
                <a:lnTo>
                  <a:pt x="353447" y="86390"/>
                </a:lnTo>
                <a:close/>
              </a:path>
              <a:path w="1060450" h="99695">
                <a:moveTo>
                  <a:pt x="328047" y="86390"/>
                </a:moveTo>
                <a:lnTo>
                  <a:pt x="315347" y="86390"/>
                </a:lnTo>
                <a:lnTo>
                  <a:pt x="315347" y="99090"/>
                </a:lnTo>
                <a:lnTo>
                  <a:pt x="328047" y="99090"/>
                </a:lnTo>
                <a:lnTo>
                  <a:pt x="328047" y="86390"/>
                </a:lnTo>
                <a:close/>
              </a:path>
              <a:path w="1060450" h="99695">
                <a:moveTo>
                  <a:pt x="302647" y="86390"/>
                </a:moveTo>
                <a:lnTo>
                  <a:pt x="289947" y="86390"/>
                </a:lnTo>
                <a:lnTo>
                  <a:pt x="289947" y="99090"/>
                </a:lnTo>
                <a:lnTo>
                  <a:pt x="302647" y="99090"/>
                </a:lnTo>
                <a:lnTo>
                  <a:pt x="302647" y="86390"/>
                </a:lnTo>
                <a:close/>
              </a:path>
              <a:path w="1060450" h="99695">
                <a:moveTo>
                  <a:pt x="277247" y="86390"/>
                </a:moveTo>
                <a:lnTo>
                  <a:pt x="264547" y="86390"/>
                </a:lnTo>
                <a:lnTo>
                  <a:pt x="264547" y="99090"/>
                </a:lnTo>
                <a:lnTo>
                  <a:pt x="277247" y="99090"/>
                </a:lnTo>
                <a:lnTo>
                  <a:pt x="277247" y="86390"/>
                </a:lnTo>
                <a:close/>
              </a:path>
              <a:path w="1060450" h="99695">
                <a:moveTo>
                  <a:pt x="251847" y="86390"/>
                </a:moveTo>
                <a:lnTo>
                  <a:pt x="239147" y="86390"/>
                </a:lnTo>
                <a:lnTo>
                  <a:pt x="239147" y="99090"/>
                </a:lnTo>
                <a:lnTo>
                  <a:pt x="251847" y="99090"/>
                </a:lnTo>
                <a:lnTo>
                  <a:pt x="251847" y="86390"/>
                </a:lnTo>
                <a:close/>
              </a:path>
              <a:path w="1060450" h="99695">
                <a:moveTo>
                  <a:pt x="226447" y="86390"/>
                </a:moveTo>
                <a:lnTo>
                  <a:pt x="213747" y="86390"/>
                </a:lnTo>
                <a:lnTo>
                  <a:pt x="213747" y="99090"/>
                </a:lnTo>
                <a:lnTo>
                  <a:pt x="226447" y="99090"/>
                </a:lnTo>
                <a:lnTo>
                  <a:pt x="226447" y="86390"/>
                </a:lnTo>
                <a:close/>
              </a:path>
              <a:path w="1060450" h="99695">
                <a:moveTo>
                  <a:pt x="201047" y="86390"/>
                </a:moveTo>
                <a:lnTo>
                  <a:pt x="188347" y="86390"/>
                </a:lnTo>
                <a:lnTo>
                  <a:pt x="188347" y="99090"/>
                </a:lnTo>
                <a:lnTo>
                  <a:pt x="201047" y="99090"/>
                </a:lnTo>
                <a:lnTo>
                  <a:pt x="201047" y="86390"/>
                </a:lnTo>
                <a:close/>
              </a:path>
              <a:path w="1060450" h="99695">
                <a:moveTo>
                  <a:pt x="175647" y="86390"/>
                </a:moveTo>
                <a:lnTo>
                  <a:pt x="162947" y="86390"/>
                </a:lnTo>
                <a:lnTo>
                  <a:pt x="162947" y="99090"/>
                </a:lnTo>
                <a:lnTo>
                  <a:pt x="175647" y="99090"/>
                </a:lnTo>
                <a:lnTo>
                  <a:pt x="175647" y="86390"/>
                </a:lnTo>
                <a:close/>
              </a:path>
              <a:path w="1060450" h="99695">
                <a:moveTo>
                  <a:pt x="150247" y="86390"/>
                </a:moveTo>
                <a:lnTo>
                  <a:pt x="137547" y="86390"/>
                </a:lnTo>
                <a:lnTo>
                  <a:pt x="137547" y="99090"/>
                </a:lnTo>
                <a:lnTo>
                  <a:pt x="150247" y="99090"/>
                </a:lnTo>
                <a:lnTo>
                  <a:pt x="150247" y="86390"/>
                </a:lnTo>
                <a:close/>
              </a:path>
              <a:path w="1060450" h="99695">
                <a:moveTo>
                  <a:pt x="112525" y="85716"/>
                </a:moveTo>
                <a:lnTo>
                  <a:pt x="111805" y="98396"/>
                </a:lnTo>
                <a:lnTo>
                  <a:pt x="124054" y="99090"/>
                </a:lnTo>
                <a:lnTo>
                  <a:pt x="124847" y="99090"/>
                </a:lnTo>
                <a:lnTo>
                  <a:pt x="124847" y="86400"/>
                </a:lnTo>
                <a:lnTo>
                  <a:pt x="124235" y="86390"/>
                </a:lnTo>
                <a:lnTo>
                  <a:pt x="124415" y="86390"/>
                </a:lnTo>
                <a:lnTo>
                  <a:pt x="112525" y="85716"/>
                </a:lnTo>
                <a:close/>
              </a:path>
              <a:path w="1060450" h="99695">
                <a:moveTo>
                  <a:pt x="124415" y="86390"/>
                </a:moveTo>
                <a:lnTo>
                  <a:pt x="124235" y="86390"/>
                </a:lnTo>
                <a:lnTo>
                  <a:pt x="124594" y="86400"/>
                </a:lnTo>
                <a:lnTo>
                  <a:pt x="124415" y="86390"/>
                </a:lnTo>
                <a:close/>
              </a:path>
              <a:path w="1060450" h="99695">
                <a:moveTo>
                  <a:pt x="124847" y="86390"/>
                </a:moveTo>
                <a:lnTo>
                  <a:pt x="124415" y="86390"/>
                </a:lnTo>
                <a:lnTo>
                  <a:pt x="124594" y="86400"/>
                </a:lnTo>
                <a:lnTo>
                  <a:pt x="124847" y="86400"/>
                </a:lnTo>
                <a:close/>
              </a:path>
              <a:path w="1060450" h="99695">
                <a:moveTo>
                  <a:pt x="88078" y="82820"/>
                </a:moveTo>
                <a:lnTo>
                  <a:pt x="85891" y="95331"/>
                </a:lnTo>
                <a:lnTo>
                  <a:pt x="98402" y="97518"/>
                </a:lnTo>
                <a:lnTo>
                  <a:pt x="100589" y="85007"/>
                </a:lnTo>
                <a:lnTo>
                  <a:pt x="88078" y="82820"/>
                </a:lnTo>
                <a:close/>
              </a:path>
              <a:path w="1060450" h="99695">
                <a:moveTo>
                  <a:pt x="64278" y="76715"/>
                </a:moveTo>
                <a:lnTo>
                  <a:pt x="60566" y="88862"/>
                </a:lnTo>
                <a:lnTo>
                  <a:pt x="72711" y="92574"/>
                </a:lnTo>
                <a:lnTo>
                  <a:pt x="76423" y="80429"/>
                </a:lnTo>
                <a:lnTo>
                  <a:pt x="64278" y="76715"/>
                </a:lnTo>
                <a:close/>
              </a:path>
              <a:path w="1060450" h="99695">
                <a:moveTo>
                  <a:pt x="42722" y="67488"/>
                </a:moveTo>
                <a:lnTo>
                  <a:pt x="35587" y="77941"/>
                </a:lnTo>
                <a:lnTo>
                  <a:pt x="36462" y="78539"/>
                </a:lnTo>
                <a:lnTo>
                  <a:pt x="47965" y="83883"/>
                </a:lnTo>
                <a:lnTo>
                  <a:pt x="53317" y="72366"/>
                </a:lnTo>
                <a:lnTo>
                  <a:pt x="43395" y="67756"/>
                </a:lnTo>
                <a:lnTo>
                  <a:pt x="43191" y="67756"/>
                </a:lnTo>
                <a:lnTo>
                  <a:pt x="42722" y="67488"/>
                </a:lnTo>
                <a:close/>
              </a:path>
              <a:path w="1060450" h="99695">
                <a:moveTo>
                  <a:pt x="42745" y="67454"/>
                </a:moveTo>
                <a:lnTo>
                  <a:pt x="43191" y="67756"/>
                </a:lnTo>
                <a:lnTo>
                  <a:pt x="42745" y="67454"/>
                </a:lnTo>
                <a:close/>
              </a:path>
              <a:path w="1060450" h="99695">
                <a:moveTo>
                  <a:pt x="42757" y="67459"/>
                </a:moveTo>
                <a:lnTo>
                  <a:pt x="43191" y="67756"/>
                </a:lnTo>
                <a:lnTo>
                  <a:pt x="43395" y="67756"/>
                </a:lnTo>
                <a:lnTo>
                  <a:pt x="42757" y="67459"/>
                </a:lnTo>
                <a:close/>
              </a:path>
              <a:path w="1060450" h="99695">
                <a:moveTo>
                  <a:pt x="42288" y="67241"/>
                </a:moveTo>
                <a:lnTo>
                  <a:pt x="42722" y="67488"/>
                </a:lnTo>
                <a:lnTo>
                  <a:pt x="42288" y="67241"/>
                </a:lnTo>
                <a:close/>
              </a:path>
              <a:path w="1060450" h="99695">
                <a:moveTo>
                  <a:pt x="23849" y="52682"/>
                </a:moveTo>
                <a:lnTo>
                  <a:pt x="14705" y="61495"/>
                </a:lnTo>
                <a:lnTo>
                  <a:pt x="20880" y="67902"/>
                </a:lnTo>
                <a:lnTo>
                  <a:pt x="25097" y="70781"/>
                </a:lnTo>
                <a:lnTo>
                  <a:pt x="32257" y="60292"/>
                </a:lnTo>
                <a:lnTo>
                  <a:pt x="29807" y="58619"/>
                </a:lnTo>
                <a:lnTo>
                  <a:pt x="29570" y="58619"/>
                </a:lnTo>
                <a:lnTo>
                  <a:pt x="28578" y="57781"/>
                </a:lnTo>
                <a:lnTo>
                  <a:pt x="28762" y="57781"/>
                </a:lnTo>
                <a:lnTo>
                  <a:pt x="23849" y="52682"/>
                </a:lnTo>
                <a:close/>
              </a:path>
              <a:path w="1060450" h="99695">
                <a:moveTo>
                  <a:pt x="28578" y="57781"/>
                </a:moveTo>
                <a:lnTo>
                  <a:pt x="29570" y="58619"/>
                </a:lnTo>
                <a:lnTo>
                  <a:pt x="29116" y="58148"/>
                </a:lnTo>
                <a:lnTo>
                  <a:pt x="28578" y="57781"/>
                </a:lnTo>
                <a:close/>
              </a:path>
              <a:path w="1060450" h="99695">
                <a:moveTo>
                  <a:pt x="29116" y="58148"/>
                </a:moveTo>
                <a:lnTo>
                  <a:pt x="29570" y="58619"/>
                </a:lnTo>
                <a:lnTo>
                  <a:pt x="29807" y="58619"/>
                </a:lnTo>
                <a:lnTo>
                  <a:pt x="29116" y="58148"/>
                </a:lnTo>
                <a:close/>
              </a:path>
              <a:path w="1060450" h="99695">
                <a:moveTo>
                  <a:pt x="28762" y="57781"/>
                </a:moveTo>
                <a:lnTo>
                  <a:pt x="28578" y="57781"/>
                </a:lnTo>
                <a:lnTo>
                  <a:pt x="29116" y="58148"/>
                </a:lnTo>
                <a:lnTo>
                  <a:pt x="28762" y="57781"/>
                </a:lnTo>
                <a:close/>
              </a:path>
              <a:path w="1060450" h="99695">
                <a:moveTo>
                  <a:pt x="12258" y="34080"/>
                </a:moveTo>
                <a:lnTo>
                  <a:pt x="0" y="37401"/>
                </a:lnTo>
                <a:lnTo>
                  <a:pt x="1061" y="41322"/>
                </a:lnTo>
                <a:lnTo>
                  <a:pt x="5967" y="50223"/>
                </a:lnTo>
                <a:lnTo>
                  <a:pt x="17090" y="44093"/>
                </a:lnTo>
                <a:lnTo>
                  <a:pt x="13326" y="37264"/>
                </a:lnTo>
                <a:lnTo>
                  <a:pt x="13120" y="37264"/>
                </a:lnTo>
                <a:lnTo>
                  <a:pt x="12552" y="35860"/>
                </a:lnTo>
                <a:lnTo>
                  <a:pt x="12739" y="35860"/>
                </a:lnTo>
                <a:lnTo>
                  <a:pt x="12258" y="34080"/>
                </a:lnTo>
                <a:close/>
              </a:path>
              <a:path w="1060450" h="99695">
                <a:moveTo>
                  <a:pt x="12552" y="35860"/>
                </a:moveTo>
                <a:lnTo>
                  <a:pt x="13120" y="37264"/>
                </a:lnTo>
                <a:lnTo>
                  <a:pt x="12920" y="36528"/>
                </a:lnTo>
                <a:lnTo>
                  <a:pt x="12552" y="35860"/>
                </a:lnTo>
                <a:close/>
              </a:path>
              <a:path w="1060450" h="99695">
                <a:moveTo>
                  <a:pt x="12920" y="36528"/>
                </a:moveTo>
                <a:lnTo>
                  <a:pt x="13120" y="37264"/>
                </a:lnTo>
                <a:lnTo>
                  <a:pt x="13326" y="37264"/>
                </a:lnTo>
                <a:lnTo>
                  <a:pt x="12920" y="36528"/>
                </a:lnTo>
                <a:close/>
              </a:path>
              <a:path w="1060450" h="99695">
                <a:moveTo>
                  <a:pt x="12739" y="35860"/>
                </a:moveTo>
                <a:lnTo>
                  <a:pt x="12552" y="35860"/>
                </a:lnTo>
                <a:lnTo>
                  <a:pt x="12920" y="36528"/>
                </a:lnTo>
                <a:lnTo>
                  <a:pt x="12739" y="3586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00975" y="1926822"/>
            <a:ext cx="4371340" cy="1621155"/>
            <a:chOff x="200975" y="1926822"/>
            <a:chExt cx="4371340" cy="1621155"/>
          </a:xfrm>
        </p:grpSpPr>
        <p:sp>
          <p:nvSpPr>
            <p:cNvPr id="25" name="object 25"/>
            <p:cNvSpPr/>
            <p:nvPr/>
          </p:nvSpPr>
          <p:spPr>
            <a:xfrm>
              <a:off x="200975" y="3008617"/>
              <a:ext cx="108585" cy="539750"/>
            </a:xfrm>
            <a:custGeom>
              <a:avLst/>
              <a:gdLst/>
              <a:ahLst/>
              <a:cxnLst/>
              <a:rect l="l" t="t" r="r" b="b"/>
              <a:pathLst>
                <a:path w="108585" h="539750">
                  <a:moveTo>
                    <a:pt x="80137" y="488697"/>
                  </a:moveTo>
                  <a:lnTo>
                    <a:pt x="70859" y="491651"/>
                  </a:lnTo>
                  <a:lnTo>
                    <a:pt x="63365" y="497869"/>
                  </a:lnTo>
                  <a:lnTo>
                    <a:pt x="58669" y="506796"/>
                  </a:lnTo>
                  <a:lnTo>
                    <a:pt x="57805" y="516845"/>
                  </a:lnTo>
                  <a:lnTo>
                    <a:pt x="60759" y="526123"/>
                  </a:lnTo>
                  <a:lnTo>
                    <a:pt x="66976" y="533617"/>
                  </a:lnTo>
                  <a:lnTo>
                    <a:pt x="75903" y="538312"/>
                  </a:lnTo>
                  <a:lnTo>
                    <a:pt x="85952" y="539176"/>
                  </a:lnTo>
                  <a:lnTo>
                    <a:pt x="95230" y="536223"/>
                  </a:lnTo>
                  <a:lnTo>
                    <a:pt x="102724" y="530006"/>
                  </a:lnTo>
                  <a:lnTo>
                    <a:pt x="107420" y="521079"/>
                  </a:lnTo>
                  <a:lnTo>
                    <a:pt x="107520" y="519915"/>
                  </a:lnTo>
                  <a:lnTo>
                    <a:pt x="80902" y="519915"/>
                  </a:lnTo>
                  <a:lnTo>
                    <a:pt x="68947" y="515628"/>
                  </a:lnTo>
                  <a:lnTo>
                    <a:pt x="73232" y="503674"/>
                  </a:lnTo>
                  <a:lnTo>
                    <a:pt x="105943" y="503674"/>
                  </a:lnTo>
                  <a:lnTo>
                    <a:pt x="105331" y="501751"/>
                  </a:lnTo>
                  <a:lnTo>
                    <a:pt x="99113" y="494257"/>
                  </a:lnTo>
                  <a:lnTo>
                    <a:pt x="90186" y="489562"/>
                  </a:lnTo>
                  <a:lnTo>
                    <a:pt x="80137" y="488697"/>
                  </a:lnTo>
                  <a:close/>
                </a:path>
                <a:path w="108585" h="539750">
                  <a:moveTo>
                    <a:pt x="73232" y="503674"/>
                  </a:moveTo>
                  <a:lnTo>
                    <a:pt x="68947" y="515628"/>
                  </a:lnTo>
                  <a:lnTo>
                    <a:pt x="80902" y="519915"/>
                  </a:lnTo>
                  <a:lnTo>
                    <a:pt x="85187" y="507960"/>
                  </a:lnTo>
                  <a:lnTo>
                    <a:pt x="73232" y="503674"/>
                  </a:lnTo>
                  <a:close/>
                </a:path>
                <a:path w="108585" h="539750">
                  <a:moveTo>
                    <a:pt x="105943" y="503674"/>
                  </a:moveTo>
                  <a:lnTo>
                    <a:pt x="73232" y="503674"/>
                  </a:lnTo>
                  <a:lnTo>
                    <a:pt x="85187" y="507960"/>
                  </a:lnTo>
                  <a:lnTo>
                    <a:pt x="80902" y="519915"/>
                  </a:lnTo>
                  <a:lnTo>
                    <a:pt x="107520" y="519915"/>
                  </a:lnTo>
                  <a:lnTo>
                    <a:pt x="108284" y="511030"/>
                  </a:lnTo>
                  <a:lnTo>
                    <a:pt x="105943" y="503674"/>
                  </a:lnTo>
                  <a:close/>
                </a:path>
                <a:path w="108585" h="539750">
                  <a:moveTo>
                    <a:pt x="52466" y="494258"/>
                  </a:moveTo>
                  <a:lnTo>
                    <a:pt x="44210" y="503909"/>
                  </a:lnTo>
                  <a:lnTo>
                    <a:pt x="49950" y="508819"/>
                  </a:lnTo>
                  <a:lnTo>
                    <a:pt x="56992" y="511343"/>
                  </a:lnTo>
                  <a:lnTo>
                    <a:pt x="61277" y="499388"/>
                  </a:lnTo>
                  <a:lnTo>
                    <a:pt x="58548" y="498410"/>
                  </a:lnTo>
                  <a:lnTo>
                    <a:pt x="57319" y="498410"/>
                  </a:lnTo>
                  <a:lnTo>
                    <a:pt x="55334" y="497258"/>
                  </a:lnTo>
                  <a:lnTo>
                    <a:pt x="55972" y="497258"/>
                  </a:lnTo>
                  <a:lnTo>
                    <a:pt x="52466" y="494258"/>
                  </a:lnTo>
                  <a:close/>
                </a:path>
                <a:path w="108585" h="539750">
                  <a:moveTo>
                    <a:pt x="55334" y="497258"/>
                  </a:moveTo>
                  <a:lnTo>
                    <a:pt x="57319" y="498410"/>
                  </a:lnTo>
                  <a:lnTo>
                    <a:pt x="56432" y="497651"/>
                  </a:lnTo>
                  <a:lnTo>
                    <a:pt x="55334" y="497258"/>
                  </a:lnTo>
                  <a:close/>
                </a:path>
                <a:path w="108585" h="539750">
                  <a:moveTo>
                    <a:pt x="56432" y="497651"/>
                  </a:moveTo>
                  <a:lnTo>
                    <a:pt x="57319" y="498410"/>
                  </a:lnTo>
                  <a:lnTo>
                    <a:pt x="58548" y="498410"/>
                  </a:lnTo>
                  <a:lnTo>
                    <a:pt x="56432" y="497651"/>
                  </a:lnTo>
                  <a:close/>
                </a:path>
                <a:path w="108585" h="539750">
                  <a:moveTo>
                    <a:pt x="55972" y="497258"/>
                  </a:moveTo>
                  <a:lnTo>
                    <a:pt x="55334" y="497258"/>
                  </a:lnTo>
                  <a:lnTo>
                    <a:pt x="56432" y="497651"/>
                  </a:lnTo>
                  <a:lnTo>
                    <a:pt x="55972" y="497258"/>
                  </a:lnTo>
                  <a:close/>
                </a:path>
                <a:path w="108585" h="539750">
                  <a:moveTo>
                    <a:pt x="37706" y="475815"/>
                  </a:moveTo>
                  <a:lnTo>
                    <a:pt x="27216" y="482974"/>
                  </a:lnTo>
                  <a:lnTo>
                    <a:pt x="34376" y="493464"/>
                  </a:lnTo>
                  <a:lnTo>
                    <a:pt x="44866" y="486304"/>
                  </a:lnTo>
                  <a:lnTo>
                    <a:pt x="37706" y="475815"/>
                  </a:lnTo>
                  <a:close/>
                </a:path>
                <a:path w="108585" h="539750">
                  <a:moveTo>
                    <a:pt x="26595" y="454207"/>
                  </a:moveTo>
                  <a:lnTo>
                    <a:pt x="15078" y="459559"/>
                  </a:lnTo>
                  <a:lnTo>
                    <a:pt x="20429" y="471077"/>
                  </a:lnTo>
                  <a:lnTo>
                    <a:pt x="31947" y="465725"/>
                  </a:lnTo>
                  <a:lnTo>
                    <a:pt x="26595" y="454207"/>
                  </a:lnTo>
                  <a:close/>
                </a:path>
                <a:path w="108585" h="539750">
                  <a:moveTo>
                    <a:pt x="19059" y="430900"/>
                  </a:moveTo>
                  <a:lnTo>
                    <a:pt x="6913" y="434613"/>
                  </a:lnTo>
                  <a:lnTo>
                    <a:pt x="10626" y="446758"/>
                  </a:lnTo>
                  <a:lnTo>
                    <a:pt x="22771" y="443045"/>
                  </a:lnTo>
                  <a:lnTo>
                    <a:pt x="19059" y="430900"/>
                  </a:lnTo>
                  <a:close/>
                </a:path>
                <a:path w="108585" h="539750">
                  <a:moveTo>
                    <a:pt x="14617" y="406702"/>
                  </a:moveTo>
                  <a:lnTo>
                    <a:pt x="2106" y="408889"/>
                  </a:lnTo>
                  <a:lnTo>
                    <a:pt x="4293" y="421399"/>
                  </a:lnTo>
                  <a:lnTo>
                    <a:pt x="16804" y="419213"/>
                  </a:lnTo>
                  <a:lnTo>
                    <a:pt x="14617" y="406702"/>
                  </a:lnTo>
                  <a:close/>
                </a:path>
                <a:path w="108585" h="539750">
                  <a:moveTo>
                    <a:pt x="12957" y="382112"/>
                  </a:moveTo>
                  <a:lnTo>
                    <a:pt x="278" y="382831"/>
                  </a:lnTo>
                  <a:lnTo>
                    <a:pt x="997" y="395511"/>
                  </a:lnTo>
                  <a:lnTo>
                    <a:pt x="13677" y="394792"/>
                  </a:lnTo>
                  <a:lnTo>
                    <a:pt x="12957" y="382112"/>
                  </a:lnTo>
                  <a:close/>
                </a:path>
                <a:path w="108585" h="539750">
                  <a:moveTo>
                    <a:pt x="12700" y="357079"/>
                  </a:moveTo>
                  <a:lnTo>
                    <a:pt x="0" y="357079"/>
                  </a:lnTo>
                  <a:lnTo>
                    <a:pt x="0" y="369779"/>
                  </a:lnTo>
                  <a:lnTo>
                    <a:pt x="12700" y="369779"/>
                  </a:lnTo>
                  <a:lnTo>
                    <a:pt x="12700" y="357079"/>
                  </a:lnTo>
                  <a:close/>
                </a:path>
                <a:path w="108585" h="539750">
                  <a:moveTo>
                    <a:pt x="12700" y="331679"/>
                  </a:moveTo>
                  <a:lnTo>
                    <a:pt x="0" y="331679"/>
                  </a:lnTo>
                  <a:lnTo>
                    <a:pt x="0" y="344379"/>
                  </a:lnTo>
                  <a:lnTo>
                    <a:pt x="12700" y="344379"/>
                  </a:lnTo>
                  <a:lnTo>
                    <a:pt x="12700" y="331679"/>
                  </a:lnTo>
                  <a:close/>
                </a:path>
                <a:path w="108585" h="539750">
                  <a:moveTo>
                    <a:pt x="12700" y="306279"/>
                  </a:moveTo>
                  <a:lnTo>
                    <a:pt x="0" y="306279"/>
                  </a:lnTo>
                  <a:lnTo>
                    <a:pt x="0" y="318979"/>
                  </a:lnTo>
                  <a:lnTo>
                    <a:pt x="12700" y="318979"/>
                  </a:lnTo>
                  <a:lnTo>
                    <a:pt x="12700" y="306279"/>
                  </a:lnTo>
                  <a:close/>
                </a:path>
                <a:path w="108585" h="539750">
                  <a:moveTo>
                    <a:pt x="12700" y="280879"/>
                  </a:moveTo>
                  <a:lnTo>
                    <a:pt x="0" y="280879"/>
                  </a:lnTo>
                  <a:lnTo>
                    <a:pt x="0" y="293579"/>
                  </a:lnTo>
                  <a:lnTo>
                    <a:pt x="12700" y="293579"/>
                  </a:lnTo>
                  <a:lnTo>
                    <a:pt x="12700" y="280879"/>
                  </a:lnTo>
                  <a:close/>
                </a:path>
                <a:path w="108585" h="539750">
                  <a:moveTo>
                    <a:pt x="12700" y="255479"/>
                  </a:moveTo>
                  <a:lnTo>
                    <a:pt x="0" y="255479"/>
                  </a:lnTo>
                  <a:lnTo>
                    <a:pt x="0" y="268179"/>
                  </a:lnTo>
                  <a:lnTo>
                    <a:pt x="12700" y="268179"/>
                  </a:lnTo>
                  <a:lnTo>
                    <a:pt x="12700" y="255479"/>
                  </a:lnTo>
                  <a:close/>
                </a:path>
                <a:path w="108585" h="539750">
                  <a:moveTo>
                    <a:pt x="12700" y="230079"/>
                  </a:moveTo>
                  <a:lnTo>
                    <a:pt x="0" y="230079"/>
                  </a:lnTo>
                  <a:lnTo>
                    <a:pt x="0" y="242779"/>
                  </a:lnTo>
                  <a:lnTo>
                    <a:pt x="12700" y="242779"/>
                  </a:lnTo>
                  <a:lnTo>
                    <a:pt x="12700" y="230079"/>
                  </a:lnTo>
                  <a:close/>
                </a:path>
                <a:path w="108585" h="539750">
                  <a:moveTo>
                    <a:pt x="12700" y="204679"/>
                  </a:moveTo>
                  <a:lnTo>
                    <a:pt x="0" y="204679"/>
                  </a:lnTo>
                  <a:lnTo>
                    <a:pt x="0" y="217379"/>
                  </a:lnTo>
                  <a:lnTo>
                    <a:pt x="12700" y="217379"/>
                  </a:lnTo>
                  <a:lnTo>
                    <a:pt x="12700" y="204679"/>
                  </a:lnTo>
                  <a:close/>
                </a:path>
                <a:path w="108585" h="539750">
                  <a:moveTo>
                    <a:pt x="12700" y="179279"/>
                  </a:moveTo>
                  <a:lnTo>
                    <a:pt x="0" y="179279"/>
                  </a:lnTo>
                  <a:lnTo>
                    <a:pt x="0" y="191979"/>
                  </a:lnTo>
                  <a:lnTo>
                    <a:pt x="12700" y="191979"/>
                  </a:lnTo>
                  <a:lnTo>
                    <a:pt x="12700" y="179279"/>
                  </a:lnTo>
                  <a:close/>
                </a:path>
                <a:path w="108585" h="539750">
                  <a:moveTo>
                    <a:pt x="12700" y="153879"/>
                  </a:moveTo>
                  <a:lnTo>
                    <a:pt x="0" y="153879"/>
                  </a:lnTo>
                  <a:lnTo>
                    <a:pt x="0" y="166579"/>
                  </a:lnTo>
                  <a:lnTo>
                    <a:pt x="12700" y="166579"/>
                  </a:lnTo>
                  <a:lnTo>
                    <a:pt x="12700" y="153879"/>
                  </a:lnTo>
                  <a:close/>
                </a:path>
                <a:path w="108585" h="539750">
                  <a:moveTo>
                    <a:pt x="783" y="128141"/>
                  </a:moveTo>
                  <a:lnTo>
                    <a:pt x="63" y="140821"/>
                  </a:lnTo>
                  <a:lnTo>
                    <a:pt x="12743" y="141541"/>
                  </a:lnTo>
                  <a:lnTo>
                    <a:pt x="13463" y="128861"/>
                  </a:lnTo>
                  <a:lnTo>
                    <a:pt x="783" y="128141"/>
                  </a:lnTo>
                  <a:close/>
                </a:path>
                <a:path w="108585" h="539750">
                  <a:moveTo>
                    <a:pt x="3642" y="102203"/>
                  </a:moveTo>
                  <a:lnTo>
                    <a:pt x="1589" y="113946"/>
                  </a:lnTo>
                  <a:lnTo>
                    <a:pt x="1503" y="115462"/>
                  </a:lnTo>
                  <a:lnTo>
                    <a:pt x="14182" y="116182"/>
                  </a:lnTo>
                  <a:lnTo>
                    <a:pt x="14163" y="115769"/>
                  </a:lnTo>
                  <a:lnTo>
                    <a:pt x="14248" y="115036"/>
                  </a:lnTo>
                  <a:lnTo>
                    <a:pt x="16152" y="104390"/>
                  </a:lnTo>
                  <a:lnTo>
                    <a:pt x="3642" y="102203"/>
                  </a:lnTo>
                  <a:close/>
                </a:path>
                <a:path w="108585" h="539750">
                  <a:moveTo>
                    <a:pt x="14227" y="115404"/>
                  </a:moveTo>
                  <a:lnTo>
                    <a:pt x="14163" y="115769"/>
                  </a:lnTo>
                  <a:lnTo>
                    <a:pt x="14227" y="115404"/>
                  </a:lnTo>
                  <a:close/>
                </a:path>
                <a:path w="108585" h="539750">
                  <a:moveTo>
                    <a:pt x="14291" y="115036"/>
                  </a:moveTo>
                  <a:lnTo>
                    <a:pt x="14227" y="115404"/>
                  </a:lnTo>
                  <a:lnTo>
                    <a:pt x="14291" y="115036"/>
                  </a:lnTo>
                  <a:close/>
                </a:path>
                <a:path w="108585" h="539750">
                  <a:moveTo>
                    <a:pt x="9520" y="76735"/>
                  </a:moveTo>
                  <a:lnTo>
                    <a:pt x="6189" y="87632"/>
                  </a:lnTo>
                  <a:lnTo>
                    <a:pt x="5829" y="89692"/>
                  </a:lnTo>
                  <a:lnTo>
                    <a:pt x="18339" y="91879"/>
                  </a:lnTo>
                  <a:lnTo>
                    <a:pt x="18449" y="90970"/>
                  </a:lnTo>
                  <a:lnTo>
                    <a:pt x="18632" y="90206"/>
                  </a:lnTo>
                  <a:lnTo>
                    <a:pt x="21665" y="80448"/>
                  </a:lnTo>
                  <a:lnTo>
                    <a:pt x="9520" y="76735"/>
                  </a:lnTo>
                  <a:close/>
                </a:path>
                <a:path w="108585" h="539750">
                  <a:moveTo>
                    <a:pt x="18632" y="90206"/>
                  </a:moveTo>
                  <a:lnTo>
                    <a:pt x="18449" y="90970"/>
                  </a:lnTo>
                  <a:lnTo>
                    <a:pt x="18564" y="90595"/>
                  </a:lnTo>
                  <a:lnTo>
                    <a:pt x="18632" y="90206"/>
                  </a:lnTo>
                  <a:close/>
                </a:path>
                <a:path w="108585" h="539750">
                  <a:moveTo>
                    <a:pt x="18564" y="90595"/>
                  </a:moveTo>
                  <a:lnTo>
                    <a:pt x="18449" y="90970"/>
                  </a:lnTo>
                  <a:lnTo>
                    <a:pt x="18564" y="90595"/>
                  </a:lnTo>
                  <a:close/>
                </a:path>
                <a:path w="108585" h="539750">
                  <a:moveTo>
                    <a:pt x="18682" y="90206"/>
                  </a:moveTo>
                  <a:lnTo>
                    <a:pt x="18564" y="90595"/>
                  </a:lnTo>
                  <a:lnTo>
                    <a:pt x="18682" y="90206"/>
                  </a:lnTo>
                  <a:close/>
                </a:path>
                <a:path w="108585" h="539750">
                  <a:moveTo>
                    <a:pt x="25346" y="68293"/>
                  </a:moveTo>
                  <a:lnTo>
                    <a:pt x="25206" y="68656"/>
                  </a:lnTo>
                  <a:lnTo>
                    <a:pt x="25371" y="68303"/>
                  </a:lnTo>
                  <a:close/>
                </a:path>
                <a:path w="108585" h="539750">
                  <a:moveTo>
                    <a:pt x="25520" y="67837"/>
                  </a:moveTo>
                  <a:lnTo>
                    <a:pt x="25360" y="68256"/>
                  </a:lnTo>
                  <a:lnTo>
                    <a:pt x="25520" y="67837"/>
                  </a:lnTo>
                  <a:close/>
                </a:path>
                <a:path w="108585" h="539750">
                  <a:moveTo>
                    <a:pt x="18835" y="52230"/>
                  </a:moveTo>
                  <a:lnTo>
                    <a:pt x="13504" y="63703"/>
                  </a:lnTo>
                  <a:lnTo>
                    <a:pt x="13233" y="64590"/>
                  </a:lnTo>
                  <a:lnTo>
                    <a:pt x="25346" y="68293"/>
                  </a:lnTo>
                  <a:lnTo>
                    <a:pt x="25520" y="67837"/>
                  </a:lnTo>
                  <a:lnTo>
                    <a:pt x="30353" y="57581"/>
                  </a:lnTo>
                  <a:lnTo>
                    <a:pt x="18835" y="52230"/>
                  </a:lnTo>
                  <a:close/>
                </a:path>
                <a:path w="108585" h="539750">
                  <a:moveTo>
                    <a:pt x="25587" y="67837"/>
                  </a:moveTo>
                  <a:lnTo>
                    <a:pt x="25392" y="68256"/>
                  </a:lnTo>
                  <a:lnTo>
                    <a:pt x="25587" y="67837"/>
                  </a:lnTo>
                  <a:close/>
                </a:path>
                <a:path w="108585" h="539750">
                  <a:moveTo>
                    <a:pt x="32244" y="29536"/>
                  </a:moveTo>
                  <a:lnTo>
                    <a:pt x="25084" y="40025"/>
                  </a:lnTo>
                  <a:lnTo>
                    <a:pt x="35573" y="47185"/>
                  </a:lnTo>
                  <a:lnTo>
                    <a:pt x="42733" y="36696"/>
                  </a:lnTo>
                  <a:lnTo>
                    <a:pt x="32244" y="29536"/>
                  </a:lnTo>
                  <a:close/>
                </a:path>
                <a:path w="108585" h="539750">
                  <a:moveTo>
                    <a:pt x="51853" y="9937"/>
                  </a:moveTo>
                  <a:lnTo>
                    <a:pt x="49381" y="11544"/>
                  </a:lnTo>
                  <a:lnTo>
                    <a:pt x="42080" y="17788"/>
                  </a:lnTo>
                  <a:lnTo>
                    <a:pt x="40914" y="19046"/>
                  </a:lnTo>
                  <a:lnTo>
                    <a:pt x="50228" y="27679"/>
                  </a:lnTo>
                  <a:lnTo>
                    <a:pt x="50672" y="27200"/>
                  </a:lnTo>
                  <a:lnTo>
                    <a:pt x="51144" y="26692"/>
                  </a:lnTo>
                  <a:lnTo>
                    <a:pt x="56735" y="21964"/>
                  </a:lnTo>
                  <a:lnTo>
                    <a:pt x="57319" y="21465"/>
                  </a:lnTo>
                  <a:lnTo>
                    <a:pt x="58773" y="20585"/>
                  </a:lnTo>
                  <a:lnTo>
                    <a:pt x="51853" y="9937"/>
                  </a:lnTo>
                  <a:close/>
                </a:path>
                <a:path w="108585" h="539750">
                  <a:moveTo>
                    <a:pt x="51144" y="26692"/>
                  </a:moveTo>
                  <a:lnTo>
                    <a:pt x="50615" y="27200"/>
                  </a:lnTo>
                  <a:lnTo>
                    <a:pt x="50895" y="26961"/>
                  </a:lnTo>
                  <a:lnTo>
                    <a:pt x="51144" y="26692"/>
                  </a:lnTo>
                  <a:close/>
                </a:path>
                <a:path w="108585" h="539750">
                  <a:moveTo>
                    <a:pt x="50895" y="26961"/>
                  </a:moveTo>
                  <a:lnTo>
                    <a:pt x="50615" y="27200"/>
                  </a:lnTo>
                  <a:lnTo>
                    <a:pt x="50895" y="26961"/>
                  </a:lnTo>
                  <a:close/>
                </a:path>
                <a:path w="108585" h="539750">
                  <a:moveTo>
                    <a:pt x="51209" y="26692"/>
                  </a:moveTo>
                  <a:lnTo>
                    <a:pt x="50895" y="26961"/>
                  </a:lnTo>
                  <a:lnTo>
                    <a:pt x="51209" y="26692"/>
                  </a:lnTo>
                  <a:close/>
                </a:path>
                <a:path w="108585" h="539750">
                  <a:moveTo>
                    <a:pt x="57319" y="21465"/>
                  </a:moveTo>
                  <a:lnTo>
                    <a:pt x="56652" y="21964"/>
                  </a:lnTo>
                  <a:lnTo>
                    <a:pt x="57001" y="21737"/>
                  </a:lnTo>
                  <a:lnTo>
                    <a:pt x="57319" y="21465"/>
                  </a:lnTo>
                  <a:close/>
                </a:path>
                <a:path w="108585" h="539750">
                  <a:moveTo>
                    <a:pt x="57001" y="21737"/>
                  </a:moveTo>
                  <a:lnTo>
                    <a:pt x="56652" y="21964"/>
                  </a:lnTo>
                  <a:lnTo>
                    <a:pt x="57001" y="21737"/>
                  </a:lnTo>
                  <a:close/>
                </a:path>
                <a:path w="108585" h="539750">
                  <a:moveTo>
                    <a:pt x="57419" y="21465"/>
                  </a:moveTo>
                  <a:lnTo>
                    <a:pt x="57001" y="21737"/>
                  </a:lnTo>
                  <a:lnTo>
                    <a:pt x="57419" y="21465"/>
                  </a:lnTo>
                  <a:close/>
                </a:path>
                <a:path w="108585" h="539750">
                  <a:moveTo>
                    <a:pt x="78179" y="0"/>
                  </a:moveTo>
                  <a:lnTo>
                    <a:pt x="74080" y="367"/>
                  </a:lnTo>
                  <a:lnTo>
                    <a:pt x="65424" y="2712"/>
                  </a:lnTo>
                  <a:lnTo>
                    <a:pt x="63811" y="3449"/>
                  </a:lnTo>
                  <a:lnTo>
                    <a:pt x="69085" y="15002"/>
                  </a:lnTo>
                  <a:lnTo>
                    <a:pt x="69452" y="14834"/>
                  </a:lnTo>
                  <a:lnTo>
                    <a:pt x="69249" y="14834"/>
                  </a:lnTo>
                  <a:lnTo>
                    <a:pt x="70225" y="14481"/>
                  </a:lnTo>
                  <a:lnTo>
                    <a:pt x="70551" y="14481"/>
                  </a:lnTo>
                  <a:lnTo>
                    <a:pt x="76142" y="12966"/>
                  </a:lnTo>
                  <a:lnTo>
                    <a:pt x="75770" y="12966"/>
                  </a:lnTo>
                  <a:lnTo>
                    <a:pt x="76864" y="12771"/>
                  </a:lnTo>
                  <a:lnTo>
                    <a:pt x="77953" y="12771"/>
                  </a:lnTo>
                  <a:lnTo>
                    <a:pt x="79313" y="12649"/>
                  </a:lnTo>
                  <a:lnTo>
                    <a:pt x="78179" y="0"/>
                  </a:lnTo>
                  <a:close/>
                </a:path>
                <a:path w="108585" h="539750">
                  <a:moveTo>
                    <a:pt x="70225" y="14481"/>
                  </a:moveTo>
                  <a:lnTo>
                    <a:pt x="69249" y="14834"/>
                  </a:lnTo>
                  <a:lnTo>
                    <a:pt x="69749" y="14699"/>
                  </a:lnTo>
                  <a:lnTo>
                    <a:pt x="70225" y="14481"/>
                  </a:lnTo>
                  <a:close/>
                </a:path>
                <a:path w="108585" h="539750">
                  <a:moveTo>
                    <a:pt x="69749" y="14699"/>
                  </a:moveTo>
                  <a:lnTo>
                    <a:pt x="69249" y="14834"/>
                  </a:lnTo>
                  <a:lnTo>
                    <a:pt x="69452" y="14834"/>
                  </a:lnTo>
                  <a:lnTo>
                    <a:pt x="69749" y="14699"/>
                  </a:lnTo>
                  <a:close/>
                </a:path>
                <a:path w="108585" h="539750">
                  <a:moveTo>
                    <a:pt x="70551" y="14481"/>
                  </a:moveTo>
                  <a:lnTo>
                    <a:pt x="70225" y="14481"/>
                  </a:lnTo>
                  <a:lnTo>
                    <a:pt x="69749" y="14699"/>
                  </a:lnTo>
                  <a:lnTo>
                    <a:pt x="70551" y="14481"/>
                  </a:lnTo>
                  <a:close/>
                </a:path>
                <a:path w="108585" h="539750">
                  <a:moveTo>
                    <a:pt x="76864" y="12771"/>
                  </a:moveTo>
                  <a:lnTo>
                    <a:pt x="75770" y="12966"/>
                  </a:lnTo>
                  <a:lnTo>
                    <a:pt x="76326" y="12916"/>
                  </a:lnTo>
                  <a:lnTo>
                    <a:pt x="76864" y="12771"/>
                  </a:lnTo>
                  <a:close/>
                </a:path>
                <a:path w="108585" h="539750">
                  <a:moveTo>
                    <a:pt x="76326" y="12916"/>
                  </a:moveTo>
                  <a:lnTo>
                    <a:pt x="75770" y="12966"/>
                  </a:lnTo>
                  <a:lnTo>
                    <a:pt x="76142" y="12966"/>
                  </a:lnTo>
                  <a:lnTo>
                    <a:pt x="76326" y="12916"/>
                  </a:lnTo>
                  <a:close/>
                </a:path>
                <a:path w="108585" h="539750">
                  <a:moveTo>
                    <a:pt x="77953" y="12771"/>
                  </a:moveTo>
                  <a:lnTo>
                    <a:pt x="76864" y="12771"/>
                  </a:lnTo>
                  <a:lnTo>
                    <a:pt x="76326" y="12916"/>
                  </a:lnTo>
                  <a:lnTo>
                    <a:pt x="77953" y="12771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271" y="1926822"/>
              <a:ext cx="214629" cy="145415"/>
            </a:xfrm>
            <a:custGeom>
              <a:avLst/>
              <a:gdLst/>
              <a:ahLst/>
              <a:cxnLst/>
              <a:rect l="l" t="t" r="r" b="b"/>
              <a:pathLst>
                <a:path w="214630" h="145414">
                  <a:moveTo>
                    <a:pt x="214610" y="0"/>
                  </a:moveTo>
                  <a:lnTo>
                    <a:pt x="0" y="0"/>
                  </a:lnTo>
                  <a:lnTo>
                    <a:pt x="0" y="144919"/>
                  </a:lnTo>
                  <a:lnTo>
                    <a:pt x="214610" y="144919"/>
                  </a:lnTo>
                  <a:lnTo>
                    <a:pt x="21461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9799" y="2073690"/>
              <a:ext cx="266700" cy="661670"/>
            </a:xfrm>
            <a:custGeom>
              <a:avLst/>
              <a:gdLst/>
              <a:ahLst/>
              <a:cxnLst/>
              <a:rect l="l" t="t" r="r" b="b"/>
              <a:pathLst>
                <a:path w="266700" h="661669">
                  <a:moveTo>
                    <a:pt x="19045" y="0"/>
                  </a:moveTo>
                  <a:lnTo>
                    <a:pt x="0" y="391"/>
                  </a:lnTo>
                  <a:lnTo>
                    <a:pt x="639" y="31522"/>
                  </a:lnTo>
                  <a:lnTo>
                    <a:pt x="2230" y="57866"/>
                  </a:lnTo>
                  <a:lnTo>
                    <a:pt x="21246" y="56716"/>
                  </a:lnTo>
                  <a:lnTo>
                    <a:pt x="19681" y="30942"/>
                  </a:lnTo>
                  <a:lnTo>
                    <a:pt x="19045" y="0"/>
                  </a:lnTo>
                  <a:close/>
                </a:path>
                <a:path w="266700" h="661669">
                  <a:moveTo>
                    <a:pt x="19678" y="30751"/>
                  </a:moveTo>
                  <a:lnTo>
                    <a:pt x="19681" y="30942"/>
                  </a:lnTo>
                  <a:lnTo>
                    <a:pt x="19678" y="30751"/>
                  </a:lnTo>
                  <a:close/>
                </a:path>
                <a:path w="266700" h="661669">
                  <a:moveTo>
                    <a:pt x="19674" y="30563"/>
                  </a:moveTo>
                  <a:lnTo>
                    <a:pt x="19678" y="30751"/>
                  </a:lnTo>
                  <a:lnTo>
                    <a:pt x="19674" y="30563"/>
                  </a:lnTo>
                  <a:close/>
                </a:path>
                <a:path w="266700" h="661669">
                  <a:moveTo>
                    <a:pt x="23169" y="75119"/>
                  </a:moveTo>
                  <a:lnTo>
                    <a:pt x="4250" y="77348"/>
                  </a:lnTo>
                  <a:lnTo>
                    <a:pt x="9622" y="122928"/>
                  </a:lnTo>
                  <a:lnTo>
                    <a:pt x="11667" y="134546"/>
                  </a:lnTo>
                  <a:lnTo>
                    <a:pt x="30429" y="131244"/>
                  </a:lnTo>
                  <a:lnTo>
                    <a:pt x="28525" y="120429"/>
                  </a:lnTo>
                  <a:lnTo>
                    <a:pt x="23169" y="75119"/>
                  </a:lnTo>
                  <a:close/>
                </a:path>
                <a:path w="266700" h="661669">
                  <a:moveTo>
                    <a:pt x="28478" y="120160"/>
                  </a:moveTo>
                  <a:lnTo>
                    <a:pt x="28509" y="120429"/>
                  </a:lnTo>
                  <a:lnTo>
                    <a:pt x="28478" y="120160"/>
                  </a:lnTo>
                  <a:close/>
                </a:path>
                <a:path w="266700" h="661669">
                  <a:moveTo>
                    <a:pt x="28446" y="119893"/>
                  </a:moveTo>
                  <a:lnTo>
                    <a:pt x="28478" y="120160"/>
                  </a:lnTo>
                  <a:lnTo>
                    <a:pt x="28446" y="119893"/>
                  </a:lnTo>
                  <a:close/>
                </a:path>
                <a:path w="266700" h="661669">
                  <a:moveTo>
                    <a:pt x="33722" y="149628"/>
                  </a:moveTo>
                  <a:lnTo>
                    <a:pt x="15103" y="153661"/>
                  </a:lnTo>
                  <a:lnTo>
                    <a:pt x="20717" y="179585"/>
                  </a:lnTo>
                  <a:lnTo>
                    <a:pt x="27547" y="205841"/>
                  </a:lnTo>
                  <a:lnTo>
                    <a:pt x="28819" y="209964"/>
                  </a:lnTo>
                  <a:lnTo>
                    <a:pt x="47022" y="204346"/>
                  </a:lnTo>
                  <a:lnTo>
                    <a:pt x="45823" y="200428"/>
                  </a:lnTo>
                  <a:lnTo>
                    <a:pt x="39212" y="174980"/>
                  </a:lnTo>
                  <a:lnTo>
                    <a:pt x="33722" y="149628"/>
                  </a:lnTo>
                  <a:close/>
                </a:path>
                <a:path w="266700" h="661669">
                  <a:moveTo>
                    <a:pt x="45877" y="200637"/>
                  </a:moveTo>
                  <a:lnTo>
                    <a:pt x="45929" y="200839"/>
                  </a:lnTo>
                  <a:lnTo>
                    <a:pt x="45877" y="200637"/>
                  </a:lnTo>
                  <a:close/>
                </a:path>
                <a:path w="266700" h="661669">
                  <a:moveTo>
                    <a:pt x="45823" y="200428"/>
                  </a:moveTo>
                  <a:lnTo>
                    <a:pt x="45877" y="200637"/>
                  </a:lnTo>
                  <a:lnTo>
                    <a:pt x="45823" y="200428"/>
                  </a:lnTo>
                  <a:close/>
                </a:path>
                <a:path w="266700" h="661669">
                  <a:moveTo>
                    <a:pt x="39254" y="175176"/>
                  </a:moveTo>
                  <a:lnTo>
                    <a:pt x="39294" y="175361"/>
                  </a:lnTo>
                  <a:lnTo>
                    <a:pt x="39254" y="175176"/>
                  </a:lnTo>
                  <a:close/>
                </a:path>
                <a:path w="266700" h="661669">
                  <a:moveTo>
                    <a:pt x="39212" y="174980"/>
                  </a:moveTo>
                  <a:lnTo>
                    <a:pt x="39254" y="175176"/>
                  </a:lnTo>
                  <a:lnTo>
                    <a:pt x="39212" y="174980"/>
                  </a:lnTo>
                  <a:close/>
                </a:path>
                <a:path w="266700" h="661669">
                  <a:moveTo>
                    <a:pt x="52639" y="222549"/>
                  </a:moveTo>
                  <a:lnTo>
                    <a:pt x="34436" y="228166"/>
                  </a:lnTo>
                  <a:lnTo>
                    <a:pt x="35137" y="230440"/>
                  </a:lnTo>
                  <a:lnTo>
                    <a:pt x="43422" y="253155"/>
                  </a:lnTo>
                  <a:lnTo>
                    <a:pt x="52342" y="273772"/>
                  </a:lnTo>
                  <a:lnTo>
                    <a:pt x="56881" y="282506"/>
                  </a:lnTo>
                  <a:lnTo>
                    <a:pt x="73784" y="273721"/>
                  </a:lnTo>
                  <a:lnTo>
                    <a:pt x="69718" y="265897"/>
                  </a:lnTo>
                  <a:lnTo>
                    <a:pt x="69401" y="265287"/>
                  </a:lnTo>
                  <a:lnTo>
                    <a:pt x="61241" y="246367"/>
                  </a:lnTo>
                  <a:lnTo>
                    <a:pt x="53193" y="224365"/>
                  </a:lnTo>
                  <a:lnTo>
                    <a:pt x="52639" y="222549"/>
                  </a:lnTo>
                  <a:close/>
                </a:path>
                <a:path w="266700" h="661669">
                  <a:moveTo>
                    <a:pt x="69558" y="265590"/>
                  </a:moveTo>
                  <a:lnTo>
                    <a:pt x="69691" y="265897"/>
                  </a:lnTo>
                  <a:lnTo>
                    <a:pt x="69558" y="265590"/>
                  </a:lnTo>
                  <a:close/>
                </a:path>
                <a:path w="266700" h="661669">
                  <a:moveTo>
                    <a:pt x="69428" y="265287"/>
                  </a:moveTo>
                  <a:lnTo>
                    <a:pt x="69558" y="265590"/>
                  </a:lnTo>
                  <a:lnTo>
                    <a:pt x="69428" y="265287"/>
                  </a:lnTo>
                  <a:close/>
                </a:path>
                <a:path w="266700" h="661669">
                  <a:moveTo>
                    <a:pt x="61126" y="246100"/>
                  </a:moveTo>
                  <a:lnTo>
                    <a:pt x="61223" y="246367"/>
                  </a:lnTo>
                  <a:lnTo>
                    <a:pt x="61126" y="246100"/>
                  </a:lnTo>
                  <a:close/>
                </a:path>
                <a:path w="266700" h="661669">
                  <a:moveTo>
                    <a:pt x="61034" y="245847"/>
                  </a:moveTo>
                  <a:lnTo>
                    <a:pt x="61126" y="246100"/>
                  </a:lnTo>
                  <a:lnTo>
                    <a:pt x="61034" y="245847"/>
                  </a:lnTo>
                  <a:close/>
                </a:path>
                <a:path w="266700" h="661669">
                  <a:moveTo>
                    <a:pt x="53199" y="224365"/>
                  </a:moveTo>
                  <a:lnTo>
                    <a:pt x="53270" y="224593"/>
                  </a:lnTo>
                  <a:lnTo>
                    <a:pt x="53199" y="224365"/>
                  </a:lnTo>
                  <a:close/>
                </a:path>
                <a:path w="266700" h="661669">
                  <a:moveTo>
                    <a:pt x="53129" y="224138"/>
                  </a:moveTo>
                  <a:lnTo>
                    <a:pt x="53199" y="224365"/>
                  </a:lnTo>
                  <a:lnTo>
                    <a:pt x="53129" y="224138"/>
                  </a:lnTo>
                  <a:close/>
                </a:path>
                <a:path w="266700" h="661669">
                  <a:moveTo>
                    <a:pt x="82816" y="289499"/>
                  </a:moveTo>
                  <a:lnTo>
                    <a:pt x="66765" y="299759"/>
                  </a:lnTo>
                  <a:lnTo>
                    <a:pt x="71958" y="307881"/>
                  </a:lnTo>
                  <a:lnTo>
                    <a:pt x="82699" y="320978"/>
                  </a:lnTo>
                  <a:lnTo>
                    <a:pt x="94240" y="331129"/>
                  </a:lnTo>
                  <a:lnTo>
                    <a:pt x="106823" y="337882"/>
                  </a:lnTo>
                  <a:lnTo>
                    <a:pt x="115463" y="339460"/>
                  </a:lnTo>
                  <a:lnTo>
                    <a:pt x="118886" y="320720"/>
                  </a:lnTo>
                  <a:lnTo>
                    <a:pt x="117065" y="320387"/>
                  </a:lnTo>
                  <a:lnTo>
                    <a:pt x="114512" y="320387"/>
                  </a:lnTo>
                  <a:lnTo>
                    <a:pt x="111719" y="319411"/>
                  </a:lnTo>
                  <a:lnTo>
                    <a:pt x="112692" y="319411"/>
                  </a:lnTo>
                  <a:lnTo>
                    <a:pt x="106525" y="316101"/>
                  </a:lnTo>
                  <a:lnTo>
                    <a:pt x="106000" y="316101"/>
                  </a:lnTo>
                  <a:lnTo>
                    <a:pt x="104213" y="314860"/>
                  </a:lnTo>
                  <a:lnTo>
                    <a:pt x="104589" y="314860"/>
                  </a:lnTo>
                  <a:lnTo>
                    <a:pt x="97128" y="308298"/>
                  </a:lnTo>
                  <a:lnTo>
                    <a:pt x="96937" y="308298"/>
                  </a:lnTo>
                  <a:lnTo>
                    <a:pt x="95863" y="307186"/>
                  </a:lnTo>
                  <a:lnTo>
                    <a:pt x="96025" y="307186"/>
                  </a:lnTo>
                  <a:lnTo>
                    <a:pt x="87790" y="297145"/>
                  </a:lnTo>
                  <a:lnTo>
                    <a:pt x="87045" y="296236"/>
                  </a:lnTo>
                  <a:lnTo>
                    <a:pt x="82816" y="289499"/>
                  </a:lnTo>
                  <a:close/>
                </a:path>
                <a:path w="266700" h="661669">
                  <a:moveTo>
                    <a:pt x="111719" y="319411"/>
                  </a:moveTo>
                  <a:lnTo>
                    <a:pt x="114512" y="320387"/>
                  </a:lnTo>
                  <a:lnTo>
                    <a:pt x="113194" y="319680"/>
                  </a:lnTo>
                  <a:lnTo>
                    <a:pt x="111719" y="319411"/>
                  </a:lnTo>
                  <a:close/>
                </a:path>
                <a:path w="266700" h="661669">
                  <a:moveTo>
                    <a:pt x="113194" y="319680"/>
                  </a:moveTo>
                  <a:lnTo>
                    <a:pt x="114512" y="320387"/>
                  </a:lnTo>
                  <a:lnTo>
                    <a:pt x="117065" y="320387"/>
                  </a:lnTo>
                  <a:lnTo>
                    <a:pt x="113194" y="319680"/>
                  </a:lnTo>
                  <a:close/>
                </a:path>
                <a:path w="266700" h="661669">
                  <a:moveTo>
                    <a:pt x="112692" y="319411"/>
                  </a:moveTo>
                  <a:lnTo>
                    <a:pt x="111719" y="319411"/>
                  </a:lnTo>
                  <a:lnTo>
                    <a:pt x="113194" y="319680"/>
                  </a:lnTo>
                  <a:lnTo>
                    <a:pt x="112692" y="319411"/>
                  </a:lnTo>
                  <a:close/>
                </a:path>
                <a:path w="266700" h="661669">
                  <a:moveTo>
                    <a:pt x="104213" y="314860"/>
                  </a:moveTo>
                  <a:lnTo>
                    <a:pt x="106000" y="316101"/>
                  </a:lnTo>
                  <a:lnTo>
                    <a:pt x="105177" y="315378"/>
                  </a:lnTo>
                  <a:lnTo>
                    <a:pt x="104213" y="314860"/>
                  </a:lnTo>
                  <a:close/>
                </a:path>
                <a:path w="266700" h="661669">
                  <a:moveTo>
                    <a:pt x="105177" y="315378"/>
                  </a:moveTo>
                  <a:lnTo>
                    <a:pt x="106000" y="316101"/>
                  </a:lnTo>
                  <a:lnTo>
                    <a:pt x="106525" y="316101"/>
                  </a:lnTo>
                  <a:lnTo>
                    <a:pt x="105177" y="315378"/>
                  </a:lnTo>
                  <a:close/>
                </a:path>
                <a:path w="266700" h="661669">
                  <a:moveTo>
                    <a:pt x="104589" y="314860"/>
                  </a:moveTo>
                  <a:lnTo>
                    <a:pt x="104213" y="314860"/>
                  </a:lnTo>
                  <a:lnTo>
                    <a:pt x="105177" y="315378"/>
                  </a:lnTo>
                  <a:lnTo>
                    <a:pt x="104589" y="314860"/>
                  </a:lnTo>
                  <a:close/>
                </a:path>
                <a:path w="266700" h="661669">
                  <a:moveTo>
                    <a:pt x="95863" y="307186"/>
                  </a:moveTo>
                  <a:lnTo>
                    <a:pt x="96937" y="308298"/>
                  </a:lnTo>
                  <a:lnTo>
                    <a:pt x="96443" y="307696"/>
                  </a:lnTo>
                  <a:lnTo>
                    <a:pt x="95863" y="307186"/>
                  </a:lnTo>
                  <a:close/>
                </a:path>
                <a:path w="266700" h="661669">
                  <a:moveTo>
                    <a:pt x="96443" y="307696"/>
                  </a:moveTo>
                  <a:lnTo>
                    <a:pt x="96937" y="308298"/>
                  </a:lnTo>
                  <a:lnTo>
                    <a:pt x="97128" y="308298"/>
                  </a:lnTo>
                  <a:lnTo>
                    <a:pt x="96443" y="307696"/>
                  </a:lnTo>
                  <a:close/>
                </a:path>
                <a:path w="266700" h="661669">
                  <a:moveTo>
                    <a:pt x="96025" y="307186"/>
                  </a:moveTo>
                  <a:lnTo>
                    <a:pt x="95863" y="307186"/>
                  </a:lnTo>
                  <a:lnTo>
                    <a:pt x="96443" y="307696"/>
                  </a:lnTo>
                  <a:lnTo>
                    <a:pt x="96025" y="307186"/>
                  </a:lnTo>
                  <a:close/>
                </a:path>
                <a:path w="266700" h="661669">
                  <a:moveTo>
                    <a:pt x="87045" y="296236"/>
                  </a:moveTo>
                  <a:lnTo>
                    <a:pt x="87705" y="297145"/>
                  </a:lnTo>
                  <a:lnTo>
                    <a:pt x="87403" y="296673"/>
                  </a:lnTo>
                  <a:lnTo>
                    <a:pt x="87045" y="296236"/>
                  </a:lnTo>
                  <a:close/>
                </a:path>
                <a:path w="266700" h="661669">
                  <a:moveTo>
                    <a:pt x="87403" y="296673"/>
                  </a:moveTo>
                  <a:lnTo>
                    <a:pt x="87705" y="297145"/>
                  </a:lnTo>
                  <a:lnTo>
                    <a:pt x="87403" y="296673"/>
                  </a:lnTo>
                  <a:close/>
                </a:path>
                <a:path w="266700" h="661669">
                  <a:moveTo>
                    <a:pt x="87124" y="296236"/>
                  </a:moveTo>
                  <a:lnTo>
                    <a:pt x="87403" y="296673"/>
                  </a:lnTo>
                  <a:lnTo>
                    <a:pt x="87124" y="296236"/>
                  </a:lnTo>
                  <a:close/>
                </a:path>
                <a:path w="266700" h="661669">
                  <a:moveTo>
                    <a:pt x="170518" y="378437"/>
                  </a:moveTo>
                  <a:lnTo>
                    <a:pt x="162213" y="378437"/>
                  </a:lnTo>
                  <a:lnTo>
                    <a:pt x="162639" y="379175"/>
                  </a:lnTo>
                  <a:lnTo>
                    <a:pt x="163979" y="381835"/>
                  </a:lnTo>
                  <a:lnTo>
                    <a:pt x="170518" y="378437"/>
                  </a:lnTo>
                  <a:close/>
                </a:path>
                <a:path w="266700" h="661669">
                  <a:moveTo>
                    <a:pt x="162409" y="378815"/>
                  </a:moveTo>
                  <a:lnTo>
                    <a:pt x="162596" y="379175"/>
                  </a:lnTo>
                  <a:lnTo>
                    <a:pt x="162409" y="378815"/>
                  </a:lnTo>
                  <a:close/>
                </a:path>
                <a:path w="266700" h="661669">
                  <a:moveTo>
                    <a:pt x="162213" y="378437"/>
                  </a:moveTo>
                  <a:lnTo>
                    <a:pt x="162409" y="378815"/>
                  </a:lnTo>
                  <a:lnTo>
                    <a:pt x="162639" y="379175"/>
                  </a:lnTo>
                  <a:lnTo>
                    <a:pt x="162213" y="378437"/>
                  </a:lnTo>
                  <a:close/>
                </a:path>
                <a:path w="266700" h="661669">
                  <a:moveTo>
                    <a:pt x="175681" y="364208"/>
                  </a:moveTo>
                  <a:lnTo>
                    <a:pt x="153071" y="364208"/>
                  </a:lnTo>
                  <a:lnTo>
                    <a:pt x="153732" y="365118"/>
                  </a:lnTo>
                  <a:lnTo>
                    <a:pt x="162409" y="378815"/>
                  </a:lnTo>
                  <a:lnTo>
                    <a:pt x="162213" y="378437"/>
                  </a:lnTo>
                  <a:lnTo>
                    <a:pt x="170518" y="378437"/>
                  </a:lnTo>
                  <a:lnTo>
                    <a:pt x="180882" y="373051"/>
                  </a:lnTo>
                  <a:lnTo>
                    <a:pt x="178920" y="369274"/>
                  </a:lnTo>
                  <a:lnTo>
                    <a:pt x="175681" y="364208"/>
                  </a:lnTo>
                  <a:close/>
                </a:path>
                <a:path w="266700" h="661669">
                  <a:moveTo>
                    <a:pt x="153377" y="364685"/>
                  </a:moveTo>
                  <a:lnTo>
                    <a:pt x="153653" y="365118"/>
                  </a:lnTo>
                  <a:lnTo>
                    <a:pt x="153377" y="364685"/>
                  </a:lnTo>
                  <a:close/>
                </a:path>
                <a:path w="266700" h="661669">
                  <a:moveTo>
                    <a:pt x="153071" y="364208"/>
                  </a:moveTo>
                  <a:lnTo>
                    <a:pt x="153377" y="364685"/>
                  </a:lnTo>
                  <a:lnTo>
                    <a:pt x="153732" y="365118"/>
                  </a:lnTo>
                  <a:lnTo>
                    <a:pt x="153071" y="364208"/>
                  </a:lnTo>
                  <a:close/>
                </a:path>
                <a:path w="266700" h="661669">
                  <a:moveTo>
                    <a:pt x="144329" y="353653"/>
                  </a:moveTo>
                  <a:lnTo>
                    <a:pt x="153377" y="364685"/>
                  </a:lnTo>
                  <a:lnTo>
                    <a:pt x="153071" y="364208"/>
                  </a:lnTo>
                  <a:lnTo>
                    <a:pt x="175681" y="364208"/>
                  </a:lnTo>
                  <a:lnTo>
                    <a:pt x="169263" y="354167"/>
                  </a:lnTo>
                  <a:lnTo>
                    <a:pt x="144913" y="354167"/>
                  </a:lnTo>
                  <a:lnTo>
                    <a:pt x="144329" y="353653"/>
                  </a:lnTo>
                  <a:close/>
                </a:path>
                <a:path w="266700" h="661669">
                  <a:moveTo>
                    <a:pt x="143839" y="353056"/>
                  </a:moveTo>
                  <a:lnTo>
                    <a:pt x="144329" y="353653"/>
                  </a:lnTo>
                  <a:lnTo>
                    <a:pt x="144913" y="354167"/>
                  </a:lnTo>
                  <a:lnTo>
                    <a:pt x="143839" y="353056"/>
                  </a:lnTo>
                  <a:close/>
                </a:path>
                <a:path w="266700" h="661669">
                  <a:moveTo>
                    <a:pt x="168477" y="353056"/>
                  </a:moveTo>
                  <a:lnTo>
                    <a:pt x="143839" y="353056"/>
                  </a:lnTo>
                  <a:lnTo>
                    <a:pt x="144913" y="354167"/>
                  </a:lnTo>
                  <a:lnTo>
                    <a:pt x="169263" y="354167"/>
                  </a:lnTo>
                  <a:lnTo>
                    <a:pt x="168818" y="353472"/>
                  </a:lnTo>
                  <a:lnTo>
                    <a:pt x="168477" y="353056"/>
                  </a:lnTo>
                  <a:close/>
                </a:path>
                <a:path w="266700" h="661669">
                  <a:moveTo>
                    <a:pt x="135599" y="345975"/>
                  </a:moveTo>
                  <a:lnTo>
                    <a:pt x="144329" y="353653"/>
                  </a:lnTo>
                  <a:lnTo>
                    <a:pt x="143839" y="353056"/>
                  </a:lnTo>
                  <a:lnTo>
                    <a:pt x="168477" y="353056"/>
                  </a:lnTo>
                  <a:lnTo>
                    <a:pt x="163094" y="346492"/>
                  </a:lnTo>
                  <a:lnTo>
                    <a:pt x="136563" y="346492"/>
                  </a:lnTo>
                  <a:lnTo>
                    <a:pt x="135599" y="345975"/>
                  </a:lnTo>
                  <a:close/>
                </a:path>
                <a:path w="266700" h="661669">
                  <a:moveTo>
                    <a:pt x="134776" y="345252"/>
                  </a:moveTo>
                  <a:lnTo>
                    <a:pt x="135599" y="345975"/>
                  </a:lnTo>
                  <a:lnTo>
                    <a:pt x="136563" y="346492"/>
                  </a:lnTo>
                  <a:lnTo>
                    <a:pt x="134776" y="345252"/>
                  </a:lnTo>
                  <a:close/>
                </a:path>
                <a:path w="266700" h="661669">
                  <a:moveTo>
                    <a:pt x="162076" y="345252"/>
                  </a:moveTo>
                  <a:lnTo>
                    <a:pt x="134776" y="345252"/>
                  </a:lnTo>
                  <a:lnTo>
                    <a:pt x="136563" y="346492"/>
                  </a:lnTo>
                  <a:lnTo>
                    <a:pt x="163094" y="346492"/>
                  </a:lnTo>
                  <a:lnTo>
                    <a:pt x="162076" y="345252"/>
                  </a:lnTo>
                  <a:close/>
                </a:path>
                <a:path w="266700" h="661669">
                  <a:moveTo>
                    <a:pt x="139882" y="326654"/>
                  </a:moveTo>
                  <a:lnTo>
                    <a:pt x="130874" y="343439"/>
                  </a:lnTo>
                  <a:lnTo>
                    <a:pt x="135599" y="345975"/>
                  </a:lnTo>
                  <a:lnTo>
                    <a:pt x="134776" y="345252"/>
                  </a:lnTo>
                  <a:lnTo>
                    <a:pt x="162076" y="345252"/>
                  </a:lnTo>
                  <a:lnTo>
                    <a:pt x="158077" y="340375"/>
                  </a:lnTo>
                  <a:lnTo>
                    <a:pt x="146536" y="330225"/>
                  </a:lnTo>
                  <a:lnTo>
                    <a:pt x="139882" y="326654"/>
                  </a:lnTo>
                  <a:close/>
                </a:path>
                <a:path w="266700" h="661669">
                  <a:moveTo>
                    <a:pt x="207443" y="436760"/>
                  </a:moveTo>
                  <a:lnTo>
                    <a:pt x="187507" y="436760"/>
                  </a:lnTo>
                  <a:lnTo>
                    <a:pt x="187660" y="437216"/>
                  </a:lnTo>
                  <a:lnTo>
                    <a:pt x="191828" y="450764"/>
                  </a:lnTo>
                  <a:lnTo>
                    <a:pt x="210031" y="445147"/>
                  </a:lnTo>
                  <a:lnTo>
                    <a:pt x="207443" y="436760"/>
                  </a:lnTo>
                  <a:close/>
                </a:path>
                <a:path w="266700" h="661669">
                  <a:moveTo>
                    <a:pt x="187579" y="436996"/>
                  </a:moveTo>
                  <a:lnTo>
                    <a:pt x="187647" y="437216"/>
                  </a:lnTo>
                  <a:lnTo>
                    <a:pt x="187579" y="436996"/>
                  </a:lnTo>
                  <a:close/>
                </a:path>
                <a:path w="266700" h="661669">
                  <a:moveTo>
                    <a:pt x="199830" y="414987"/>
                  </a:moveTo>
                  <a:lnTo>
                    <a:pt x="179553" y="414987"/>
                  </a:lnTo>
                  <a:lnTo>
                    <a:pt x="179760" y="415505"/>
                  </a:lnTo>
                  <a:lnTo>
                    <a:pt x="187579" y="436996"/>
                  </a:lnTo>
                  <a:lnTo>
                    <a:pt x="187507" y="436760"/>
                  </a:lnTo>
                  <a:lnTo>
                    <a:pt x="207443" y="436760"/>
                  </a:lnTo>
                  <a:lnTo>
                    <a:pt x="205639" y="430914"/>
                  </a:lnTo>
                  <a:lnTo>
                    <a:pt x="199830" y="414987"/>
                  </a:lnTo>
                  <a:close/>
                </a:path>
                <a:path w="266700" h="661669">
                  <a:moveTo>
                    <a:pt x="179647" y="415246"/>
                  </a:moveTo>
                  <a:lnTo>
                    <a:pt x="179742" y="415505"/>
                  </a:lnTo>
                  <a:lnTo>
                    <a:pt x="179647" y="415246"/>
                  </a:lnTo>
                  <a:close/>
                </a:path>
                <a:path w="266700" h="661669">
                  <a:moveTo>
                    <a:pt x="189764" y="390655"/>
                  </a:moveTo>
                  <a:lnTo>
                    <a:pt x="172281" y="398219"/>
                  </a:lnTo>
                  <a:lnTo>
                    <a:pt x="179647" y="415246"/>
                  </a:lnTo>
                  <a:lnTo>
                    <a:pt x="179553" y="414987"/>
                  </a:lnTo>
                  <a:lnTo>
                    <a:pt x="199830" y="414987"/>
                  </a:lnTo>
                  <a:lnTo>
                    <a:pt x="197354" y="408198"/>
                  </a:lnTo>
                  <a:lnTo>
                    <a:pt x="189764" y="390655"/>
                  </a:lnTo>
                  <a:close/>
                </a:path>
                <a:path w="266700" h="661669">
                  <a:moveTo>
                    <a:pt x="226667" y="512939"/>
                  </a:moveTo>
                  <a:lnTo>
                    <a:pt x="207324" y="512939"/>
                  </a:lnTo>
                  <a:lnTo>
                    <a:pt x="207396" y="513303"/>
                  </a:lnTo>
                  <a:lnTo>
                    <a:pt x="209214" y="523675"/>
                  </a:lnTo>
                  <a:lnTo>
                    <a:pt x="227976" y="520373"/>
                  </a:lnTo>
                  <a:lnTo>
                    <a:pt x="226667" y="512939"/>
                  </a:lnTo>
                  <a:close/>
                </a:path>
                <a:path w="266700" h="661669">
                  <a:moveTo>
                    <a:pt x="207357" y="513122"/>
                  </a:moveTo>
                  <a:lnTo>
                    <a:pt x="207388" y="513303"/>
                  </a:lnTo>
                  <a:lnTo>
                    <a:pt x="207357" y="513122"/>
                  </a:lnTo>
                  <a:close/>
                </a:path>
                <a:path w="266700" h="661669">
                  <a:moveTo>
                    <a:pt x="220973" y="485992"/>
                  </a:moveTo>
                  <a:lnTo>
                    <a:pt x="201482" y="485992"/>
                  </a:lnTo>
                  <a:lnTo>
                    <a:pt x="201573" y="486374"/>
                  </a:lnTo>
                  <a:lnTo>
                    <a:pt x="207357" y="513122"/>
                  </a:lnTo>
                  <a:lnTo>
                    <a:pt x="207324" y="512939"/>
                  </a:lnTo>
                  <a:lnTo>
                    <a:pt x="226667" y="512939"/>
                  </a:lnTo>
                  <a:lnTo>
                    <a:pt x="226054" y="509454"/>
                  </a:lnTo>
                  <a:lnTo>
                    <a:pt x="220973" y="485992"/>
                  </a:lnTo>
                  <a:close/>
                </a:path>
                <a:path w="266700" h="661669">
                  <a:moveTo>
                    <a:pt x="201524" y="486187"/>
                  </a:moveTo>
                  <a:lnTo>
                    <a:pt x="201565" y="486374"/>
                  </a:lnTo>
                  <a:lnTo>
                    <a:pt x="201524" y="486187"/>
                  </a:lnTo>
                  <a:close/>
                </a:path>
                <a:path w="266700" h="661669">
                  <a:moveTo>
                    <a:pt x="215402" y="463864"/>
                  </a:moveTo>
                  <a:lnTo>
                    <a:pt x="196965" y="468660"/>
                  </a:lnTo>
                  <a:lnTo>
                    <a:pt x="201524" y="486187"/>
                  </a:lnTo>
                  <a:lnTo>
                    <a:pt x="201482" y="485992"/>
                  </a:lnTo>
                  <a:lnTo>
                    <a:pt x="220973" y="485992"/>
                  </a:lnTo>
                  <a:lnTo>
                    <a:pt x="220059" y="481769"/>
                  </a:lnTo>
                  <a:lnTo>
                    <a:pt x="215402" y="463864"/>
                  </a:lnTo>
                  <a:close/>
                </a:path>
                <a:path w="266700" h="661669">
                  <a:moveTo>
                    <a:pt x="190428" y="586383"/>
                  </a:moveTo>
                  <a:lnTo>
                    <a:pt x="231253" y="661158"/>
                  </a:lnTo>
                  <a:lnTo>
                    <a:pt x="254386" y="610391"/>
                  </a:lnTo>
                  <a:lnTo>
                    <a:pt x="229420" y="610391"/>
                  </a:lnTo>
                  <a:lnTo>
                    <a:pt x="190428" y="586383"/>
                  </a:lnTo>
                  <a:close/>
                </a:path>
                <a:path w="266700" h="661669">
                  <a:moveTo>
                    <a:pt x="266579" y="583633"/>
                  </a:moveTo>
                  <a:lnTo>
                    <a:pt x="229420" y="610391"/>
                  </a:lnTo>
                  <a:lnTo>
                    <a:pt x="254386" y="610391"/>
                  </a:lnTo>
                  <a:lnTo>
                    <a:pt x="266579" y="583633"/>
                  </a:lnTo>
                  <a:close/>
                </a:path>
                <a:path w="266700" h="661669">
                  <a:moveTo>
                    <a:pt x="231302" y="539680"/>
                  </a:moveTo>
                  <a:lnTo>
                    <a:pt x="212382" y="541908"/>
                  </a:lnTo>
                  <a:lnTo>
                    <a:pt x="219072" y="598666"/>
                  </a:lnTo>
                  <a:lnTo>
                    <a:pt x="237991" y="596436"/>
                  </a:lnTo>
                  <a:lnTo>
                    <a:pt x="231302" y="539680"/>
                  </a:lnTo>
                  <a:close/>
                </a:path>
              </a:pathLst>
            </a:custGeom>
            <a:solidFill>
              <a:srgbClr val="FFCC00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988" y="2064231"/>
              <a:ext cx="169545" cy="1148715"/>
            </a:xfrm>
            <a:custGeom>
              <a:avLst/>
              <a:gdLst/>
              <a:ahLst/>
              <a:cxnLst/>
              <a:rect l="l" t="t" r="r" b="b"/>
              <a:pathLst>
                <a:path w="169544" h="1148714">
                  <a:moveTo>
                    <a:pt x="19048" y="0"/>
                  </a:moveTo>
                  <a:lnTo>
                    <a:pt x="0" y="243"/>
                  </a:lnTo>
                  <a:lnTo>
                    <a:pt x="733" y="57390"/>
                  </a:lnTo>
                  <a:lnTo>
                    <a:pt x="19781" y="57144"/>
                  </a:lnTo>
                  <a:lnTo>
                    <a:pt x="19048" y="0"/>
                  </a:lnTo>
                  <a:close/>
                </a:path>
                <a:path w="169544" h="1148714">
                  <a:moveTo>
                    <a:pt x="20025" y="76193"/>
                  </a:moveTo>
                  <a:lnTo>
                    <a:pt x="977" y="76437"/>
                  </a:lnTo>
                  <a:lnTo>
                    <a:pt x="1375" y="107448"/>
                  </a:lnTo>
                  <a:lnTo>
                    <a:pt x="2202" y="133750"/>
                  </a:lnTo>
                  <a:lnTo>
                    <a:pt x="21242" y="133150"/>
                  </a:lnTo>
                  <a:lnTo>
                    <a:pt x="20420" y="106937"/>
                  </a:lnTo>
                  <a:lnTo>
                    <a:pt x="20025" y="76193"/>
                  </a:lnTo>
                  <a:close/>
                </a:path>
                <a:path w="169544" h="1148714">
                  <a:moveTo>
                    <a:pt x="20421" y="107026"/>
                  </a:moveTo>
                  <a:close/>
                </a:path>
                <a:path w="169544" h="1148714">
                  <a:moveTo>
                    <a:pt x="20420" y="106937"/>
                  </a:moveTo>
                  <a:close/>
                </a:path>
                <a:path w="169544" h="1148714">
                  <a:moveTo>
                    <a:pt x="21841" y="152191"/>
                  </a:moveTo>
                  <a:lnTo>
                    <a:pt x="2800" y="152789"/>
                  </a:lnTo>
                  <a:lnTo>
                    <a:pt x="3030" y="160101"/>
                  </a:lnTo>
                  <a:lnTo>
                    <a:pt x="5205" y="210004"/>
                  </a:lnTo>
                  <a:lnTo>
                    <a:pt x="24237" y="209175"/>
                  </a:lnTo>
                  <a:lnTo>
                    <a:pt x="22065" y="159329"/>
                  </a:lnTo>
                  <a:lnTo>
                    <a:pt x="21841" y="152191"/>
                  </a:lnTo>
                  <a:close/>
                </a:path>
                <a:path w="169544" h="1148714">
                  <a:moveTo>
                    <a:pt x="22067" y="159385"/>
                  </a:moveTo>
                  <a:close/>
                </a:path>
                <a:path w="169544" h="1148714">
                  <a:moveTo>
                    <a:pt x="22065" y="159329"/>
                  </a:moveTo>
                  <a:close/>
                </a:path>
                <a:path w="169544" h="1148714">
                  <a:moveTo>
                    <a:pt x="25277" y="228079"/>
                  </a:moveTo>
                  <a:lnTo>
                    <a:pt x="6257" y="229142"/>
                  </a:lnTo>
                  <a:lnTo>
                    <a:pt x="8046" y="261142"/>
                  </a:lnTo>
                  <a:lnTo>
                    <a:pt x="9777" y="286304"/>
                  </a:lnTo>
                  <a:lnTo>
                    <a:pt x="28782" y="284998"/>
                  </a:lnTo>
                  <a:lnTo>
                    <a:pt x="27056" y="259896"/>
                  </a:lnTo>
                  <a:lnTo>
                    <a:pt x="25277" y="228079"/>
                  </a:lnTo>
                  <a:close/>
                </a:path>
                <a:path w="169544" h="1148714">
                  <a:moveTo>
                    <a:pt x="27060" y="259959"/>
                  </a:moveTo>
                  <a:close/>
                </a:path>
                <a:path w="169544" h="1148714">
                  <a:moveTo>
                    <a:pt x="27056" y="259896"/>
                  </a:moveTo>
                  <a:close/>
                </a:path>
                <a:path w="169544" h="1148714">
                  <a:moveTo>
                    <a:pt x="30089" y="304003"/>
                  </a:moveTo>
                  <a:lnTo>
                    <a:pt x="11084" y="305310"/>
                  </a:lnTo>
                  <a:lnTo>
                    <a:pt x="11319" y="308728"/>
                  </a:lnTo>
                  <a:lnTo>
                    <a:pt x="15042" y="353801"/>
                  </a:lnTo>
                  <a:lnTo>
                    <a:pt x="15898" y="362534"/>
                  </a:lnTo>
                  <a:lnTo>
                    <a:pt x="34857" y="360674"/>
                  </a:lnTo>
                  <a:lnTo>
                    <a:pt x="34009" y="352014"/>
                  </a:lnTo>
                  <a:lnTo>
                    <a:pt x="30310" y="307224"/>
                  </a:lnTo>
                  <a:lnTo>
                    <a:pt x="30089" y="304003"/>
                  </a:lnTo>
                  <a:close/>
                </a:path>
                <a:path w="169544" h="1148714">
                  <a:moveTo>
                    <a:pt x="34015" y="352080"/>
                  </a:moveTo>
                  <a:close/>
                </a:path>
                <a:path w="169544" h="1148714">
                  <a:moveTo>
                    <a:pt x="34009" y="352014"/>
                  </a:moveTo>
                  <a:close/>
                </a:path>
                <a:path w="169544" h="1148714">
                  <a:moveTo>
                    <a:pt x="30315" y="307290"/>
                  </a:moveTo>
                  <a:close/>
                </a:path>
                <a:path w="169544" h="1148714">
                  <a:moveTo>
                    <a:pt x="30310" y="307224"/>
                  </a:moveTo>
                  <a:close/>
                </a:path>
                <a:path w="169544" h="1148714">
                  <a:moveTo>
                    <a:pt x="36715" y="379634"/>
                  </a:moveTo>
                  <a:lnTo>
                    <a:pt x="17756" y="381492"/>
                  </a:lnTo>
                  <a:lnTo>
                    <a:pt x="19173" y="395947"/>
                  </a:lnTo>
                  <a:lnTo>
                    <a:pt x="23668" y="434757"/>
                  </a:lnTo>
                  <a:lnTo>
                    <a:pt x="24202" y="438647"/>
                  </a:lnTo>
                  <a:lnTo>
                    <a:pt x="43075" y="436054"/>
                  </a:lnTo>
                  <a:lnTo>
                    <a:pt x="42556" y="432264"/>
                  </a:lnTo>
                  <a:lnTo>
                    <a:pt x="38107" y="393839"/>
                  </a:lnTo>
                  <a:lnTo>
                    <a:pt x="36715" y="379634"/>
                  </a:lnTo>
                  <a:close/>
                </a:path>
                <a:path w="169544" h="1148714">
                  <a:moveTo>
                    <a:pt x="42568" y="432364"/>
                  </a:moveTo>
                  <a:close/>
                </a:path>
                <a:path w="169544" h="1148714">
                  <a:moveTo>
                    <a:pt x="42556" y="432264"/>
                  </a:moveTo>
                  <a:close/>
                </a:path>
                <a:path w="169544" h="1148714">
                  <a:moveTo>
                    <a:pt x="38115" y="393922"/>
                  </a:moveTo>
                  <a:close/>
                </a:path>
                <a:path w="169544" h="1148714">
                  <a:moveTo>
                    <a:pt x="38107" y="393839"/>
                  </a:moveTo>
                  <a:close/>
                </a:path>
                <a:path w="169544" h="1148714">
                  <a:moveTo>
                    <a:pt x="45668" y="454926"/>
                  </a:moveTo>
                  <a:lnTo>
                    <a:pt x="26796" y="457520"/>
                  </a:lnTo>
                  <a:lnTo>
                    <a:pt x="28482" y="469790"/>
                  </a:lnTo>
                  <a:lnTo>
                    <a:pt x="31005" y="485825"/>
                  </a:lnTo>
                  <a:lnTo>
                    <a:pt x="33592" y="500748"/>
                  </a:lnTo>
                  <a:lnTo>
                    <a:pt x="36214" y="514393"/>
                  </a:lnTo>
                  <a:lnTo>
                    <a:pt x="54921" y="510797"/>
                  </a:lnTo>
                  <a:lnTo>
                    <a:pt x="52317" y="497239"/>
                  </a:lnTo>
                  <a:lnTo>
                    <a:pt x="49789" y="482644"/>
                  </a:lnTo>
                  <a:lnTo>
                    <a:pt x="47316" y="466921"/>
                  </a:lnTo>
                  <a:lnTo>
                    <a:pt x="45668" y="454926"/>
                  </a:lnTo>
                  <a:close/>
                </a:path>
                <a:path w="169544" h="1148714">
                  <a:moveTo>
                    <a:pt x="52333" y="497331"/>
                  </a:moveTo>
                  <a:close/>
                </a:path>
                <a:path w="169544" h="1148714">
                  <a:moveTo>
                    <a:pt x="52317" y="497239"/>
                  </a:moveTo>
                  <a:close/>
                </a:path>
                <a:path w="169544" h="1148714">
                  <a:moveTo>
                    <a:pt x="49800" y="482716"/>
                  </a:moveTo>
                  <a:close/>
                </a:path>
                <a:path w="169544" h="1148714">
                  <a:moveTo>
                    <a:pt x="49789" y="482644"/>
                  </a:moveTo>
                  <a:close/>
                </a:path>
                <a:path w="169544" h="1148714">
                  <a:moveTo>
                    <a:pt x="47329" y="467015"/>
                  </a:moveTo>
                  <a:close/>
                </a:path>
                <a:path w="169544" h="1148714">
                  <a:moveTo>
                    <a:pt x="47316" y="466921"/>
                  </a:moveTo>
                  <a:close/>
                </a:path>
                <a:path w="169544" h="1148714">
                  <a:moveTo>
                    <a:pt x="68930" y="583797"/>
                  </a:moveTo>
                  <a:lnTo>
                    <a:pt x="70224" y="584911"/>
                  </a:lnTo>
                  <a:lnTo>
                    <a:pt x="69314" y="583909"/>
                  </a:lnTo>
                  <a:lnTo>
                    <a:pt x="68930" y="583797"/>
                  </a:lnTo>
                  <a:close/>
                </a:path>
                <a:path w="169544" h="1148714">
                  <a:moveTo>
                    <a:pt x="69286" y="583490"/>
                  </a:moveTo>
                  <a:lnTo>
                    <a:pt x="69071" y="583641"/>
                  </a:lnTo>
                  <a:lnTo>
                    <a:pt x="69314" y="583909"/>
                  </a:lnTo>
                  <a:lnTo>
                    <a:pt x="70919" y="584375"/>
                  </a:lnTo>
                  <a:lnTo>
                    <a:pt x="69286" y="583490"/>
                  </a:lnTo>
                  <a:close/>
                </a:path>
                <a:path w="169544" h="1148714">
                  <a:moveTo>
                    <a:pt x="67363" y="582448"/>
                  </a:moveTo>
                  <a:lnTo>
                    <a:pt x="68930" y="583797"/>
                  </a:lnTo>
                  <a:lnTo>
                    <a:pt x="69314" y="583909"/>
                  </a:lnTo>
                  <a:lnTo>
                    <a:pt x="69111" y="583685"/>
                  </a:lnTo>
                  <a:lnTo>
                    <a:pt x="68654" y="583182"/>
                  </a:lnTo>
                  <a:lnTo>
                    <a:pt x="67363" y="582448"/>
                  </a:lnTo>
                  <a:close/>
                </a:path>
                <a:path w="169544" h="1148714">
                  <a:moveTo>
                    <a:pt x="58991" y="528930"/>
                  </a:moveTo>
                  <a:lnTo>
                    <a:pt x="40481" y="533434"/>
                  </a:lnTo>
                  <a:lnTo>
                    <a:pt x="41736" y="538591"/>
                  </a:lnTo>
                  <a:lnTo>
                    <a:pt x="44587" y="548778"/>
                  </a:lnTo>
                  <a:lnTo>
                    <a:pt x="63197" y="582133"/>
                  </a:lnTo>
                  <a:lnTo>
                    <a:pt x="68930" y="583797"/>
                  </a:lnTo>
                  <a:lnTo>
                    <a:pt x="67363" y="582448"/>
                  </a:lnTo>
                  <a:lnTo>
                    <a:pt x="70762" y="582448"/>
                  </a:lnTo>
                  <a:lnTo>
                    <a:pt x="84574" y="572702"/>
                  </a:lnTo>
                  <a:lnTo>
                    <a:pt x="83541" y="571238"/>
                  </a:lnTo>
                  <a:lnTo>
                    <a:pt x="78219" y="566658"/>
                  </a:lnTo>
                  <a:lnTo>
                    <a:pt x="77135" y="566343"/>
                  </a:lnTo>
                  <a:lnTo>
                    <a:pt x="74054" y="566343"/>
                  </a:lnTo>
                  <a:lnTo>
                    <a:pt x="70497" y="564415"/>
                  </a:lnTo>
                  <a:lnTo>
                    <a:pt x="71678" y="564415"/>
                  </a:lnTo>
                  <a:lnTo>
                    <a:pt x="71193" y="563881"/>
                  </a:lnTo>
                  <a:lnTo>
                    <a:pt x="71543" y="563881"/>
                  </a:lnTo>
                  <a:lnTo>
                    <a:pt x="70737" y="562739"/>
                  </a:lnTo>
                  <a:lnTo>
                    <a:pt x="69912" y="561569"/>
                  </a:lnTo>
                  <a:lnTo>
                    <a:pt x="68185" y="557963"/>
                  </a:lnTo>
                  <a:lnTo>
                    <a:pt x="67784" y="557175"/>
                  </a:lnTo>
                  <a:lnTo>
                    <a:pt x="65552" y="551483"/>
                  </a:lnTo>
                  <a:lnTo>
                    <a:pt x="62760" y="543026"/>
                  </a:lnTo>
                  <a:lnTo>
                    <a:pt x="60087" y="533434"/>
                  </a:lnTo>
                  <a:lnTo>
                    <a:pt x="58991" y="528930"/>
                  </a:lnTo>
                  <a:close/>
                </a:path>
                <a:path w="169544" h="1148714">
                  <a:moveTo>
                    <a:pt x="68654" y="583182"/>
                  </a:moveTo>
                  <a:lnTo>
                    <a:pt x="69009" y="583685"/>
                  </a:lnTo>
                  <a:lnTo>
                    <a:pt x="68654" y="583182"/>
                  </a:lnTo>
                  <a:close/>
                </a:path>
                <a:path w="169544" h="1148714">
                  <a:moveTo>
                    <a:pt x="69071" y="583641"/>
                  </a:moveTo>
                  <a:close/>
                </a:path>
                <a:path w="169544" h="1148714">
                  <a:moveTo>
                    <a:pt x="68718" y="583182"/>
                  </a:moveTo>
                  <a:lnTo>
                    <a:pt x="69071" y="583641"/>
                  </a:lnTo>
                  <a:lnTo>
                    <a:pt x="69286" y="583490"/>
                  </a:lnTo>
                  <a:lnTo>
                    <a:pt x="68718" y="583182"/>
                  </a:lnTo>
                  <a:close/>
                </a:path>
                <a:path w="169544" h="1148714">
                  <a:moveTo>
                    <a:pt x="70762" y="582448"/>
                  </a:moveTo>
                  <a:lnTo>
                    <a:pt x="67363" y="582448"/>
                  </a:lnTo>
                  <a:lnTo>
                    <a:pt x="69286" y="583490"/>
                  </a:lnTo>
                  <a:lnTo>
                    <a:pt x="70762" y="582448"/>
                  </a:lnTo>
                  <a:close/>
                </a:path>
                <a:path w="169544" h="1148714">
                  <a:moveTo>
                    <a:pt x="72287" y="564935"/>
                  </a:moveTo>
                  <a:lnTo>
                    <a:pt x="72762" y="565609"/>
                  </a:lnTo>
                  <a:lnTo>
                    <a:pt x="74054" y="566343"/>
                  </a:lnTo>
                  <a:lnTo>
                    <a:pt x="72485" y="564993"/>
                  </a:lnTo>
                  <a:lnTo>
                    <a:pt x="72287" y="564935"/>
                  </a:lnTo>
                  <a:close/>
                </a:path>
                <a:path w="169544" h="1148714">
                  <a:moveTo>
                    <a:pt x="72485" y="564993"/>
                  </a:moveTo>
                  <a:lnTo>
                    <a:pt x="74054" y="566343"/>
                  </a:lnTo>
                  <a:lnTo>
                    <a:pt x="77135" y="566343"/>
                  </a:lnTo>
                  <a:lnTo>
                    <a:pt x="72485" y="564993"/>
                  </a:lnTo>
                  <a:close/>
                </a:path>
                <a:path w="169544" h="1148714">
                  <a:moveTo>
                    <a:pt x="70497" y="564415"/>
                  </a:moveTo>
                  <a:lnTo>
                    <a:pt x="72700" y="565609"/>
                  </a:lnTo>
                  <a:lnTo>
                    <a:pt x="72101" y="564881"/>
                  </a:lnTo>
                  <a:lnTo>
                    <a:pt x="70497" y="564415"/>
                  </a:lnTo>
                  <a:close/>
                </a:path>
                <a:path w="169544" h="1148714">
                  <a:moveTo>
                    <a:pt x="72101" y="564881"/>
                  </a:moveTo>
                  <a:lnTo>
                    <a:pt x="72762" y="565609"/>
                  </a:lnTo>
                  <a:lnTo>
                    <a:pt x="72287" y="564935"/>
                  </a:lnTo>
                  <a:lnTo>
                    <a:pt x="72101" y="564881"/>
                  </a:lnTo>
                  <a:close/>
                </a:path>
                <a:path w="169544" h="1148714">
                  <a:moveTo>
                    <a:pt x="72084" y="564648"/>
                  </a:moveTo>
                  <a:lnTo>
                    <a:pt x="72287" y="564935"/>
                  </a:lnTo>
                  <a:lnTo>
                    <a:pt x="72485" y="564993"/>
                  </a:lnTo>
                  <a:lnTo>
                    <a:pt x="72084" y="564648"/>
                  </a:lnTo>
                  <a:close/>
                </a:path>
                <a:path w="169544" h="1148714">
                  <a:moveTo>
                    <a:pt x="71193" y="563881"/>
                  </a:moveTo>
                  <a:lnTo>
                    <a:pt x="72101" y="564881"/>
                  </a:lnTo>
                  <a:lnTo>
                    <a:pt x="72287" y="564935"/>
                  </a:lnTo>
                  <a:lnTo>
                    <a:pt x="72084" y="564648"/>
                  </a:lnTo>
                  <a:lnTo>
                    <a:pt x="71193" y="563881"/>
                  </a:lnTo>
                  <a:close/>
                </a:path>
                <a:path w="169544" h="1148714">
                  <a:moveTo>
                    <a:pt x="71678" y="564415"/>
                  </a:moveTo>
                  <a:lnTo>
                    <a:pt x="70497" y="564415"/>
                  </a:lnTo>
                  <a:lnTo>
                    <a:pt x="72101" y="564881"/>
                  </a:lnTo>
                  <a:lnTo>
                    <a:pt x="71678" y="564415"/>
                  </a:lnTo>
                  <a:close/>
                </a:path>
                <a:path w="169544" h="1148714">
                  <a:moveTo>
                    <a:pt x="71543" y="563881"/>
                  </a:moveTo>
                  <a:lnTo>
                    <a:pt x="71193" y="563881"/>
                  </a:lnTo>
                  <a:lnTo>
                    <a:pt x="72084" y="564648"/>
                  </a:lnTo>
                  <a:lnTo>
                    <a:pt x="71543" y="563881"/>
                  </a:lnTo>
                  <a:close/>
                </a:path>
                <a:path w="169544" h="1148714">
                  <a:moveTo>
                    <a:pt x="69912" y="561569"/>
                  </a:moveTo>
                  <a:lnTo>
                    <a:pt x="70617" y="562739"/>
                  </a:lnTo>
                  <a:lnTo>
                    <a:pt x="70306" y="562127"/>
                  </a:lnTo>
                  <a:lnTo>
                    <a:pt x="69912" y="561569"/>
                  </a:lnTo>
                  <a:close/>
                </a:path>
                <a:path w="169544" h="1148714">
                  <a:moveTo>
                    <a:pt x="70306" y="562127"/>
                  </a:moveTo>
                  <a:lnTo>
                    <a:pt x="70617" y="562739"/>
                  </a:lnTo>
                  <a:lnTo>
                    <a:pt x="70306" y="562127"/>
                  </a:lnTo>
                  <a:close/>
                </a:path>
                <a:path w="169544" h="1148714">
                  <a:moveTo>
                    <a:pt x="70022" y="561569"/>
                  </a:moveTo>
                  <a:lnTo>
                    <a:pt x="70306" y="562127"/>
                  </a:lnTo>
                  <a:lnTo>
                    <a:pt x="70022" y="561569"/>
                  </a:lnTo>
                  <a:close/>
                </a:path>
                <a:path w="169544" h="1148714">
                  <a:moveTo>
                    <a:pt x="67784" y="557175"/>
                  </a:moveTo>
                  <a:lnTo>
                    <a:pt x="68141" y="557963"/>
                  </a:lnTo>
                  <a:lnTo>
                    <a:pt x="67982" y="557564"/>
                  </a:lnTo>
                  <a:lnTo>
                    <a:pt x="67784" y="557175"/>
                  </a:lnTo>
                  <a:close/>
                </a:path>
                <a:path w="169544" h="1148714">
                  <a:moveTo>
                    <a:pt x="67982" y="557564"/>
                  </a:moveTo>
                  <a:lnTo>
                    <a:pt x="68141" y="557963"/>
                  </a:lnTo>
                  <a:lnTo>
                    <a:pt x="67982" y="557564"/>
                  </a:lnTo>
                  <a:close/>
                </a:path>
                <a:path w="169544" h="1148714">
                  <a:moveTo>
                    <a:pt x="67827" y="557175"/>
                  </a:moveTo>
                  <a:lnTo>
                    <a:pt x="67982" y="557564"/>
                  </a:lnTo>
                  <a:lnTo>
                    <a:pt x="67827" y="557175"/>
                  </a:lnTo>
                  <a:close/>
                </a:path>
                <a:path w="169544" h="1148714">
                  <a:moveTo>
                    <a:pt x="65439" y="551200"/>
                  </a:moveTo>
                  <a:lnTo>
                    <a:pt x="65533" y="551483"/>
                  </a:lnTo>
                  <a:lnTo>
                    <a:pt x="65439" y="551200"/>
                  </a:lnTo>
                  <a:close/>
                </a:path>
                <a:path w="169544" h="1148714">
                  <a:moveTo>
                    <a:pt x="65349" y="550927"/>
                  </a:moveTo>
                  <a:lnTo>
                    <a:pt x="65439" y="551200"/>
                  </a:lnTo>
                  <a:lnTo>
                    <a:pt x="65349" y="550927"/>
                  </a:lnTo>
                  <a:close/>
                </a:path>
                <a:path w="169544" h="1148714">
                  <a:moveTo>
                    <a:pt x="62817" y="543230"/>
                  </a:moveTo>
                  <a:lnTo>
                    <a:pt x="62874" y="543436"/>
                  </a:lnTo>
                  <a:lnTo>
                    <a:pt x="62817" y="543230"/>
                  </a:lnTo>
                  <a:close/>
                </a:path>
                <a:path w="169544" h="1148714">
                  <a:moveTo>
                    <a:pt x="62760" y="543026"/>
                  </a:moveTo>
                  <a:lnTo>
                    <a:pt x="62817" y="543230"/>
                  </a:lnTo>
                  <a:lnTo>
                    <a:pt x="62760" y="543026"/>
                  </a:lnTo>
                  <a:close/>
                </a:path>
                <a:path w="169544" h="1148714">
                  <a:moveTo>
                    <a:pt x="60169" y="533772"/>
                  </a:moveTo>
                  <a:lnTo>
                    <a:pt x="60207" y="533929"/>
                  </a:lnTo>
                  <a:lnTo>
                    <a:pt x="60169" y="533772"/>
                  </a:lnTo>
                  <a:close/>
                </a:path>
                <a:path w="169544" h="1148714">
                  <a:moveTo>
                    <a:pt x="60131" y="533614"/>
                  </a:moveTo>
                  <a:lnTo>
                    <a:pt x="60169" y="533772"/>
                  </a:lnTo>
                  <a:lnTo>
                    <a:pt x="60131" y="533614"/>
                  </a:lnTo>
                  <a:close/>
                </a:path>
                <a:path w="169544" h="1148714">
                  <a:moveTo>
                    <a:pt x="94604" y="651381"/>
                  </a:moveTo>
                  <a:lnTo>
                    <a:pt x="89070" y="651381"/>
                  </a:lnTo>
                  <a:lnTo>
                    <a:pt x="89101" y="651553"/>
                  </a:lnTo>
                  <a:lnTo>
                    <a:pt x="89231" y="652312"/>
                  </a:lnTo>
                  <a:lnTo>
                    <a:pt x="94604" y="651381"/>
                  </a:lnTo>
                  <a:close/>
                </a:path>
                <a:path w="169544" h="1148714">
                  <a:moveTo>
                    <a:pt x="89087" y="651478"/>
                  </a:moveTo>
                  <a:close/>
                </a:path>
                <a:path w="169544" h="1148714">
                  <a:moveTo>
                    <a:pt x="105885" y="637943"/>
                  </a:moveTo>
                  <a:lnTo>
                    <a:pt x="86486" y="637943"/>
                  </a:lnTo>
                  <a:lnTo>
                    <a:pt x="86528" y="638148"/>
                  </a:lnTo>
                  <a:lnTo>
                    <a:pt x="89087" y="651478"/>
                  </a:lnTo>
                  <a:lnTo>
                    <a:pt x="94604" y="651381"/>
                  </a:lnTo>
                  <a:lnTo>
                    <a:pt x="108002" y="649060"/>
                  </a:lnTo>
                  <a:lnTo>
                    <a:pt x="107825" y="648042"/>
                  </a:lnTo>
                  <a:lnTo>
                    <a:pt x="105885" y="637943"/>
                  </a:lnTo>
                  <a:close/>
                </a:path>
                <a:path w="169544" h="1148714">
                  <a:moveTo>
                    <a:pt x="86507" y="638050"/>
                  </a:moveTo>
                  <a:close/>
                </a:path>
                <a:path w="169544" h="1148714">
                  <a:moveTo>
                    <a:pt x="103348" y="625749"/>
                  </a:moveTo>
                  <a:lnTo>
                    <a:pt x="83862" y="625749"/>
                  </a:lnTo>
                  <a:lnTo>
                    <a:pt x="83920" y="625999"/>
                  </a:lnTo>
                  <a:lnTo>
                    <a:pt x="86507" y="638050"/>
                  </a:lnTo>
                  <a:lnTo>
                    <a:pt x="105885" y="637943"/>
                  </a:lnTo>
                  <a:lnTo>
                    <a:pt x="105174" y="634246"/>
                  </a:lnTo>
                  <a:lnTo>
                    <a:pt x="103348" y="625749"/>
                  </a:lnTo>
                  <a:close/>
                </a:path>
                <a:path w="169544" h="1148714">
                  <a:moveTo>
                    <a:pt x="83889" y="625872"/>
                  </a:moveTo>
                  <a:lnTo>
                    <a:pt x="83916" y="625999"/>
                  </a:lnTo>
                  <a:lnTo>
                    <a:pt x="83889" y="625872"/>
                  </a:lnTo>
                  <a:close/>
                </a:path>
                <a:path w="169544" h="1148714">
                  <a:moveTo>
                    <a:pt x="100816" y="614862"/>
                  </a:moveTo>
                  <a:lnTo>
                    <a:pt x="81209" y="614862"/>
                  </a:lnTo>
                  <a:lnTo>
                    <a:pt x="81292" y="615177"/>
                  </a:lnTo>
                  <a:lnTo>
                    <a:pt x="83889" y="625872"/>
                  </a:lnTo>
                  <a:lnTo>
                    <a:pt x="103348" y="625749"/>
                  </a:lnTo>
                  <a:lnTo>
                    <a:pt x="102460" y="621620"/>
                  </a:lnTo>
                  <a:lnTo>
                    <a:pt x="100816" y="614862"/>
                  </a:lnTo>
                  <a:close/>
                </a:path>
                <a:path w="169544" h="1148714">
                  <a:moveTo>
                    <a:pt x="81247" y="615016"/>
                  </a:moveTo>
                  <a:lnTo>
                    <a:pt x="81286" y="615177"/>
                  </a:lnTo>
                  <a:lnTo>
                    <a:pt x="81247" y="615016"/>
                  </a:lnTo>
                  <a:close/>
                </a:path>
                <a:path w="169544" h="1148714">
                  <a:moveTo>
                    <a:pt x="98325" y="605354"/>
                  </a:moveTo>
                  <a:lnTo>
                    <a:pt x="78542" y="605354"/>
                  </a:lnTo>
                  <a:lnTo>
                    <a:pt x="78667" y="605764"/>
                  </a:lnTo>
                  <a:lnTo>
                    <a:pt x="81247" y="615016"/>
                  </a:lnTo>
                  <a:lnTo>
                    <a:pt x="81209" y="614862"/>
                  </a:lnTo>
                  <a:lnTo>
                    <a:pt x="100816" y="614862"/>
                  </a:lnTo>
                  <a:lnTo>
                    <a:pt x="99681" y="610199"/>
                  </a:lnTo>
                  <a:lnTo>
                    <a:pt x="98325" y="605354"/>
                  </a:lnTo>
                  <a:close/>
                </a:path>
                <a:path w="169544" h="1148714">
                  <a:moveTo>
                    <a:pt x="78600" y="605558"/>
                  </a:moveTo>
                  <a:lnTo>
                    <a:pt x="78657" y="605764"/>
                  </a:lnTo>
                  <a:lnTo>
                    <a:pt x="78600" y="605558"/>
                  </a:lnTo>
                  <a:close/>
                </a:path>
                <a:path w="169544" h="1148714">
                  <a:moveTo>
                    <a:pt x="94261" y="592208"/>
                  </a:moveTo>
                  <a:lnTo>
                    <a:pt x="76166" y="598163"/>
                  </a:lnTo>
                  <a:lnTo>
                    <a:pt x="78600" y="605558"/>
                  </a:lnTo>
                  <a:lnTo>
                    <a:pt x="78542" y="605354"/>
                  </a:lnTo>
                  <a:lnTo>
                    <a:pt x="98325" y="605354"/>
                  </a:lnTo>
                  <a:lnTo>
                    <a:pt x="96830" y="600012"/>
                  </a:lnTo>
                  <a:lnTo>
                    <a:pt x="94261" y="592208"/>
                  </a:lnTo>
                  <a:close/>
                </a:path>
                <a:path w="169544" h="1148714">
                  <a:moveTo>
                    <a:pt x="118015" y="716326"/>
                  </a:moveTo>
                  <a:lnTo>
                    <a:pt x="98837" y="716326"/>
                  </a:lnTo>
                  <a:lnTo>
                    <a:pt x="98863" y="716527"/>
                  </a:lnTo>
                  <a:lnTo>
                    <a:pt x="100094" y="727180"/>
                  </a:lnTo>
                  <a:lnTo>
                    <a:pt x="119018" y="724989"/>
                  </a:lnTo>
                  <a:lnTo>
                    <a:pt x="118015" y="716326"/>
                  </a:lnTo>
                  <a:close/>
                </a:path>
                <a:path w="169544" h="1148714">
                  <a:moveTo>
                    <a:pt x="98849" y="716427"/>
                  </a:moveTo>
                  <a:close/>
                </a:path>
                <a:path w="169544" h="1148714">
                  <a:moveTo>
                    <a:pt x="113304" y="681686"/>
                  </a:moveTo>
                  <a:lnTo>
                    <a:pt x="94075" y="681686"/>
                  </a:lnTo>
                  <a:lnTo>
                    <a:pt x="94102" y="681870"/>
                  </a:lnTo>
                  <a:lnTo>
                    <a:pt x="98849" y="716427"/>
                  </a:lnTo>
                  <a:lnTo>
                    <a:pt x="118015" y="716326"/>
                  </a:lnTo>
                  <a:lnTo>
                    <a:pt x="117749" y="714034"/>
                  </a:lnTo>
                  <a:lnTo>
                    <a:pt x="113304" y="681686"/>
                  </a:lnTo>
                  <a:close/>
                </a:path>
                <a:path w="169544" h="1148714">
                  <a:moveTo>
                    <a:pt x="94088" y="681776"/>
                  </a:moveTo>
                  <a:close/>
                </a:path>
                <a:path w="169544" h="1148714">
                  <a:moveTo>
                    <a:pt x="111202" y="667988"/>
                  </a:moveTo>
                  <a:lnTo>
                    <a:pt x="92384" y="670949"/>
                  </a:lnTo>
                  <a:lnTo>
                    <a:pt x="94088" y="681776"/>
                  </a:lnTo>
                  <a:lnTo>
                    <a:pt x="113304" y="681686"/>
                  </a:lnTo>
                  <a:lnTo>
                    <a:pt x="112935" y="679001"/>
                  </a:lnTo>
                  <a:lnTo>
                    <a:pt x="111202" y="667988"/>
                  </a:lnTo>
                  <a:close/>
                </a:path>
                <a:path w="169544" h="1148714">
                  <a:moveTo>
                    <a:pt x="126510" y="796631"/>
                  </a:moveTo>
                  <a:lnTo>
                    <a:pt x="107395" y="796631"/>
                  </a:lnTo>
                  <a:lnTo>
                    <a:pt x="107408" y="796776"/>
                  </a:lnTo>
                  <a:lnTo>
                    <a:pt x="107893" y="802661"/>
                  </a:lnTo>
                  <a:lnTo>
                    <a:pt x="126879" y="801093"/>
                  </a:lnTo>
                  <a:lnTo>
                    <a:pt x="126510" y="796631"/>
                  </a:lnTo>
                  <a:close/>
                </a:path>
                <a:path w="169544" h="1148714">
                  <a:moveTo>
                    <a:pt x="107401" y="796703"/>
                  </a:moveTo>
                  <a:close/>
                </a:path>
                <a:path w="169544" h="1148714">
                  <a:moveTo>
                    <a:pt x="122434" y="754785"/>
                  </a:moveTo>
                  <a:lnTo>
                    <a:pt x="103293" y="754785"/>
                  </a:lnTo>
                  <a:lnTo>
                    <a:pt x="103311" y="754952"/>
                  </a:lnTo>
                  <a:lnTo>
                    <a:pt x="107401" y="796703"/>
                  </a:lnTo>
                  <a:lnTo>
                    <a:pt x="126510" y="796631"/>
                  </a:lnTo>
                  <a:lnTo>
                    <a:pt x="126375" y="794990"/>
                  </a:lnTo>
                  <a:lnTo>
                    <a:pt x="122434" y="754785"/>
                  </a:lnTo>
                  <a:close/>
                </a:path>
                <a:path w="169544" h="1148714">
                  <a:moveTo>
                    <a:pt x="103302" y="754876"/>
                  </a:moveTo>
                  <a:close/>
                </a:path>
                <a:path w="169544" h="1148714">
                  <a:moveTo>
                    <a:pt x="121210" y="743912"/>
                  </a:moveTo>
                  <a:lnTo>
                    <a:pt x="102286" y="746104"/>
                  </a:lnTo>
                  <a:lnTo>
                    <a:pt x="103302" y="754876"/>
                  </a:lnTo>
                  <a:lnTo>
                    <a:pt x="122434" y="754785"/>
                  </a:lnTo>
                  <a:lnTo>
                    <a:pt x="122244" y="752844"/>
                  </a:lnTo>
                  <a:lnTo>
                    <a:pt x="121210" y="743912"/>
                  </a:lnTo>
                  <a:close/>
                </a:path>
                <a:path w="169544" h="1148714">
                  <a:moveTo>
                    <a:pt x="130192" y="841435"/>
                  </a:moveTo>
                  <a:lnTo>
                    <a:pt x="111097" y="841435"/>
                  </a:lnTo>
                  <a:lnTo>
                    <a:pt x="111107" y="841566"/>
                  </a:lnTo>
                  <a:lnTo>
                    <a:pt x="113647" y="878511"/>
                  </a:lnTo>
                  <a:lnTo>
                    <a:pt x="132652" y="877204"/>
                  </a:lnTo>
                  <a:lnTo>
                    <a:pt x="130192" y="841435"/>
                  </a:lnTo>
                  <a:close/>
                </a:path>
                <a:path w="169544" h="1148714">
                  <a:moveTo>
                    <a:pt x="111102" y="841500"/>
                  </a:moveTo>
                  <a:close/>
                </a:path>
                <a:path w="169544" h="1148714">
                  <a:moveTo>
                    <a:pt x="128447" y="820078"/>
                  </a:moveTo>
                  <a:lnTo>
                    <a:pt x="109462" y="821646"/>
                  </a:lnTo>
                  <a:lnTo>
                    <a:pt x="111102" y="841500"/>
                  </a:lnTo>
                  <a:lnTo>
                    <a:pt x="130192" y="841435"/>
                  </a:lnTo>
                  <a:lnTo>
                    <a:pt x="130098" y="840064"/>
                  </a:lnTo>
                  <a:lnTo>
                    <a:pt x="128447" y="820078"/>
                  </a:lnTo>
                  <a:close/>
                </a:path>
                <a:path w="169544" h="1148714">
                  <a:moveTo>
                    <a:pt x="136187" y="938218"/>
                  </a:moveTo>
                  <a:lnTo>
                    <a:pt x="117119" y="938218"/>
                  </a:lnTo>
                  <a:lnTo>
                    <a:pt x="117822" y="954355"/>
                  </a:lnTo>
                  <a:lnTo>
                    <a:pt x="136854" y="953526"/>
                  </a:lnTo>
                  <a:lnTo>
                    <a:pt x="136187" y="938218"/>
                  </a:lnTo>
                  <a:close/>
                </a:path>
                <a:path w="169544" h="1148714">
                  <a:moveTo>
                    <a:pt x="117121" y="938274"/>
                  </a:moveTo>
                  <a:close/>
                </a:path>
                <a:path w="169544" h="1148714">
                  <a:moveTo>
                    <a:pt x="133856" y="896338"/>
                  </a:moveTo>
                  <a:lnTo>
                    <a:pt x="114836" y="897401"/>
                  </a:lnTo>
                  <a:lnTo>
                    <a:pt x="117121" y="938274"/>
                  </a:lnTo>
                  <a:lnTo>
                    <a:pt x="136187" y="938218"/>
                  </a:lnTo>
                  <a:lnTo>
                    <a:pt x="133856" y="896338"/>
                  </a:lnTo>
                  <a:close/>
                </a:path>
                <a:path w="169544" h="1148714">
                  <a:moveTo>
                    <a:pt x="138407" y="989347"/>
                  </a:moveTo>
                  <a:lnTo>
                    <a:pt x="119348" y="989347"/>
                  </a:lnTo>
                  <a:lnTo>
                    <a:pt x="120638" y="1030386"/>
                  </a:lnTo>
                  <a:lnTo>
                    <a:pt x="139678" y="1029787"/>
                  </a:lnTo>
                  <a:lnTo>
                    <a:pt x="138407" y="989347"/>
                  </a:lnTo>
                  <a:close/>
                </a:path>
                <a:path w="169544" h="1148714">
                  <a:moveTo>
                    <a:pt x="119349" y="989406"/>
                  </a:moveTo>
                  <a:close/>
                </a:path>
                <a:path w="169544" h="1148714">
                  <a:moveTo>
                    <a:pt x="137683" y="972557"/>
                  </a:moveTo>
                  <a:lnTo>
                    <a:pt x="118651" y="973386"/>
                  </a:lnTo>
                  <a:lnTo>
                    <a:pt x="119349" y="989406"/>
                  </a:lnTo>
                  <a:lnTo>
                    <a:pt x="138407" y="989347"/>
                  </a:lnTo>
                  <a:lnTo>
                    <a:pt x="137683" y="972557"/>
                  </a:lnTo>
                  <a:close/>
                </a:path>
                <a:path w="169544" h="1148714">
                  <a:moveTo>
                    <a:pt x="92818" y="1072964"/>
                  </a:moveTo>
                  <a:lnTo>
                    <a:pt x="131893" y="1148670"/>
                  </a:lnTo>
                  <a:lnTo>
                    <a:pt x="156422" y="1097996"/>
                  </a:lnTo>
                  <a:lnTo>
                    <a:pt x="121717" y="1097996"/>
                  </a:lnTo>
                  <a:lnTo>
                    <a:pt x="121635" y="1091646"/>
                  </a:lnTo>
                  <a:lnTo>
                    <a:pt x="92818" y="1072964"/>
                  </a:lnTo>
                  <a:close/>
                </a:path>
                <a:path w="169544" h="1148714">
                  <a:moveTo>
                    <a:pt x="121635" y="1091646"/>
                  </a:moveTo>
                  <a:lnTo>
                    <a:pt x="121717" y="1097996"/>
                  </a:lnTo>
                  <a:lnTo>
                    <a:pt x="131241" y="1097874"/>
                  </a:lnTo>
                  <a:lnTo>
                    <a:pt x="121635" y="1091646"/>
                  </a:lnTo>
                  <a:close/>
                </a:path>
                <a:path w="169544" h="1148714">
                  <a:moveTo>
                    <a:pt x="169012" y="1071987"/>
                  </a:moveTo>
                  <a:lnTo>
                    <a:pt x="140684" y="1091402"/>
                  </a:lnTo>
                  <a:lnTo>
                    <a:pt x="140765" y="1097752"/>
                  </a:lnTo>
                  <a:lnTo>
                    <a:pt x="121717" y="1097996"/>
                  </a:lnTo>
                  <a:lnTo>
                    <a:pt x="156422" y="1097996"/>
                  </a:lnTo>
                  <a:lnTo>
                    <a:pt x="169012" y="1071987"/>
                  </a:lnTo>
                  <a:close/>
                </a:path>
                <a:path w="169544" h="1148714">
                  <a:moveTo>
                    <a:pt x="131241" y="1097874"/>
                  </a:moveTo>
                  <a:close/>
                </a:path>
                <a:path w="169544" h="1148714">
                  <a:moveTo>
                    <a:pt x="140140" y="1049008"/>
                  </a:moveTo>
                  <a:lnTo>
                    <a:pt x="121091" y="1049252"/>
                  </a:lnTo>
                  <a:lnTo>
                    <a:pt x="121635" y="1091646"/>
                  </a:lnTo>
                  <a:lnTo>
                    <a:pt x="131241" y="1097874"/>
                  </a:lnTo>
                  <a:lnTo>
                    <a:pt x="140684" y="1091402"/>
                  </a:lnTo>
                  <a:lnTo>
                    <a:pt x="140140" y="1049008"/>
                  </a:lnTo>
                  <a:close/>
                </a:path>
                <a:path w="169544" h="1148714">
                  <a:moveTo>
                    <a:pt x="140684" y="1091402"/>
                  </a:moveTo>
                  <a:lnTo>
                    <a:pt x="131241" y="1097874"/>
                  </a:lnTo>
                  <a:lnTo>
                    <a:pt x="140765" y="1097752"/>
                  </a:lnTo>
                  <a:lnTo>
                    <a:pt x="140684" y="1091402"/>
                  </a:lnTo>
                  <a:close/>
                </a:path>
              </a:pathLst>
            </a:custGeom>
            <a:solidFill>
              <a:srgbClr val="FFCC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43789" y="1926822"/>
              <a:ext cx="591820" cy="166370"/>
            </a:xfrm>
            <a:custGeom>
              <a:avLst/>
              <a:gdLst/>
              <a:ahLst/>
              <a:cxnLst/>
              <a:rect l="l" t="t" r="r" b="b"/>
              <a:pathLst>
                <a:path w="591819" h="166369">
                  <a:moveTo>
                    <a:pt x="591266" y="0"/>
                  </a:moveTo>
                  <a:lnTo>
                    <a:pt x="0" y="0"/>
                  </a:lnTo>
                  <a:lnTo>
                    <a:pt x="0" y="166047"/>
                  </a:lnTo>
                  <a:lnTo>
                    <a:pt x="591266" y="166047"/>
                  </a:lnTo>
                  <a:lnTo>
                    <a:pt x="591266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6784" y="2092591"/>
              <a:ext cx="1614805" cy="1310640"/>
            </a:xfrm>
            <a:custGeom>
              <a:avLst/>
              <a:gdLst/>
              <a:ahLst/>
              <a:cxnLst/>
              <a:rect l="l" t="t" r="r" b="b"/>
              <a:pathLst>
                <a:path w="1614805" h="1310639">
                  <a:moveTo>
                    <a:pt x="652157" y="558"/>
                  </a:moveTo>
                  <a:lnTo>
                    <a:pt x="633107" y="0"/>
                  </a:lnTo>
                  <a:lnTo>
                    <a:pt x="632002" y="37528"/>
                  </a:lnTo>
                  <a:lnTo>
                    <a:pt x="631977" y="37795"/>
                  </a:lnTo>
                  <a:lnTo>
                    <a:pt x="631913" y="38620"/>
                  </a:lnTo>
                  <a:lnTo>
                    <a:pt x="628802" y="74498"/>
                  </a:lnTo>
                  <a:lnTo>
                    <a:pt x="628764" y="74739"/>
                  </a:lnTo>
                  <a:lnTo>
                    <a:pt x="623633" y="110883"/>
                  </a:lnTo>
                  <a:lnTo>
                    <a:pt x="623582" y="111125"/>
                  </a:lnTo>
                  <a:lnTo>
                    <a:pt x="616648" y="146392"/>
                  </a:lnTo>
                  <a:lnTo>
                    <a:pt x="616585" y="146634"/>
                  </a:lnTo>
                  <a:lnTo>
                    <a:pt x="607974" y="180733"/>
                  </a:lnTo>
                  <a:lnTo>
                    <a:pt x="607898" y="180975"/>
                  </a:lnTo>
                  <a:lnTo>
                    <a:pt x="597763" y="213588"/>
                  </a:lnTo>
                  <a:lnTo>
                    <a:pt x="597865" y="213334"/>
                  </a:lnTo>
                  <a:lnTo>
                    <a:pt x="597687" y="213842"/>
                  </a:lnTo>
                  <a:lnTo>
                    <a:pt x="597763" y="213588"/>
                  </a:lnTo>
                  <a:lnTo>
                    <a:pt x="597674" y="213842"/>
                  </a:lnTo>
                  <a:lnTo>
                    <a:pt x="586181" y="244652"/>
                  </a:lnTo>
                  <a:lnTo>
                    <a:pt x="586066" y="244919"/>
                  </a:lnTo>
                  <a:lnTo>
                    <a:pt x="573366" y="273608"/>
                  </a:lnTo>
                  <a:lnTo>
                    <a:pt x="573201" y="273900"/>
                  </a:lnTo>
                  <a:lnTo>
                    <a:pt x="559460" y="300177"/>
                  </a:lnTo>
                  <a:lnTo>
                    <a:pt x="529145" y="344843"/>
                  </a:lnTo>
                  <a:lnTo>
                    <a:pt x="528789" y="345224"/>
                  </a:lnTo>
                  <a:lnTo>
                    <a:pt x="513118" y="362318"/>
                  </a:lnTo>
                  <a:lnTo>
                    <a:pt x="480453" y="386219"/>
                  </a:lnTo>
                  <a:lnTo>
                    <a:pt x="438111" y="394995"/>
                  </a:lnTo>
                  <a:lnTo>
                    <a:pt x="427659" y="396989"/>
                  </a:lnTo>
                  <a:lnTo>
                    <a:pt x="388823" y="416102"/>
                  </a:lnTo>
                  <a:lnTo>
                    <a:pt x="352996" y="450761"/>
                  </a:lnTo>
                  <a:lnTo>
                    <a:pt x="320814" y="498132"/>
                  </a:lnTo>
                  <a:lnTo>
                    <a:pt x="293001" y="555917"/>
                  </a:lnTo>
                  <a:lnTo>
                    <a:pt x="270510" y="621868"/>
                  </a:lnTo>
                  <a:lnTo>
                    <a:pt x="254406" y="693712"/>
                  </a:lnTo>
                  <a:lnTo>
                    <a:pt x="247446" y="750150"/>
                  </a:lnTo>
                  <a:lnTo>
                    <a:pt x="219494" y="729678"/>
                  </a:lnTo>
                  <a:lnTo>
                    <a:pt x="254203" y="807478"/>
                  </a:lnTo>
                  <a:lnTo>
                    <a:pt x="281978" y="757555"/>
                  </a:lnTo>
                  <a:lnTo>
                    <a:pt x="295617" y="733031"/>
                  </a:lnTo>
                  <a:lnTo>
                    <a:pt x="266522" y="750633"/>
                  </a:lnTo>
                  <a:lnTo>
                    <a:pt x="268008" y="733539"/>
                  </a:lnTo>
                  <a:lnTo>
                    <a:pt x="268033" y="733285"/>
                  </a:lnTo>
                  <a:lnTo>
                    <a:pt x="267995" y="733539"/>
                  </a:lnTo>
                  <a:lnTo>
                    <a:pt x="268033" y="733272"/>
                  </a:lnTo>
                  <a:lnTo>
                    <a:pt x="268071" y="733018"/>
                  </a:lnTo>
                  <a:lnTo>
                    <a:pt x="273164" y="697141"/>
                  </a:lnTo>
                  <a:lnTo>
                    <a:pt x="273189" y="696899"/>
                  </a:lnTo>
                  <a:lnTo>
                    <a:pt x="273240" y="696633"/>
                  </a:lnTo>
                  <a:lnTo>
                    <a:pt x="280136" y="661619"/>
                  </a:lnTo>
                  <a:lnTo>
                    <a:pt x="280187" y="661377"/>
                  </a:lnTo>
                  <a:lnTo>
                    <a:pt x="280250" y="661123"/>
                  </a:lnTo>
                  <a:lnTo>
                    <a:pt x="288798" y="627278"/>
                  </a:lnTo>
                  <a:lnTo>
                    <a:pt x="288861" y="627037"/>
                  </a:lnTo>
                  <a:lnTo>
                    <a:pt x="288937" y="626783"/>
                  </a:lnTo>
                  <a:lnTo>
                    <a:pt x="298983" y="594423"/>
                  </a:lnTo>
                  <a:lnTo>
                    <a:pt x="299072" y="594169"/>
                  </a:lnTo>
                  <a:lnTo>
                    <a:pt x="298970" y="594423"/>
                  </a:lnTo>
                  <a:lnTo>
                    <a:pt x="299097" y="594055"/>
                  </a:lnTo>
                  <a:lnTo>
                    <a:pt x="299161" y="593928"/>
                  </a:lnTo>
                  <a:lnTo>
                    <a:pt x="310553" y="563372"/>
                  </a:lnTo>
                  <a:lnTo>
                    <a:pt x="310629" y="563168"/>
                  </a:lnTo>
                  <a:lnTo>
                    <a:pt x="310769" y="562851"/>
                  </a:lnTo>
                  <a:lnTo>
                    <a:pt x="323354" y="534416"/>
                  </a:lnTo>
                  <a:lnTo>
                    <a:pt x="323481" y="534136"/>
                  </a:lnTo>
                  <a:lnTo>
                    <a:pt x="323329" y="534416"/>
                  </a:lnTo>
                  <a:lnTo>
                    <a:pt x="323608" y="533857"/>
                  </a:lnTo>
                  <a:lnTo>
                    <a:pt x="323481" y="534136"/>
                  </a:lnTo>
                  <a:lnTo>
                    <a:pt x="323621" y="533857"/>
                  </a:lnTo>
                  <a:lnTo>
                    <a:pt x="337210" y="507885"/>
                  </a:lnTo>
                  <a:lnTo>
                    <a:pt x="337362" y="507593"/>
                  </a:lnTo>
                  <a:lnTo>
                    <a:pt x="337566" y="507276"/>
                  </a:lnTo>
                  <a:lnTo>
                    <a:pt x="351967" y="484060"/>
                  </a:lnTo>
                  <a:lnTo>
                    <a:pt x="383374" y="445820"/>
                  </a:lnTo>
                  <a:lnTo>
                    <a:pt x="384238" y="445008"/>
                  </a:lnTo>
                  <a:lnTo>
                    <a:pt x="399592" y="431952"/>
                  </a:lnTo>
                  <a:lnTo>
                    <a:pt x="432409" y="415556"/>
                  </a:lnTo>
                  <a:lnTo>
                    <a:pt x="432803" y="415404"/>
                  </a:lnTo>
                  <a:lnTo>
                    <a:pt x="434301" y="415112"/>
                  </a:lnTo>
                  <a:lnTo>
                    <a:pt x="440321" y="413969"/>
                  </a:lnTo>
                  <a:lnTo>
                    <a:pt x="440512" y="413931"/>
                  </a:lnTo>
                  <a:lnTo>
                    <a:pt x="488835" y="403415"/>
                  </a:lnTo>
                  <a:lnTo>
                    <a:pt x="504532" y="393788"/>
                  </a:lnTo>
                  <a:lnTo>
                    <a:pt x="506399" y="392645"/>
                  </a:lnTo>
                  <a:lnTo>
                    <a:pt x="507111" y="392214"/>
                  </a:lnTo>
                  <a:lnTo>
                    <a:pt x="508012" y="391668"/>
                  </a:lnTo>
                  <a:lnTo>
                    <a:pt x="513854" y="386702"/>
                  </a:lnTo>
                  <a:lnTo>
                    <a:pt x="514794" y="385889"/>
                  </a:lnTo>
                  <a:lnTo>
                    <a:pt x="525640" y="376669"/>
                  </a:lnTo>
                  <a:lnTo>
                    <a:pt x="526351" y="376072"/>
                  </a:lnTo>
                  <a:lnTo>
                    <a:pt x="526592" y="375805"/>
                  </a:lnTo>
                  <a:lnTo>
                    <a:pt x="539305" y="361937"/>
                  </a:lnTo>
                  <a:lnTo>
                    <a:pt x="543839" y="356997"/>
                  </a:lnTo>
                  <a:lnTo>
                    <a:pt x="553173" y="344487"/>
                  </a:lnTo>
                  <a:lnTo>
                    <a:pt x="560425" y="334759"/>
                  </a:lnTo>
                  <a:lnTo>
                    <a:pt x="567283" y="323697"/>
                  </a:lnTo>
                  <a:lnTo>
                    <a:pt x="576021" y="309626"/>
                  </a:lnTo>
                  <a:lnTo>
                    <a:pt x="581113" y="299885"/>
                  </a:lnTo>
                  <a:lnTo>
                    <a:pt x="590524" y="281901"/>
                  </a:lnTo>
                  <a:lnTo>
                    <a:pt x="594309" y="273342"/>
                  </a:lnTo>
                  <a:lnTo>
                    <a:pt x="603834" y="251841"/>
                  </a:lnTo>
                  <a:lnTo>
                    <a:pt x="606602" y="244386"/>
                  </a:lnTo>
                  <a:lnTo>
                    <a:pt x="615810" y="219748"/>
                  </a:lnTo>
                  <a:lnTo>
                    <a:pt x="617791" y="213334"/>
                  </a:lnTo>
                  <a:lnTo>
                    <a:pt x="626325" y="185889"/>
                  </a:lnTo>
                  <a:lnTo>
                    <a:pt x="627684" y="180492"/>
                  </a:lnTo>
                  <a:lnTo>
                    <a:pt x="635241" y="150571"/>
                  </a:lnTo>
                  <a:lnTo>
                    <a:pt x="636104" y="146151"/>
                  </a:lnTo>
                  <a:lnTo>
                    <a:pt x="642429" y="114058"/>
                  </a:lnTo>
                  <a:lnTo>
                    <a:pt x="642912" y="110629"/>
                  </a:lnTo>
                  <a:lnTo>
                    <a:pt x="647738" y="76644"/>
                  </a:lnTo>
                  <a:lnTo>
                    <a:pt x="647941" y="74231"/>
                  </a:lnTo>
                  <a:lnTo>
                    <a:pt x="651027" y="38620"/>
                  </a:lnTo>
                  <a:lnTo>
                    <a:pt x="651065" y="37249"/>
                  </a:lnTo>
                  <a:lnTo>
                    <a:pt x="652157" y="558"/>
                  </a:lnTo>
                  <a:close/>
                </a:path>
                <a:path w="1614805" h="1310639">
                  <a:moveTo>
                    <a:pt x="1614347" y="37858"/>
                  </a:moveTo>
                  <a:lnTo>
                    <a:pt x="1613890" y="18808"/>
                  </a:lnTo>
                  <a:lnTo>
                    <a:pt x="1575854" y="19723"/>
                  </a:lnTo>
                  <a:lnTo>
                    <a:pt x="1537665" y="22415"/>
                  </a:lnTo>
                  <a:lnTo>
                    <a:pt x="1499654" y="26860"/>
                  </a:lnTo>
                  <a:lnTo>
                    <a:pt x="1461858" y="32956"/>
                  </a:lnTo>
                  <a:lnTo>
                    <a:pt x="1424393" y="40678"/>
                  </a:lnTo>
                  <a:lnTo>
                    <a:pt x="1387297" y="49961"/>
                  </a:lnTo>
                  <a:lnTo>
                    <a:pt x="1350657" y="60731"/>
                  </a:lnTo>
                  <a:lnTo>
                    <a:pt x="1314551" y="72936"/>
                  </a:lnTo>
                  <a:lnTo>
                    <a:pt x="1244206" y="101447"/>
                  </a:lnTo>
                  <a:lnTo>
                    <a:pt x="1176769" y="135077"/>
                  </a:lnTo>
                  <a:lnTo>
                    <a:pt x="1113142" y="173177"/>
                  </a:lnTo>
                  <a:lnTo>
                    <a:pt x="1053439" y="215595"/>
                  </a:lnTo>
                  <a:lnTo>
                    <a:pt x="998562" y="261683"/>
                  </a:lnTo>
                  <a:lnTo>
                    <a:pt x="949007" y="311048"/>
                  </a:lnTo>
                  <a:lnTo>
                    <a:pt x="905370" y="363258"/>
                  </a:lnTo>
                  <a:lnTo>
                    <a:pt x="868260" y="417880"/>
                  </a:lnTo>
                  <a:lnTo>
                    <a:pt x="838288" y="474484"/>
                  </a:lnTo>
                  <a:lnTo>
                    <a:pt x="816076" y="532625"/>
                  </a:lnTo>
                  <a:lnTo>
                    <a:pt x="802271" y="591858"/>
                  </a:lnTo>
                  <a:lnTo>
                    <a:pt x="796391" y="680161"/>
                  </a:lnTo>
                  <a:lnTo>
                    <a:pt x="796429" y="679792"/>
                  </a:lnTo>
                  <a:lnTo>
                    <a:pt x="796378" y="680529"/>
                  </a:lnTo>
                  <a:lnTo>
                    <a:pt x="796391" y="680161"/>
                  </a:lnTo>
                  <a:lnTo>
                    <a:pt x="796340" y="680529"/>
                  </a:lnTo>
                  <a:lnTo>
                    <a:pt x="793013" y="708596"/>
                  </a:lnTo>
                  <a:lnTo>
                    <a:pt x="793089" y="708240"/>
                  </a:lnTo>
                  <a:lnTo>
                    <a:pt x="792975" y="708939"/>
                  </a:lnTo>
                  <a:lnTo>
                    <a:pt x="793013" y="708596"/>
                  </a:lnTo>
                  <a:lnTo>
                    <a:pt x="792949" y="708939"/>
                  </a:lnTo>
                  <a:lnTo>
                    <a:pt x="787476" y="736955"/>
                  </a:lnTo>
                  <a:lnTo>
                    <a:pt x="787387" y="737285"/>
                  </a:lnTo>
                  <a:lnTo>
                    <a:pt x="779830" y="765162"/>
                  </a:lnTo>
                  <a:lnTo>
                    <a:pt x="779716" y="765479"/>
                  </a:lnTo>
                  <a:lnTo>
                    <a:pt x="770140" y="793216"/>
                  </a:lnTo>
                  <a:lnTo>
                    <a:pt x="770267" y="792937"/>
                  </a:lnTo>
                  <a:lnTo>
                    <a:pt x="770039" y="793508"/>
                  </a:lnTo>
                  <a:lnTo>
                    <a:pt x="770140" y="793216"/>
                  </a:lnTo>
                  <a:lnTo>
                    <a:pt x="770026" y="793508"/>
                  </a:lnTo>
                  <a:lnTo>
                    <a:pt x="758482" y="821029"/>
                  </a:lnTo>
                  <a:lnTo>
                    <a:pt x="758621" y="820762"/>
                  </a:lnTo>
                  <a:lnTo>
                    <a:pt x="758380" y="821283"/>
                  </a:lnTo>
                  <a:lnTo>
                    <a:pt x="758482" y="821029"/>
                  </a:lnTo>
                  <a:lnTo>
                    <a:pt x="758355" y="821283"/>
                  </a:lnTo>
                  <a:lnTo>
                    <a:pt x="744943" y="848512"/>
                  </a:lnTo>
                  <a:lnTo>
                    <a:pt x="744791" y="848779"/>
                  </a:lnTo>
                  <a:lnTo>
                    <a:pt x="729551" y="875665"/>
                  </a:lnTo>
                  <a:lnTo>
                    <a:pt x="729691" y="875449"/>
                  </a:lnTo>
                  <a:lnTo>
                    <a:pt x="729424" y="875906"/>
                  </a:lnTo>
                  <a:lnTo>
                    <a:pt x="729551" y="875665"/>
                  </a:lnTo>
                  <a:lnTo>
                    <a:pt x="729399" y="875906"/>
                  </a:lnTo>
                  <a:lnTo>
                    <a:pt x="712406" y="902398"/>
                  </a:lnTo>
                  <a:lnTo>
                    <a:pt x="712254" y="902614"/>
                  </a:lnTo>
                  <a:lnTo>
                    <a:pt x="693699" y="928458"/>
                  </a:lnTo>
                  <a:lnTo>
                    <a:pt x="693547" y="928662"/>
                  </a:lnTo>
                  <a:lnTo>
                    <a:pt x="673239" y="954189"/>
                  </a:lnTo>
                  <a:lnTo>
                    <a:pt x="673100" y="954354"/>
                  </a:lnTo>
                  <a:lnTo>
                    <a:pt x="651230" y="979309"/>
                  </a:lnTo>
                  <a:lnTo>
                    <a:pt x="627595" y="1003922"/>
                  </a:lnTo>
                  <a:lnTo>
                    <a:pt x="602869" y="1027518"/>
                  </a:lnTo>
                  <a:lnTo>
                    <a:pt x="602703" y="1027671"/>
                  </a:lnTo>
                  <a:lnTo>
                    <a:pt x="576656" y="1050493"/>
                  </a:lnTo>
                  <a:lnTo>
                    <a:pt x="576503" y="1050620"/>
                  </a:lnTo>
                  <a:lnTo>
                    <a:pt x="549186" y="1072616"/>
                  </a:lnTo>
                  <a:lnTo>
                    <a:pt x="549046" y="1072718"/>
                  </a:lnTo>
                  <a:lnTo>
                    <a:pt x="520382" y="1093952"/>
                  </a:lnTo>
                  <a:lnTo>
                    <a:pt x="520547" y="1093851"/>
                  </a:lnTo>
                  <a:lnTo>
                    <a:pt x="490715" y="1114171"/>
                  </a:lnTo>
                  <a:lnTo>
                    <a:pt x="490956" y="1114031"/>
                  </a:lnTo>
                  <a:lnTo>
                    <a:pt x="490486" y="1114323"/>
                  </a:lnTo>
                  <a:lnTo>
                    <a:pt x="490715" y="1114171"/>
                  </a:lnTo>
                  <a:lnTo>
                    <a:pt x="490448" y="1114323"/>
                  </a:lnTo>
                  <a:lnTo>
                    <a:pt x="428282" y="1151572"/>
                  </a:lnTo>
                  <a:lnTo>
                    <a:pt x="427799" y="1151851"/>
                  </a:lnTo>
                  <a:lnTo>
                    <a:pt x="428028" y="1151712"/>
                  </a:lnTo>
                  <a:lnTo>
                    <a:pt x="427774" y="1151851"/>
                  </a:lnTo>
                  <a:lnTo>
                    <a:pt x="395465" y="1168730"/>
                  </a:lnTo>
                  <a:lnTo>
                    <a:pt x="395668" y="1168641"/>
                  </a:lnTo>
                  <a:lnTo>
                    <a:pt x="362089" y="1184579"/>
                  </a:lnTo>
                  <a:lnTo>
                    <a:pt x="362254" y="1184516"/>
                  </a:lnTo>
                  <a:lnTo>
                    <a:pt x="328104" y="1199146"/>
                  </a:lnTo>
                  <a:lnTo>
                    <a:pt x="327977" y="1199197"/>
                  </a:lnTo>
                  <a:lnTo>
                    <a:pt x="293293" y="1212481"/>
                  </a:lnTo>
                  <a:lnTo>
                    <a:pt x="293141" y="1212532"/>
                  </a:lnTo>
                  <a:lnTo>
                    <a:pt x="257911" y="1224457"/>
                  </a:lnTo>
                  <a:lnTo>
                    <a:pt x="257733" y="1224508"/>
                  </a:lnTo>
                  <a:lnTo>
                    <a:pt x="222021" y="1235011"/>
                  </a:lnTo>
                  <a:lnTo>
                    <a:pt x="221843" y="1235062"/>
                  </a:lnTo>
                  <a:lnTo>
                    <a:pt x="185699" y="1244104"/>
                  </a:lnTo>
                  <a:lnTo>
                    <a:pt x="185508" y="1244142"/>
                  </a:lnTo>
                  <a:lnTo>
                    <a:pt x="148818" y="1251699"/>
                  </a:lnTo>
                  <a:lnTo>
                    <a:pt x="149021" y="1251673"/>
                  </a:lnTo>
                  <a:lnTo>
                    <a:pt x="112064" y="1257655"/>
                  </a:lnTo>
                  <a:lnTo>
                    <a:pt x="111887" y="1257681"/>
                  </a:lnTo>
                  <a:lnTo>
                    <a:pt x="74891" y="1261999"/>
                  </a:lnTo>
                  <a:lnTo>
                    <a:pt x="74460" y="1262037"/>
                  </a:lnTo>
                  <a:lnTo>
                    <a:pt x="56921" y="1263269"/>
                  </a:lnTo>
                  <a:lnTo>
                    <a:pt x="74790" y="1234262"/>
                  </a:lnTo>
                  <a:lnTo>
                    <a:pt x="0" y="1275080"/>
                  </a:lnTo>
                  <a:lnTo>
                    <a:pt x="77520" y="1310424"/>
                  </a:lnTo>
                  <a:lnTo>
                    <a:pt x="57607" y="1282750"/>
                  </a:lnTo>
                  <a:lnTo>
                    <a:pt x="57315" y="1282344"/>
                  </a:lnTo>
                  <a:lnTo>
                    <a:pt x="114477" y="1276553"/>
                  </a:lnTo>
                  <a:lnTo>
                    <a:pt x="152260" y="1270444"/>
                  </a:lnTo>
                  <a:lnTo>
                    <a:pt x="189738" y="1262722"/>
                  </a:lnTo>
                  <a:lnTo>
                    <a:pt x="192481" y="1262037"/>
                  </a:lnTo>
                  <a:lnTo>
                    <a:pt x="192646" y="1261999"/>
                  </a:lnTo>
                  <a:lnTo>
                    <a:pt x="210019" y="1257655"/>
                  </a:lnTo>
                  <a:lnTo>
                    <a:pt x="226834" y="1253451"/>
                  </a:lnTo>
                  <a:lnTo>
                    <a:pt x="232879" y="1251673"/>
                  </a:lnTo>
                  <a:lnTo>
                    <a:pt x="258610" y="1244104"/>
                  </a:lnTo>
                  <a:lnTo>
                    <a:pt x="263461" y="1242682"/>
                  </a:lnTo>
                  <a:lnTo>
                    <a:pt x="286118" y="1235011"/>
                  </a:lnTo>
                  <a:lnTo>
                    <a:pt x="299580" y="1230464"/>
                  </a:lnTo>
                  <a:lnTo>
                    <a:pt x="315277" y="1224457"/>
                  </a:lnTo>
                  <a:lnTo>
                    <a:pt x="335089" y="1216875"/>
                  </a:lnTo>
                  <a:lnTo>
                    <a:pt x="345338" y="1212481"/>
                  </a:lnTo>
                  <a:lnTo>
                    <a:pt x="369912" y="1201953"/>
                  </a:lnTo>
                  <a:lnTo>
                    <a:pt x="375831" y="1199146"/>
                  </a:lnTo>
                  <a:lnTo>
                    <a:pt x="403999" y="1185773"/>
                  </a:lnTo>
                  <a:lnTo>
                    <a:pt x="406400" y="1184516"/>
                  </a:lnTo>
                  <a:lnTo>
                    <a:pt x="436765" y="1168641"/>
                  </a:lnTo>
                  <a:lnTo>
                    <a:pt x="437349" y="1168336"/>
                  </a:lnTo>
                  <a:lnTo>
                    <a:pt x="465328" y="1151572"/>
                  </a:lnTo>
                  <a:lnTo>
                    <a:pt x="500976" y="1130223"/>
                  </a:lnTo>
                  <a:lnTo>
                    <a:pt x="552526" y="1093851"/>
                  </a:lnTo>
                  <a:lnTo>
                    <a:pt x="588759" y="1065199"/>
                  </a:lnTo>
                  <a:lnTo>
                    <a:pt x="630453" y="1027518"/>
                  </a:lnTo>
                  <a:lnTo>
                    <a:pt x="641045" y="1017422"/>
                  </a:lnTo>
                  <a:lnTo>
                    <a:pt x="654151" y="1003782"/>
                  </a:lnTo>
                  <a:lnTo>
                    <a:pt x="665124" y="992352"/>
                  </a:lnTo>
                  <a:lnTo>
                    <a:pt x="676554" y="979309"/>
                  </a:lnTo>
                  <a:lnTo>
                    <a:pt x="687717" y="966571"/>
                  </a:lnTo>
                  <a:lnTo>
                    <a:pt x="697572" y="954189"/>
                  </a:lnTo>
                  <a:lnTo>
                    <a:pt x="708761" y="940142"/>
                  </a:lnTo>
                  <a:lnTo>
                    <a:pt x="717143" y="928458"/>
                  </a:lnTo>
                  <a:lnTo>
                    <a:pt x="745858" y="885520"/>
                  </a:lnTo>
                  <a:lnTo>
                    <a:pt x="766292" y="848283"/>
                  </a:lnTo>
                  <a:lnTo>
                    <a:pt x="775830" y="828916"/>
                  </a:lnTo>
                  <a:lnTo>
                    <a:pt x="790397" y="792937"/>
                  </a:lnTo>
                  <a:lnTo>
                    <a:pt x="799642" y="764870"/>
                  </a:lnTo>
                  <a:lnTo>
                    <a:pt x="806043" y="741273"/>
                  </a:lnTo>
                  <a:lnTo>
                    <a:pt x="806945" y="736612"/>
                  </a:lnTo>
                  <a:lnTo>
                    <a:pt x="811847" y="711542"/>
                  </a:lnTo>
                  <a:lnTo>
                    <a:pt x="812241" y="708240"/>
                  </a:lnTo>
                  <a:lnTo>
                    <a:pt x="815390" y="681672"/>
                  </a:lnTo>
                  <a:lnTo>
                    <a:pt x="815467" y="679792"/>
                  </a:lnTo>
                  <a:lnTo>
                    <a:pt x="817714" y="623608"/>
                  </a:lnTo>
                  <a:lnTo>
                    <a:pt x="817740" y="623252"/>
                  </a:lnTo>
                  <a:lnTo>
                    <a:pt x="817689" y="623608"/>
                  </a:lnTo>
                  <a:lnTo>
                    <a:pt x="817740" y="623163"/>
                  </a:lnTo>
                  <a:lnTo>
                    <a:pt x="817778" y="622871"/>
                  </a:lnTo>
                  <a:lnTo>
                    <a:pt x="821067" y="595160"/>
                  </a:lnTo>
                  <a:lnTo>
                    <a:pt x="821105" y="594817"/>
                  </a:lnTo>
                  <a:lnTo>
                    <a:pt x="821042" y="595160"/>
                  </a:lnTo>
                  <a:lnTo>
                    <a:pt x="821156" y="594461"/>
                  </a:lnTo>
                  <a:lnTo>
                    <a:pt x="821105" y="594817"/>
                  </a:lnTo>
                  <a:lnTo>
                    <a:pt x="821182" y="594461"/>
                  </a:lnTo>
                  <a:lnTo>
                    <a:pt x="826592" y="566788"/>
                  </a:lnTo>
                  <a:lnTo>
                    <a:pt x="826643" y="566496"/>
                  </a:lnTo>
                  <a:lnTo>
                    <a:pt x="826744" y="566127"/>
                  </a:lnTo>
                  <a:lnTo>
                    <a:pt x="834212" y="538543"/>
                  </a:lnTo>
                  <a:lnTo>
                    <a:pt x="834263" y="538353"/>
                  </a:lnTo>
                  <a:lnTo>
                    <a:pt x="834301" y="538226"/>
                  </a:lnTo>
                  <a:lnTo>
                    <a:pt x="834402" y="537921"/>
                  </a:lnTo>
                  <a:lnTo>
                    <a:pt x="843889" y="510476"/>
                  </a:lnTo>
                  <a:lnTo>
                    <a:pt x="843978" y="510197"/>
                  </a:lnTo>
                  <a:lnTo>
                    <a:pt x="843864" y="510476"/>
                  </a:lnTo>
                  <a:lnTo>
                    <a:pt x="844080" y="509892"/>
                  </a:lnTo>
                  <a:lnTo>
                    <a:pt x="843978" y="510197"/>
                  </a:lnTo>
                  <a:lnTo>
                    <a:pt x="844105" y="509892"/>
                  </a:lnTo>
                  <a:lnTo>
                    <a:pt x="855522" y="482650"/>
                  </a:lnTo>
                  <a:lnTo>
                    <a:pt x="855611" y="482409"/>
                  </a:lnTo>
                  <a:lnTo>
                    <a:pt x="855764" y="482117"/>
                  </a:lnTo>
                  <a:lnTo>
                    <a:pt x="869073" y="455117"/>
                  </a:lnTo>
                  <a:lnTo>
                    <a:pt x="869188" y="454875"/>
                  </a:lnTo>
                  <a:lnTo>
                    <a:pt x="869327" y="454634"/>
                  </a:lnTo>
                  <a:lnTo>
                    <a:pt x="884453" y="427951"/>
                  </a:lnTo>
                  <a:lnTo>
                    <a:pt x="884542" y="427774"/>
                  </a:lnTo>
                  <a:lnTo>
                    <a:pt x="884720" y="427507"/>
                  </a:lnTo>
                  <a:lnTo>
                    <a:pt x="901598" y="401205"/>
                  </a:lnTo>
                  <a:lnTo>
                    <a:pt x="901712" y="401027"/>
                  </a:lnTo>
                  <a:lnTo>
                    <a:pt x="920432" y="374942"/>
                  </a:lnTo>
                  <a:lnTo>
                    <a:pt x="940892" y="349211"/>
                  </a:lnTo>
                  <a:lnTo>
                    <a:pt x="962901" y="324091"/>
                  </a:lnTo>
                  <a:lnTo>
                    <a:pt x="986383" y="299631"/>
                  </a:lnTo>
                  <a:lnTo>
                    <a:pt x="1037488" y="252920"/>
                  </a:lnTo>
                  <a:lnTo>
                    <a:pt x="1093597" y="209562"/>
                  </a:lnTo>
                  <a:lnTo>
                    <a:pt x="1123416" y="189242"/>
                  </a:lnTo>
                  <a:lnTo>
                    <a:pt x="1123175" y="189382"/>
                  </a:lnTo>
                  <a:lnTo>
                    <a:pt x="1123645" y="189077"/>
                  </a:lnTo>
                  <a:lnTo>
                    <a:pt x="1123416" y="189242"/>
                  </a:lnTo>
                  <a:lnTo>
                    <a:pt x="1123670" y="189077"/>
                  </a:lnTo>
                  <a:lnTo>
                    <a:pt x="1185875" y="151828"/>
                  </a:lnTo>
                  <a:lnTo>
                    <a:pt x="1186078" y="151701"/>
                  </a:lnTo>
                  <a:lnTo>
                    <a:pt x="1186357" y="151561"/>
                  </a:lnTo>
                  <a:lnTo>
                    <a:pt x="1251889" y="118884"/>
                  </a:lnTo>
                  <a:lnTo>
                    <a:pt x="1320850" y="90919"/>
                  </a:lnTo>
                  <a:lnTo>
                    <a:pt x="1392135" y="68389"/>
                  </a:lnTo>
                  <a:lnTo>
                    <a:pt x="1465148" y="51739"/>
                  </a:lnTo>
                  <a:lnTo>
                    <a:pt x="1539316" y="41414"/>
                  </a:lnTo>
                  <a:lnTo>
                    <a:pt x="1576666" y="38760"/>
                  </a:lnTo>
                  <a:lnTo>
                    <a:pt x="1614347" y="37858"/>
                  </a:lnTo>
                  <a:close/>
                </a:path>
              </a:pathLst>
            </a:custGeom>
            <a:solidFill>
              <a:srgbClr val="7F7F7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56981" y="1926822"/>
              <a:ext cx="715645" cy="166370"/>
            </a:xfrm>
            <a:custGeom>
              <a:avLst/>
              <a:gdLst/>
              <a:ahLst/>
              <a:cxnLst/>
              <a:rect l="l" t="t" r="r" b="b"/>
              <a:pathLst>
                <a:path w="715645" h="166369">
                  <a:moveTo>
                    <a:pt x="715020" y="0"/>
                  </a:moveTo>
                  <a:lnTo>
                    <a:pt x="0" y="0"/>
                  </a:lnTo>
                  <a:lnTo>
                    <a:pt x="0" y="166046"/>
                  </a:lnTo>
                  <a:lnTo>
                    <a:pt x="715020" y="166046"/>
                  </a:lnTo>
                  <a:lnTo>
                    <a:pt x="71502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44241" y="2083901"/>
              <a:ext cx="1636395" cy="821055"/>
            </a:xfrm>
            <a:custGeom>
              <a:avLst/>
              <a:gdLst/>
              <a:ahLst/>
              <a:cxnLst/>
              <a:rect l="l" t="t" r="r" b="b"/>
              <a:pathLst>
                <a:path w="1636395" h="821055">
                  <a:moveTo>
                    <a:pt x="75062" y="744513"/>
                  </a:moveTo>
                  <a:lnTo>
                    <a:pt x="0" y="784809"/>
                  </a:lnTo>
                  <a:lnTo>
                    <a:pt x="77274" y="820680"/>
                  </a:lnTo>
                  <a:lnTo>
                    <a:pt x="57532" y="792854"/>
                  </a:lnTo>
                  <a:lnTo>
                    <a:pt x="51055" y="792854"/>
                  </a:lnTo>
                  <a:lnTo>
                    <a:pt x="50502" y="773813"/>
                  </a:lnTo>
                  <a:lnTo>
                    <a:pt x="56849" y="773629"/>
                  </a:lnTo>
                  <a:lnTo>
                    <a:pt x="75062" y="744513"/>
                  </a:lnTo>
                  <a:close/>
                </a:path>
                <a:path w="1636395" h="821055">
                  <a:moveTo>
                    <a:pt x="50779" y="783335"/>
                  </a:moveTo>
                  <a:lnTo>
                    <a:pt x="51055" y="792854"/>
                  </a:lnTo>
                  <a:lnTo>
                    <a:pt x="57401" y="792670"/>
                  </a:lnTo>
                  <a:lnTo>
                    <a:pt x="50779" y="783335"/>
                  </a:lnTo>
                  <a:close/>
                </a:path>
                <a:path w="1636395" h="821055">
                  <a:moveTo>
                    <a:pt x="57401" y="792670"/>
                  </a:moveTo>
                  <a:lnTo>
                    <a:pt x="51055" y="792854"/>
                  </a:lnTo>
                  <a:lnTo>
                    <a:pt x="57532" y="792854"/>
                  </a:lnTo>
                  <a:lnTo>
                    <a:pt x="57401" y="792670"/>
                  </a:lnTo>
                  <a:close/>
                </a:path>
                <a:path w="1636395" h="821055">
                  <a:moveTo>
                    <a:pt x="76038" y="773071"/>
                  </a:moveTo>
                  <a:lnTo>
                    <a:pt x="56849" y="773629"/>
                  </a:lnTo>
                  <a:lnTo>
                    <a:pt x="50779" y="783335"/>
                  </a:lnTo>
                  <a:lnTo>
                    <a:pt x="57401" y="792670"/>
                  </a:lnTo>
                  <a:lnTo>
                    <a:pt x="77125" y="792097"/>
                  </a:lnTo>
                  <a:lnTo>
                    <a:pt x="153629" y="785571"/>
                  </a:lnTo>
                  <a:lnTo>
                    <a:pt x="228916" y="775042"/>
                  </a:lnTo>
                  <a:lnTo>
                    <a:pt x="238966" y="773094"/>
                  </a:lnTo>
                  <a:lnTo>
                    <a:pt x="75772" y="773094"/>
                  </a:lnTo>
                  <a:lnTo>
                    <a:pt x="76038" y="773071"/>
                  </a:lnTo>
                  <a:close/>
                </a:path>
                <a:path w="1636395" h="821055">
                  <a:moveTo>
                    <a:pt x="56849" y="773629"/>
                  </a:moveTo>
                  <a:lnTo>
                    <a:pt x="50502" y="773813"/>
                  </a:lnTo>
                  <a:lnTo>
                    <a:pt x="50779" y="783333"/>
                  </a:lnTo>
                  <a:lnTo>
                    <a:pt x="56849" y="773629"/>
                  </a:lnTo>
                  <a:close/>
                </a:path>
                <a:path w="1636395" h="821055">
                  <a:moveTo>
                    <a:pt x="239123" y="773064"/>
                  </a:moveTo>
                  <a:lnTo>
                    <a:pt x="76305" y="773064"/>
                  </a:lnTo>
                  <a:lnTo>
                    <a:pt x="75772" y="773094"/>
                  </a:lnTo>
                  <a:lnTo>
                    <a:pt x="238966" y="773094"/>
                  </a:lnTo>
                  <a:lnTo>
                    <a:pt x="239123" y="773064"/>
                  </a:lnTo>
                  <a:close/>
                </a:path>
                <a:path w="1636395" h="821055">
                  <a:moveTo>
                    <a:pt x="151496" y="766633"/>
                  </a:moveTo>
                  <a:lnTo>
                    <a:pt x="76038" y="773071"/>
                  </a:lnTo>
                  <a:lnTo>
                    <a:pt x="76305" y="773064"/>
                  </a:lnTo>
                  <a:lnTo>
                    <a:pt x="239123" y="773064"/>
                  </a:lnTo>
                  <a:lnTo>
                    <a:pt x="272118" y="766668"/>
                  </a:lnTo>
                  <a:lnTo>
                    <a:pt x="151245" y="766668"/>
                  </a:lnTo>
                  <a:lnTo>
                    <a:pt x="151496" y="766633"/>
                  </a:lnTo>
                  <a:close/>
                </a:path>
                <a:path w="1636395" h="821055">
                  <a:moveTo>
                    <a:pt x="272412" y="766611"/>
                  </a:moveTo>
                  <a:lnTo>
                    <a:pt x="151754" y="766611"/>
                  </a:lnTo>
                  <a:lnTo>
                    <a:pt x="151245" y="766668"/>
                  </a:lnTo>
                  <a:lnTo>
                    <a:pt x="272118" y="766668"/>
                  </a:lnTo>
                  <a:lnTo>
                    <a:pt x="272412" y="766611"/>
                  </a:lnTo>
                  <a:close/>
                </a:path>
                <a:path w="1636395" h="821055">
                  <a:moveTo>
                    <a:pt x="320843" y="756211"/>
                  </a:moveTo>
                  <a:lnTo>
                    <a:pt x="226029" y="756211"/>
                  </a:lnTo>
                  <a:lnTo>
                    <a:pt x="225535" y="756293"/>
                  </a:lnTo>
                  <a:lnTo>
                    <a:pt x="151496" y="766633"/>
                  </a:lnTo>
                  <a:lnTo>
                    <a:pt x="151754" y="766611"/>
                  </a:lnTo>
                  <a:lnTo>
                    <a:pt x="272412" y="766611"/>
                  </a:lnTo>
                  <a:lnTo>
                    <a:pt x="302393" y="760799"/>
                  </a:lnTo>
                  <a:lnTo>
                    <a:pt x="320843" y="756211"/>
                  </a:lnTo>
                  <a:close/>
                </a:path>
                <a:path w="1636395" h="821055">
                  <a:moveTo>
                    <a:pt x="225784" y="756245"/>
                  </a:moveTo>
                  <a:lnTo>
                    <a:pt x="225439" y="756293"/>
                  </a:lnTo>
                  <a:lnTo>
                    <a:pt x="225784" y="756245"/>
                  </a:lnTo>
                  <a:close/>
                </a:path>
                <a:path w="1636395" h="821055">
                  <a:moveTo>
                    <a:pt x="376667" y="742144"/>
                  </a:moveTo>
                  <a:lnTo>
                    <a:pt x="298523" y="742144"/>
                  </a:lnTo>
                  <a:lnTo>
                    <a:pt x="298037" y="742252"/>
                  </a:lnTo>
                  <a:lnTo>
                    <a:pt x="225784" y="756245"/>
                  </a:lnTo>
                  <a:lnTo>
                    <a:pt x="226029" y="756211"/>
                  </a:lnTo>
                  <a:lnTo>
                    <a:pt x="320843" y="756211"/>
                  </a:lnTo>
                  <a:lnTo>
                    <a:pt x="373471" y="743122"/>
                  </a:lnTo>
                  <a:lnTo>
                    <a:pt x="376667" y="742144"/>
                  </a:lnTo>
                  <a:close/>
                </a:path>
                <a:path w="1636395" h="821055">
                  <a:moveTo>
                    <a:pt x="298286" y="742190"/>
                  </a:moveTo>
                  <a:lnTo>
                    <a:pt x="297966" y="742252"/>
                  </a:lnTo>
                  <a:lnTo>
                    <a:pt x="298286" y="742190"/>
                  </a:lnTo>
                  <a:close/>
                </a:path>
                <a:path w="1636395" h="821055">
                  <a:moveTo>
                    <a:pt x="433702" y="724696"/>
                  </a:moveTo>
                  <a:lnTo>
                    <a:pt x="368627" y="724696"/>
                  </a:lnTo>
                  <a:lnTo>
                    <a:pt x="368139" y="724832"/>
                  </a:lnTo>
                  <a:lnTo>
                    <a:pt x="298286" y="742190"/>
                  </a:lnTo>
                  <a:lnTo>
                    <a:pt x="298523" y="742144"/>
                  </a:lnTo>
                  <a:lnTo>
                    <a:pt x="376667" y="742144"/>
                  </a:lnTo>
                  <a:lnTo>
                    <a:pt x="433702" y="724696"/>
                  </a:lnTo>
                  <a:close/>
                </a:path>
                <a:path w="1636395" h="821055">
                  <a:moveTo>
                    <a:pt x="368395" y="724754"/>
                  </a:moveTo>
                  <a:lnTo>
                    <a:pt x="368081" y="724832"/>
                  </a:lnTo>
                  <a:lnTo>
                    <a:pt x="368395" y="724754"/>
                  </a:lnTo>
                  <a:close/>
                </a:path>
                <a:path w="1636395" h="821055">
                  <a:moveTo>
                    <a:pt x="490925" y="704152"/>
                  </a:moveTo>
                  <a:lnTo>
                    <a:pt x="435735" y="704152"/>
                  </a:lnTo>
                  <a:lnTo>
                    <a:pt x="435236" y="704320"/>
                  </a:lnTo>
                  <a:lnTo>
                    <a:pt x="368395" y="724754"/>
                  </a:lnTo>
                  <a:lnTo>
                    <a:pt x="368627" y="724696"/>
                  </a:lnTo>
                  <a:lnTo>
                    <a:pt x="433702" y="724696"/>
                  </a:lnTo>
                  <a:lnTo>
                    <a:pt x="441561" y="722292"/>
                  </a:lnTo>
                  <a:lnTo>
                    <a:pt x="490925" y="704152"/>
                  </a:lnTo>
                  <a:close/>
                </a:path>
                <a:path w="1636395" h="821055">
                  <a:moveTo>
                    <a:pt x="435479" y="704231"/>
                  </a:moveTo>
                  <a:lnTo>
                    <a:pt x="435187" y="704320"/>
                  </a:lnTo>
                  <a:lnTo>
                    <a:pt x="435479" y="704231"/>
                  </a:lnTo>
                  <a:close/>
                </a:path>
                <a:path w="1636395" h="821055">
                  <a:moveTo>
                    <a:pt x="547659" y="680802"/>
                  </a:moveTo>
                  <a:lnTo>
                    <a:pt x="499238" y="680802"/>
                  </a:lnTo>
                  <a:lnTo>
                    <a:pt x="435479" y="704231"/>
                  </a:lnTo>
                  <a:lnTo>
                    <a:pt x="435735" y="704152"/>
                  </a:lnTo>
                  <a:lnTo>
                    <a:pt x="490925" y="704152"/>
                  </a:lnTo>
                  <a:lnTo>
                    <a:pt x="506004" y="698611"/>
                  </a:lnTo>
                  <a:lnTo>
                    <a:pt x="536797" y="685740"/>
                  </a:lnTo>
                  <a:lnTo>
                    <a:pt x="547659" y="680802"/>
                  </a:lnTo>
                  <a:close/>
                </a:path>
                <a:path w="1636395" h="821055">
                  <a:moveTo>
                    <a:pt x="574624" y="668220"/>
                  </a:moveTo>
                  <a:lnTo>
                    <a:pt x="529315" y="668220"/>
                  </a:lnTo>
                  <a:lnTo>
                    <a:pt x="499039" y="680875"/>
                  </a:lnTo>
                  <a:lnTo>
                    <a:pt x="499238" y="680802"/>
                  </a:lnTo>
                  <a:lnTo>
                    <a:pt x="547659" y="680802"/>
                  </a:lnTo>
                  <a:lnTo>
                    <a:pt x="566412" y="672278"/>
                  </a:lnTo>
                  <a:lnTo>
                    <a:pt x="574624" y="668220"/>
                  </a:lnTo>
                  <a:close/>
                </a:path>
                <a:path w="1636395" h="821055">
                  <a:moveTo>
                    <a:pt x="600857" y="654998"/>
                  </a:moveTo>
                  <a:lnTo>
                    <a:pt x="558389" y="654998"/>
                  </a:lnTo>
                  <a:lnTo>
                    <a:pt x="529179" y="668277"/>
                  </a:lnTo>
                  <a:lnTo>
                    <a:pt x="529315" y="668220"/>
                  </a:lnTo>
                  <a:lnTo>
                    <a:pt x="574624" y="668220"/>
                  </a:lnTo>
                  <a:lnTo>
                    <a:pt x="594840" y="658232"/>
                  </a:lnTo>
                  <a:lnTo>
                    <a:pt x="600857" y="654998"/>
                  </a:lnTo>
                  <a:close/>
                </a:path>
                <a:path w="1636395" h="821055">
                  <a:moveTo>
                    <a:pt x="626126" y="641224"/>
                  </a:moveTo>
                  <a:lnTo>
                    <a:pt x="586256" y="641224"/>
                  </a:lnTo>
                  <a:lnTo>
                    <a:pt x="558254" y="655060"/>
                  </a:lnTo>
                  <a:lnTo>
                    <a:pt x="558389" y="654998"/>
                  </a:lnTo>
                  <a:lnTo>
                    <a:pt x="600857" y="654998"/>
                  </a:lnTo>
                  <a:lnTo>
                    <a:pt x="622006" y="643634"/>
                  </a:lnTo>
                  <a:lnTo>
                    <a:pt x="626126" y="641224"/>
                  </a:lnTo>
                  <a:close/>
                </a:path>
                <a:path w="1636395" h="821055">
                  <a:moveTo>
                    <a:pt x="650317" y="626935"/>
                  </a:moveTo>
                  <a:lnTo>
                    <a:pt x="612837" y="626935"/>
                  </a:lnTo>
                  <a:lnTo>
                    <a:pt x="586123" y="641289"/>
                  </a:lnTo>
                  <a:lnTo>
                    <a:pt x="586256" y="641224"/>
                  </a:lnTo>
                  <a:lnTo>
                    <a:pt x="626126" y="641224"/>
                  </a:lnTo>
                  <a:lnTo>
                    <a:pt x="647840" y="628517"/>
                  </a:lnTo>
                  <a:lnTo>
                    <a:pt x="650317" y="626935"/>
                  </a:lnTo>
                  <a:close/>
                </a:path>
                <a:path w="1636395" h="821055">
                  <a:moveTo>
                    <a:pt x="673328" y="612169"/>
                  </a:moveTo>
                  <a:lnTo>
                    <a:pt x="638058" y="612169"/>
                  </a:lnTo>
                  <a:lnTo>
                    <a:pt x="612670" y="627024"/>
                  </a:lnTo>
                  <a:lnTo>
                    <a:pt x="612837" y="626935"/>
                  </a:lnTo>
                  <a:lnTo>
                    <a:pt x="650317" y="626935"/>
                  </a:lnTo>
                  <a:lnTo>
                    <a:pt x="672266" y="612912"/>
                  </a:lnTo>
                  <a:lnTo>
                    <a:pt x="673328" y="612169"/>
                  </a:lnTo>
                  <a:close/>
                </a:path>
                <a:path w="1636395" h="821055">
                  <a:moveTo>
                    <a:pt x="695045" y="596967"/>
                  </a:moveTo>
                  <a:lnTo>
                    <a:pt x="661841" y="596967"/>
                  </a:lnTo>
                  <a:lnTo>
                    <a:pt x="637899" y="612262"/>
                  </a:lnTo>
                  <a:lnTo>
                    <a:pt x="638058" y="612169"/>
                  </a:lnTo>
                  <a:lnTo>
                    <a:pt x="673328" y="612169"/>
                  </a:lnTo>
                  <a:lnTo>
                    <a:pt x="695045" y="596967"/>
                  </a:lnTo>
                  <a:close/>
                </a:path>
                <a:path w="1636395" h="821055">
                  <a:moveTo>
                    <a:pt x="715294" y="581367"/>
                  </a:moveTo>
                  <a:lnTo>
                    <a:pt x="684109" y="581367"/>
                  </a:lnTo>
                  <a:lnTo>
                    <a:pt x="661673" y="597074"/>
                  </a:lnTo>
                  <a:lnTo>
                    <a:pt x="661841" y="596967"/>
                  </a:lnTo>
                  <a:lnTo>
                    <a:pt x="695045" y="596967"/>
                  </a:lnTo>
                  <a:lnTo>
                    <a:pt x="715294" y="581367"/>
                  </a:lnTo>
                  <a:close/>
                </a:path>
                <a:path w="1636395" h="821055">
                  <a:moveTo>
                    <a:pt x="734085" y="565415"/>
                  </a:moveTo>
                  <a:lnTo>
                    <a:pt x="704786" y="565415"/>
                  </a:lnTo>
                  <a:lnTo>
                    <a:pt x="683942" y="581484"/>
                  </a:lnTo>
                  <a:lnTo>
                    <a:pt x="684109" y="581367"/>
                  </a:lnTo>
                  <a:lnTo>
                    <a:pt x="715294" y="581367"/>
                  </a:lnTo>
                  <a:lnTo>
                    <a:pt x="716607" y="580355"/>
                  </a:lnTo>
                  <a:lnTo>
                    <a:pt x="734085" y="565415"/>
                  </a:lnTo>
                  <a:close/>
                </a:path>
                <a:path w="1636395" h="821055">
                  <a:moveTo>
                    <a:pt x="751338" y="549150"/>
                  </a:moveTo>
                  <a:lnTo>
                    <a:pt x="723795" y="549150"/>
                  </a:lnTo>
                  <a:lnTo>
                    <a:pt x="723402" y="549506"/>
                  </a:lnTo>
                  <a:lnTo>
                    <a:pt x="704585" y="565570"/>
                  </a:lnTo>
                  <a:lnTo>
                    <a:pt x="704786" y="565415"/>
                  </a:lnTo>
                  <a:lnTo>
                    <a:pt x="734085" y="565415"/>
                  </a:lnTo>
                  <a:lnTo>
                    <a:pt x="736375" y="563458"/>
                  </a:lnTo>
                  <a:lnTo>
                    <a:pt x="751338" y="549150"/>
                  </a:lnTo>
                  <a:close/>
                </a:path>
                <a:path w="1636395" h="821055">
                  <a:moveTo>
                    <a:pt x="723590" y="549326"/>
                  </a:moveTo>
                  <a:lnTo>
                    <a:pt x="723379" y="549506"/>
                  </a:lnTo>
                  <a:lnTo>
                    <a:pt x="723590" y="549326"/>
                  </a:lnTo>
                  <a:close/>
                </a:path>
                <a:path w="1636395" h="821055">
                  <a:moveTo>
                    <a:pt x="766971" y="532618"/>
                  </a:moveTo>
                  <a:lnTo>
                    <a:pt x="741061" y="532618"/>
                  </a:lnTo>
                  <a:lnTo>
                    <a:pt x="740648" y="533040"/>
                  </a:lnTo>
                  <a:lnTo>
                    <a:pt x="723590" y="549326"/>
                  </a:lnTo>
                  <a:lnTo>
                    <a:pt x="723795" y="549150"/>
                  </a:lnTo>
                  <a:lnTo>
                    <a:pt x="751338" y="549150"/>
                  </a:lnTo>
                  <a:lnTo>
                    <a:pt x="754440" y="546183"/>
                  </a:lnTo>
                  <a:lnTo>
                    <a:pt x="766971" y="532618"/>
                  </a:lnTo>
                  <a:close/>
                </a:path>
                <a:path w="1636395" h="821055">
                  <a:moveTo>
                    <a:pt x="740862" y="532809"/>
                  </a:moveTo>
                  <a:lnTo>
                    <a:pt x="740620" y="533040"/>
                  </a:lnTo>
                  <a:lnTo>
                    <a:pt x="740862" y="532809"/>
                  </a:lnTo>
                  <a:close/>
                </a:path>
                <a:path w="1636395" h="821055">
                  <a:moveTo>
                    <a:pt x="780915" y="515868"/>
                  </a:moveTo>
                  <a:lnTo>
                    <a:pt x="756511" y="515868"/>
                  </a:lnTo>
                  <a:lnTo>
                    <a:pt x="756081" y="516368"/>
                  </a:lnTo>
                  <a:lnTo>
                    <a:pt x="740862" y="532809"/>
                  </a:lnTo>
                  <a:lnTo>
                    <a:pt x="741061" y="532618"/>
                  </a:lnTo>
                  <a:lnTo>
                    <a:pt x="766971" y="532618"/>
                  </a:lnTo>
                  <a:lnTo>
                    <a:pt x="770727" y="528553"/>
                  </a:lnTo>
                  <a:lnTo>
                    <a:pt x="780915" y="515868"/>
                  </a:lnTo>
                  <a:close/>
                </a:path>
                <a:path w="1636395" h="821055">
                  <a:moveTo>
                    <a:pt x="756293" y="516104"/>
                  </a:moveTo>
                  <a:lnTo>
                    <a:pt x="756050" y="516368"/>
                  </a:lnTo>
                  <a:lnTo>
                    <a:pt x="756293" y="516104"/>
                  </a:lnTo>
                  <a:close/>
                </a:path>
                <a:path w="1636395" h="821055">
                  <a:moveTo>
                    <a:pt x="793107" y="498948"/>
                  </a:moveTo>
                  <a:lnTo>
                    <a:pt x="770072" y="498948"/>
                  </a:lnTo>
                  <a:lnTo>
                    <a:pt x="769632" y="499540"/>
                  </a:lnTo>
                  <a:lnTo>
                    <a:pt x="756293" y="516104"/>
                  </a:lnTo>
                  <a:lnTo>
                    <a:pt x="756511" y="515868"/>
                  </a:lnTo>
                  <a:lnTo>
                    <a:pt x="780915" y="515868"/>
                  </a:lnTo>
                  <a:lnTo>
                    <a:pt x="785155" y="510589"/>
                  </a:lnTo>
                  <a:lnTo>
                    <a:pt x="793107" y="498948"/>
                  </a:lnTo>
                  <a:close/>
                </a:path>
                <a:path w="1636395" h="821055">
                  <a:moveTo>
                    <a:pt x="769836" y="499241"/>
                  </a:moveTo>
                  <a:lnTo>
                    <a:pt x="769596" y="499540"/>
                  </a:lnTo>
                  <a:lnTo>
                    <a:pt x="769836" y="499241"/>
                  </a:lnTo>
                  <a:close/>
                </a:path>
                <a:path w="1636395" h="821055">
                  <a:moveTo>
                    <a:pt x="770072" y="498948"/>
                  </a:moveTo>
                  <a:lnTo>
                    <a:pt x="769836" y="499241"/>
                  </a:lnTo>
                  <a:lnTo>
                    <a:pt x="769632" y="499540"/>
                  </a:lnTo>
                  <a:lnTo>
                    <a:pt x="770072" y="498948"/>
                  </a:lnTo>
                  <a:close/>
                </a:path>
                <a:path w="1636395" h="821055">
                  <a:moveTo>
                    <a:pt x="803495" y="481907"/>
                  </a:moveTo>
                  <a:lnTo>
                    <a:pt x="781677" y="481907"/>
                  </a:lnTo>
                  <a:lnTo>
                    <a:pt x="781241" y="482608"/>
                  </a:lnTo>
                  <a:lnTo>
                    <a:pt x="769836" y="499241"/>
                  </a:lnTo>
                  <a:lnTo>
                    <a:pt x="770072" y="498948"/>
                  </a:lnTo>
                  <a:lnTo>
                    <a:pt x="793107" y="498948"/>
                  </a:lnTo>
                  <a:lnTo>
                    <a:pt x="797641" y="492311"/>
                  </a:lnTo>
                  <a:lnTo>
                    <a:pt x="803495" y="481907"/>
                  </a:lnTo>
                  <a:close/>
                </a:path>
                <a:path w="1636395" h="821055">
                  <a:moveTo>
                    <a:pt x="781444" y="482249"/>
                  </a:moveTo>
                  <a:lnTo>
                    <a:pt x="781198" y="482608"/>
                  </a:lnTo>
                  <a:lnTo>
                    <a:pt x="781444" y="482249"/>
                  </a:lnTo>
                  <a:close/>
                </a:path>
                <a:path w="1636395" h="821055">
                  <a:moveTo>
                    <a:pt x="781677" y="481907"/>
                  </a:moveTo>
                  <a:lnTo>
                    <a:pt x="781444" y="482249"/>
                  </a:lnTo>
                  <a:lnTo>
                    <a:pt x="781241" y="482608"/>
                  </a:lnTo>
                  <a:lnTo>
                    <a:pt x="781677" y="481907"/>
                  </a:lnTo>
                  <a:close/>
                </a:path>
                <a:path w="1636395" h="821055">
                  <a:moveTo>
                    <a:pt x="812038" y="464799"/>
                  </a:moveTo>
                  <a:lnTo>
                    <a:pt x="791263" y="464799"/>
                  </a:lnTo>
                  <a:lnTo>
                    <a:pt x="790850" y="465623"/>
                  </a:lnTo>
                  <a:lnTo>
                    <a:pt x="781444" y="482249"/>
                  </a:lnTo>
                  <a:lnTo>
                    <a:pt x="781677" y="481907"/>
                  </a:lnTo>
                  <a:lnTo>
                    <a:pt x="803495" y="481907"/>
                  </a:lnTo>
                  <a:lnTo>
                    <a:pt x="808092" y="473739"/>
                  </a:lnTo>
                  <a:lnTo>
                    <a:pt x="812038" y="464799"/>
                  </a:lnTo>
                  <a:close/>
                </a:path>
                <a:path w="1636395" h="821055">
                  <a:moveTo>
                    <a:pt x="791036" y="465202"/>
                  </a:moveTo>
                  <a:lnTo>
                    <a:pt x="790799" y="465623"/>
                  </a:lnTo>
                  <a:lnTo>
                    <a:pt x="791036" y="465202"/>
                  </a:lnTo>
                  <a:close/>
                </a:path>
                <a:path w="1636395" h="821055">
                  <a:moveTo>
                    <a:pt x="791263" y="464799"/>
                  </a:moveTo>
                  <a:lnTo>
                    <a:pt x="791036" y="465202"/>
                  </a:lnTo>
                  <a:lnTo>
                    <a:pt x="790850" y="465623"/>
                  </a:lnTo>
                  <a:lnTo>
                    <a:pt x="791263" y="464799"/>
                  </a:lnTo>
                  <a:close/>
                </a:path>
                <a:path w="1636395" h="821055">
                  <a:moveTo>
                    <a:pt x="818711" y="447671"/>
                  </a:moveTo>
                  <a:lnTo>
                    <a:pt x="798776" y="447671"/>
                  </a:lnTo>
                  <a:lnTo>
                    <a:pt x="798414" y="448626"/>
                  </a:lnTo>
                  <a:lnTo>
                    <a:pt x="791036" y="465202"/>
                  </a:lnTo>
                  <a:lnTo>
                    <a:pt x="791263" y="464799"/>
                  </a:lnTo>
                  <a:lnTo>
                    <a:pt x="812038" y="464799"/>
                  </a:lnTo>
                  <a:lnTo>
                    <a:pt x="816409" y="454897"/>
                  </a:lnTo>
                  <a:lnTo>
                    <a:pt x="818711" y="447671"/>
                  </a:lnTo>
                  <a:close/>
                </a:path>
                <a:path w="1636395" h="821055">
                  <a:moveTo>
                    <a:pt x="798569" y="448140"/>
                  </a:moveTo>
                  <a:lnTo>
                    <a:pt x="798355" y="448626"/>
                  </a:lnTo>
                  <a:lnTo>
                    <a:pt x="798569" y="448140"/>
                  </a:lnTo>
                  <a:close/>
                </a:path>
                <a:path w="1636395" h="821055">
                  <a:moveTo>
                    <a:pt x="798776" y="447671"/>
                  </a:moveTo>
                  <a:lnTo>
                    <a:pt x="798569" y="448140"/>
                  </a:lnTo>
                  <a:lnTo>
                    <a:pt x="798414" y="448626"/>
                  </a:lnTo>
                  <a:lnTo>
                    <a:pt x="798776" y="447671"/>
                  </a:lnTo>
                  <a:close/>
                </a:path>
                <a:path w="1636395" h="821055">
                  <a:moveTo>
                    <a:pt x="823504" y="430568"/>
                  </a:moveTo>
                  <a:lnTo>
                    <a:pt x="804167" y="430568"/>
                  </a:lnTo>
                  <a:lnTo>
                    <a:pt x="803892" y="431651"/>
                  </a:lnTo>
                  <a:lnTo>
                    <a:pt x="798569" y="448140"/>
                  </a:lnTo>
                  <a:lnTo>
                    <a:pt x="798776" y="447671"/>
                  </a:lnTo>
                  <a:lnTo>
                    <a:pt x="818711" y="447671"/>
                  </a:lnTo>
                  <a:lnTo>
                    <a:pt x="822488" y="435818"/>
                  </a:lnTo>
                  <a:lnTo>
                    <a:pt x="823504" y="430568"/>
                  </a:lnTo>
                  <a:close/>
                </a:path>
                <a:path w="1636395" h="821055">
                  <a:moveTo>
                    <a:pt x="803999" y="431095"/>
                  </a:moveTo>
                  <a:lnTo>
                    <a:pt x="803822" y="431651"/>
                  </a:lnTo>
                  <a:lnTo>
                    <a:pt x="803999" y="431095"/>
                  </a:lnTo>
                  <a:close/>
                </a:path>
                <a:path w="1636395" h="821055">
                  <a:moveTo>
                    <a:pt x="804167" y="430568"/>
                  </a:moveTo>
                  <a:lnTo>
                    <a:pt x="803999" y="431095"/>
                  </a:lnTo>
                  <a:lnTo>
                    <a:pt x="803892" y="431651"/>
                  </a:lnTo>
                  <a:lnTo>
                    <a:pt x="804167" y="430568"/>
                  </a:lnTo>
                  <a:close/>
                </a:path>
                <a:path w="1636395" h="821055">
                  <a:moveTo>
                    <a:pt x="826413" y="413522"/>
                  </a:moveTo>
                  <a:lnTo>
                    <a:pt x="807398" y="413522"/>
                  </a:lnTo>
                  <a:lnTo>
                    <a:pt x="807246" y="414709"/>
                  </a:lnTo>
                  <a:lnTo>
                    <a:pt x="803999" y="431095"/>
                  </a:lnTo>
                  <a:lnTo>
                    <a:pt x="804167" y="430568"/>
                  </a:lnTo>
                  <a:lnTo>
                    <a:pt x="823504" y="430568"/>
                  </a:lnTo>
                  <a:lnTo>
                    <a:pt x="826216" y="416549"/>
                  </a:lnTo>
                  <a:lnTo>
                    <a:pt x="826413" y="413522"/>
                  </a:lnTo>
                  <a:close/>
                </a:path>
                <a:path w="1636395" h="821055">
                  <a:moveTo>
                    <a:pt x="807285" y="414106"/>
                  </a:moveTo>
                  <a:lnTo>
                    <a:pt x="807169" y="414709"/>
                  </a:lnTo>
                  <a:lnTo>
                    <a:pt x="807285" y="414106"/>
                  </a:lnTo>
                  <a:close/>
                </a:path>
                <a:path w="1636395" h="821055">
                  <a:moveTo>
                    <a:pt x="807398" y="413522"/>
                  </a:moveTo>
                  <a:lnTo>
                    <a:pt x="807285" y="414106"/>
                  </a:lnTo>
                  <a:lnTo>
                    <a:pt x="807246" y="414709"/>
                  </a:lnTo>
                  <a:lnTo>
                    <a:pt x="807398" y="413522"/>
                  </a:lnTo>
                  <a:close/>
                </a:path>
                <a:path w="1636395" h="821055">
                  <a:moveTo>
                    <a:pt x="1635596" y="0"/>
                  </a:moveTo>
                  <a:lnTo>
                    <a:pt x="1558747" y="2231"/>
                  </a:lnTo>
                  <a:lnTo>
                    <a:pt x="1482242" y="8759"/>
                  </a:lnTo>
                  <a:lnTo>
                    <a:pt x="1406956" y="19286"/>
                  </a:lnTo>
                  <a:lnTo>
                    <a:pt x="1333479" y="33530"/>
                  </a:lnTo>
                  <a:lnTo>
                    <a:pt x="1262400" y="51207"/>
                  </a:lnTo>
                  <a:lnTo>
                    <a:pt x="1194311" y="72036"/>
                  </a:lnTo>
                  <a:lnTo>
                    <a:pt x="1129868" y="95717"/>
                  </a:lnTo>
                  <a:lnTo>
                    <a:pt x="1069459" y="122052"/>
                  </a:lnTo>
                  <a:lnTo>
                    <a:pt x="1013865" y="150695"/>
                  </a:lnTo>
                  <a:lnTo>
                    <a:pt x="963604" y="181418"/>
                  </a:lnTo>
                  <a:lnTo>
                    <a:pt x="919264" y="213974"/>
                  </a:lnTo>
                  <a:lnTo>
                    <a:pt x="881430" y="248146"/>
                  </a:lnTo>
                  <a:lnTo>
                    <a:pt x="850715" y="283740"/>
                  </a:lnTo>
                  <a:lnTo>
                    <a:pt x="827780" y="320591"/>
                  </a:lnTo>
                  <a:lnTo>
                    <a:pt x="813382" y="358513"/>
                  </a:lnTo>
                  <a:lnTo>
                    <a:pt x="807285" y="414106"/>
                  </a:lnTo>
                  <a:lnTo>
                    <a:pt x="807398" y="413522"/>
                  </a:lnTo>
                  <a:lnTo>
                    <a:pt x="826413" y="413522"/>
                  </a:lnTo>
                  <a:lnTo>
                    <a:pt x="828549" y="380809"/>
                  </a:lnTo>
                  <a:lnTo>
                    <a:pt x="828626" y="379620"/>
                  </a:lnTo>
                  <a:lnTo>
                    <a:pt x="831771" y="363762"/>
                  </a:lnTo>
                  <a:lnTo>
                    <a:pt x="831980" y="362680"/>
                  </a:lnTo>
                  <a:lnTo>
                    <a:pt x="837153" y="346659"/>
                  </a:lnTo>
                  <a:lnTo>
                    <a:pt x="837458" y="345704"/>
                  </a:lnTo>
                  <a:lnTo>
                    <a:pt x="844657" y="329531"/>
                  </a:lnTo>
                  <a:lnTo>
                    <a:pt x="845021" y="328707"/>
                  </a:lnTo>
                  <a:lnTo>
                    <a:pt x="854236" y="312422"/>
                  </a:lnTo>
                  <a:lnTo>
                    <a:pt x="854631" y="311721"/>
                  </a:lnTo>
                  <a:lnTo>
                    <a:pt x="865833" y="295382"/>
                  </a:lnTo>
                  <a:lnTo>
                    <a:pt x="866239" y="294789"/>
                  </a:lnTo>
                  <a:lnTo>
                    <a:pt x="879390" y="278461"/>
                  </a:lnTo>
                  <a:lnTo>
                    <a:pt x="879791" y="277962"/>
                  </a:lnTo>
                  <a:lnTo>
                    <a:pt x="894834" y="261711"/>
                  </a:lnTo>
                  <a:lnTo>
                    <a:pt x="895224" y="261289"/>
                  </a:lnTo>
                  <a:lnTo>
                    <a:pt x="912098" y="245179"/>
                  </a:lnTo>
                  <a:lnTo>
                    <a:pt x="912470" y="244824"/>
                  </a:lnTo>
                  <a:lnTo>
                    <a:pt x="931105" y="228914"/>
                  </a:lnTo>
                  <a:lnTo>
                    <a:pt x="951780" y="212961"/>
                  </a:lnTo>
                  <a:lnTo>
                    <a:pt x="974046" y="197363"/>
                  </a:lnTo>
                  <a:lnTo>
                    <a:pt x="997828" y="182159"/>
                  </a:lnTo>
                  <a:lnTo>
                    <a:pt x="1023045" y="167394"/>
                  </a:lnTo>
                  <a:lnTo>
                    <a:pt x="1049628" y="153104"/>
                  </a:lnTo>
                  <a:lnTo>
                    <a:pt x="1077495" y="139330"/>
                  </a:lnTo>
                  <a:lnTo>
                    <a:pt x="1106568" y="126109"/>
                  </a:lnTo>
                  <a:lnTo>
                    <a:pt x="1136657" y="113526"/>
                  </a:lnTo>
                  <a:lnTo>
                    <a:pt x="1200178" y="90176"/>
                  </a:lnTo>
                  <a:lnTo>
                    <a:pt x="1200635" y="90008"/>
                  </a:lnTo>
                  <a:lnTo>
                    <a:pt x="1267291" y="69632"/>
                  </a:lnTo>
                  <a:lnTo>
                    <a:pt x="1267731" y="69498"/>
                  </a:lnTo>
                  <a:lnTo>
                    <a:pt x="1337405" y="52184"/>
                  </a:lnTo>
                  <a:lnTo>
                    <a:pt x="1409910" y="38119"/>
                  </a:lnTo>
                  <a:lnTo>
                    <a:pt x="1410336" y="38036"/>
                  </a:lnTo>
                  <a:lnTo>
                    <a:pt x="1484218" y="27717"/>
                  </a:lnTo>
                  <a:lnTo>
                    <a:pt x="1484627" y="27660"/>
                  </a:lnTo>
                  <a:lnTo>
                    <a:pt x="1484788" y="27660"/>
                  </a:lnTo>
                  <a:lnTo>
                    <a:pt x="1559742" y="21266"/>
                  </a:lnTo>
                  <a:lnTo>
                    <a:pt x="1559566" y="21266"/>
                  </a:lnTo>
                  <a:lnTo>
                    <a:pt x="1560099" y="21235"/>
                  </a:lnTo>
                  <a:lnTo>
                    <a:pt x="1560616" y="21235"/>
                  </a:lnTo>
                  <a:lnTo>
                    <a:pt x="1636148" y="19042"/>
                  </a:lnTo>
                  <a:lnTo>
                    <a:pt x="1635596" y="0"/>
                  </a:lnTo>
                  <a:close/>
                </a:path>
                <a:path w="1636395" h="821055">
                  <a:moveTo>
                    <a:pt x="828626" y="379620"/>
                  </a:moveTo>
                  <a:lnTo>
                    <a:pt x="828473" y="380809"/>
                  </a:lnTo>
                  <a:lnTo>
                    <a:pt x="828587" y="380216"/>
                  </a:lnTo>
                  <a:lnTo>
                    <a:pt x="828626" y="379620"/>
                  </a:lnTo>
                  <a:close/>
                </a:path>
                <a:path w="1636395" h="821055">
                  <a:moveTo>
                    <a:pt x="828587" y="380216"/>
                  </a:moveTo>
                  <a:lnTo>
                    <a:pt x="828473" y="380809"/>
                  </a:lnTo>
                  <a:lnTo>
                    <a:pt x="828587" y="380216"/>
                  </a:lnTo>
                  <a:close/>
                </a:path>
                <a:path w="1636395" h="821055">
                  <a:moveTo>
                    <a:pt x="828703" y="379620"/>
                  </a:moveTo>
                  <a:lnTo>
                    <a:pt x="828587" y="380216"/>
                  </a:lnTo>
                  <a:lnTo>
                    <a:pt x="828703" y="379620"/>
                  </a:lnTo>
                  <a:close/>
                </a:path>
                <a:path w="1636395" h="821055">
                  <a:moveTo>
                    <a:pt x="831980" y="362680"/>
                  </a:moveTo>
                  <a:lnTo>
                    <a:pt x="831703" y="363762"/>
                  </a:lnTo>
                  <a:lnTo>
                    <a:pt x="831875" y="363223"/>
                  </a:lnTo>
                  <a:lnTo>
                    <a:pt x="831980" y="362680"/>
                  </a:lnTo>
                  <a:close/>
                </a:path>
                <a:path w="1636395" h="821055">
                  <a:moveTo>
                    <a:pt x="831875" y="363223"/>
                  </a:moveTo>
                  <a:lnTo>
                    <a:pt x="831703" y="363762"/>
                  </a:lnTo>
                  <a:lnTo>
                    <a:pt x="831875" y="363223"/>
                  </a:lnTo>
                  <a:close/>
                </a:path>
                <a:path w="1636395" h="821055">
                  <a:moveTo>
                    <a:pt x="832048" y="362680"/>
                  </a:moveTo>
                  <a:lnTo>
                    <a:pt x="831875" y="363223"/>
                  </a:lnTo>
                  <a:lnTo>
                    <a:pt x="832048" y="362680"/>
                  </a:lnTo>
                  <a:close/>
                </a:path>
                <a:path w="1636395" h="821055">
                  <a:moveTo>
                    <a:pt x="837458" y="345704"/>
                  </a:moveTo>
                  <a:lnTo>
                    <a:pt x="837096" y="346659"/>
                  </a:lnTo>
                  <a:lnTo>
                    <a:pt x="837303" y="346189"/>
                  </a:lnTo>
                  <a:lnTo>
                    <a:pt x="837458" y="345704"/>
                  </a:lnTo>
                  <a:close/>
                </a:path>
                <a:path w="1636395" h="821055">
                  <a:moveTo>
                    <a:pt x="837303" y="346189"/>
                  </a:moveTo>
                  <a:lnTo>
                    <a:pt x="837096" y="346659"/>
                  </a:lnTo>
                  <a:lnTo>
                    <a:pt x="837303" y="346189"/>
                  </a:lnTo>
                  <a:close/>
                </a:path>
                <a:path w="1636395" h="821055">
                  <a:moveTo>
                    <a:pt x="837517" y="345704"/>
                  </a:moveTo>
                  <a:lnTo>
                    <a:pt x="837303" y="346189"/>
                  </a:lnTo>
                  <a:lnTo>
                    <a:pt x="837517" y="345704"/>
                  </a:lnTo>
                  <a:close/>
                </a:path>
                <a:path w="1636395" h="821055">
                  <a:moveTo>
                    <a:pt x="845021" y="328707"/>
                  </a:moveTo>
                  <a:lnTo>
                    <a:pt x="844608" y="329531"/>
                  </a:lnTo>
                  <a:lnTo>
                    <a:pt x="844835" y="329128"/>
                  </a:lnTo>
                  <a:lnTo>
                    <a:pt x="845021" y="328707"/>
                  </a:lnTo>
                  <a:close/>
                </a:path>
                <a:path w="1636395" h="821055">
                  <a:moveTo>
                    <a:pt x="844835" y="329128"/>
                  </a:moveTo>
                  <a:lnTo>
                    <a:pt x="844608" y="329531"/>
                  </a:lnTo>
                  <a:lnTo>
                    <a:pt x="844835" y="329128"/>
                  </a:lnTo>
                  <a:close/>
                </a:path>
                <a:path w="1636395" h="821055">
                  <a:moveTo>
                    <a:pt x="845072" y="328707"/>
                  </a:moveTo>
                  <a:lnTo>
                    <a:pt x="844835" y="329128"/>
                  </a:lnTo>
                  <a:lnTo>
                    <a:pt x="845072" y="328707"/>
                  </a:lnTo>
                  <a:close/>
                </a:path>
                <a:path w="1636395" h="821055">
                  <a:moveTo>
                    <a:pt x="854631" y="311721"/>
                  </a:moveTo>
                  <a:lnTo>
                    <a:pt x="854195" y="312422"/>
                  </a:lnTo>
                  <a:lnTo>
                    <a:pt x="854429" y="312080"/>
                  </a:lnTo>
                  <a:lnTo>
                    <a:pt x="854631" y="311721"/>
                  </a:lnTo>
                  <a:close/>
                </a:path>
                <a:path w="1636395" h="821055">
                  <a:moveTo>
                    <a:pt x="854429" y="312080"/>
                  </a:moveTo>
                  <a:lnTo>
                    <a:pt x="854195" y="312422"/>
                  </a:lnTo>
                  <a:lnTo>
                    <a:pt x="854429" y="312080"/>
                  </a:lnTo>
                  <a:close/>
                </a:path>
                <a:path w="1636395" h="821055">
                  <a:moveTo>
                    <a:pt x="854674" y="311721"/>
                  </a:moveTo>
                  <a:lnTo>
                    <a:pt x="854429" y="312080"/>
                  </a:lnTo>
                  <a:lnTo>
                    <a:pt x="854674" y="311721"/>
                  </a:lnTo>
                  <a:close/>
                </a:path>
                <a:path w="1636395" h="821055">
                  <a:moveTo>
                    <a:pt x="866239" y="294789"/>
                  </a:moveTo>
                  <a:lnTo>
                    <a:pt x="865799" y="295382"/>
                  </a:lnTo>
                  <a:lnTo>
                    <a:pt x="866029" y="295097"/>
                  </a:lnTo>
                  <a:lnTo>
                    <a:pt x="866239" y="294789"/>
                  </a:lnTo>
                  <a:close/>
                </a:path>
                <a:path w="1636395" h="821055">
                  <a:moveTo>
                    <a:pt x="866029" y="295097"/>
                  </a:moveTo>
                  <a:lnTo>
                    <a:pt x="865799" y="295382"/>
                  </a:lnTo>
                  <a:lnTo>
                    <a:pt x="866029" y="295097"/>
                  </a:lnTo>
                  <a:close/>
                </a:path>
                <a:path w="1636395" h="821055">
                  <a:moveTo>
                    <a:pt x="866275" y="294789"/>
                  </a:moveTo>
                  <a:lnTo>
                    <a:pt x="866029" y="295097"/>
                  </a:lnTo>
                  <a:lnTo>
                    <a:pt x="866275" y="294789"/>
                  </a:lnTo>
                  <a:close/>
                </a:path>
                <a:path w="1636395" h="821055">
                  <a:moveTo>
                    <a:pt x="879587" y="278215"/>
                  </a:moveTo>
                  <a:lnTo>
                    <a:pt x="879360" y="278461"/>
                  </a:lnTo>
                  <a:lnTo>
                    <a:pt x="879587" y="278215"/>
                  </a:lnTo>
                  <a:close/>
                </a:path>
                <a:path w="1636395" h="821055">
                  <a:moveTo>
                    <a:pt x="879821" y="277962"/>
                  </a:moveTo>
                  <a:lnTo>
                    <a:pt x="879587" y="278215"/>
                  </a:lnTo>
                  <a:lnTo>
                    <a:pt x="879821" y="277962"/>
                  </a:lnTo>
                  <a:close/>
                </a:path>
                <a:path w="1636395" h="821055">
                  <a:moveTo>
                    <a:pt x="895020" y="261510"/>
                  </a:moveTo>
                  <a:lnTo>
                    <a:pt x="894810" y="261711"/>
                  </a:lnTo>
                  <a:lnTo>
                    <a:pt x="895020" y="261510"/>
                  </a:lnTo>
                  <a:close/>
                </a:path>
                <a:path w="1636395" h="821055">
                  <a:moveTo>
                    <a:pt x="895251" y="261289"/>
                  </a:moveTo>
                  <a:lnTo>
                    <a:pt x="895020" y="261510"/>
                  </a:lnTo>
                  <a:lnTo>
                    <a:pt x="895251" y="261289"/>
                  </a:lnTo>
                  <a:close/>
                </a:path>
                <a:path w="1636395" h="821055">
                  <a:moveTo>
                    <a:pt x="912282" y="245004"/>
                  </a:moveTo>
                  <a:lnTo>
                    <a:pt x="912077" y="245179"/>
                  </a:lnTo>
                  <a:lnTo>
                    <a:pt x="912282" y="245004"/>
                  </a:lnTo>
                  <a:close/>
                </a:path>
                <a:path w="1636395" h="821055">
                  <a:moveTo>
                    <a:pt x="912493" y="244824"/>
                  </a:moveTo>
                  <a:lnTo>
                    <a:pt x="912282" y="245004"/>
                  </a:lnTo>
                  <a:lnTo>
                    <a:pt x="912493" y="244824"/>
                  </a:lnTo>
                  <a:close/>
                </a:path>
                <a:path w="1636395" h="821055">
                  <a:moveTo>
                    <a:pt x="1200684" y="90008"/>
                  </a:moveTo>
                  <a:lnTo>
                    <a:pt x="1200392" y="90098"/>
                  </a:lnTo>
                  <a:lnTo>
                    <a:pt x="1200684" y="90008"/>
                  </a:lnTo>
                  <a:close/>
                </a:path>
                <a:path w="1636395" h="821055">
                  <a:moveTo>
                    <a:pt x="1267785" y="69498"/>
                  </a:moveTo>
                  <a:lnTo>
                    <a:pt x="1267498" y="69569"/>
                  </a:lnTo>
                  <a:lnTo>
                    <a:pt x="1267785" y="69498"/>
                  </a:lnTo>
                  <a:close/>
                </a:path>
                <a:path w="1636395" h="821055">
                  <a:moveTo>
                    <a:pt x="1410432" y="38036"/>
                  </a:moveTo>
                  <a:lnTo>
                    <a:pt x="1410086" y="38084"/>
                  </a:lnTo>
                  <a:lnTo>
                    <a:pt x="1410432" y="38036"/>
                  </a:lnTo>
                  <a:close/>
                </a:path>
                <a:path w="1636395" h="821055">
                  <a:moveTo>
                    <a:pt x="1484788" y="27660"/>
                  </a:moveTo>
                  <a:lnTo>
                    <a:pt x="1484627" y="27660"/>
                  </a:lnTo>
                  <a:lnTo>
                    <a:pt x="1484376" y="27695"/>
                  </a:lnTo>
                  <a:lnTo>
                    <a:pt x="1484788" y="27660"/>
                  </a:lnTo>
                  <a:close/>
                </a:path>
                <a:path w="1636395" h="821055">
                  <a:moveTo>
                    <a:pt x="1560616" y="21235"/>
                  </a:moveTo>
                  <a:lnTo>
                    <a:pt x="1560099" y="21235"/>
                  </a:lnTo>
                  <a:lnTo>
                    <a:pt x="1559833" y="21258"/>
                  </a:lnTo>
                  <a:lnTo>
                    <a:pt x="1560616" y="21235"/>
                  </a:lnTo>
                  <a:close/>
                </a:path>
              </a:pathLst>
            </a:custGeom>
            <a:solidFill>
              <a:srgbClr val="7F7F7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06995" y="1940826"/>
              <a:ext cx="232410" cy="969010"/>
            </a:xfrm>
            <a:custGeom>
              <a:avLst/>
              <a:gdLst/>
              <a:ahLst/>
              <a:cxnLst/>
              <a:rect l="l" t="t" r="r" b="b"/>
              <a:pathLst>
                <a:path w="232409" h="969010">
                  <a:moveTo>
                    <a:pt x="49110" y="811898"/>
                  </a:moveTo>
                  <a:lnTo>
                    <a:pt x="36461" y="810831"/>
                  </a:lnTo>
                  <a:lnTo>
                    <a:pt x="36042" y="815695"/>
                  </a:lnTo>
                  <a:lnTo>
                    <a:pt x="33591" y="852817"/>
                  </a:lnTo>
                  <a:lnTo>
                    <a:pt x="33159" y="861758"/>
                  </a:lnTo>
                  <a:lnTo>
                    <a:pt x="45847" y="862355"/>
                  </a:lnTo>
                  <a:lnTo>
                    <a:pt x="46266" y="853605"/>
                  </a:lnTo>
                  <a:lnTo>
                    <a:pt x="48704" y="816711"/>
                  </a:lnTo>
                  <a:lnTo>
                    <a:pt x="49110" y="811898"/>
                  </a:lnTo>
                  <a:close/>
                </a:path>
                <a:path w="232409" h="969010">
                  <a:moveTo>
                    <a:pt x="53784" y="761441"/>
                  </a:moveTo>
                  <a:lnTo>
                    <a:pt x="41148" y="760120"/>
                  </a:lnTo>
                  <a:lnTo>
                    <a:pt x="39827" y="772756"/>
                  </a:lnTo>
                  <a:lnTo>
                    <a:pt x="52463" y="774077"/>
                  </a:lnTo>
                  <a:lnTo>
                    <a:pt x="53784" y="761441"/>
                  </a:lnTo>
                  <a:close/>
                </a:path>
                <a:path w="232409" h="969010">
                  <a:moveTo>
                    <a:pt x="65709" y="673811"/>
                  </a:moveTo>
                  <a:lnTo>
                    <a:pt x="53200" y="671614"/>
                  </a:lnTo>
                  <a:lnTo>
                    <a:pt x="51320" y="682294"/>
                  </a:lnTo>
                  <a:lnTo>
                    <a:pt x="46786" y="712774"/>
                  </a:lnTo>
                  <a:lnTo>
                    <a:pt x="45605" y="722147"/>
                  </a:lnTo>
                  <a:lnTo>
                    <a:pt x="58204" y="723734"/>
                  </a:lnTo>
                  <a:lnTo>
                    <a:pt x="59359" y="714578"/>
                  </a:lnTo>
                  <a:lnTo>
                    <a:pt x="63842" y="684415"/>
                  </a:lnTo>
                  <a:lnTo>
                    <a:pt x="65709" y="673811"/>
                  </a:lnTo>
                  <a:close/>
                </a:path>
                <a:path w="232409" h="969010">
                  <a:moveTo>
                    <a:pt x="75730" y="624497"/>
                  </a:moveTo>
                  <a:lnTo>
                    <a:pt x="63411" y="621398"/>
                  </a:lnTo>
                  <a:lnTo>
                    <a:pt x="61556" y="628827"/>
                  </a:lnTo>
                  <a:lnTo>
                    <a:pt x="60477" y="634009"/>
                  </a:lnTo>
                  <a:lnTo>
                    <a:pt x="72910" y="636612"/>
                  </a:lnTo>
                  <a:lnTo>
                    <a:pt x="73914" y="631799"/>
                  </a:lnTo>
                  <a:lnTo>
                    <a:pt x="75730" y="624497"/>
                  </a:lnTo>
                  <a:close/>
                </a:path>
                <a:path w="232409" h="969010">
                  <a:moveTo>
                    <a:pt x="76187" y="893025"/>
                  </a:moveTo>
                  <a:lnTo>
                    <a:pt x="0" y="891540"/>
                  </a:lnTo>
                  <a:lnTo>
                    <a:pt x="36614" y="968476"/>
                  </a:lnTo>
                  <a:lnTo>
                    <a:pt x="69850" y="905103"/>
                  </a:lnTo>
                  <a:lnTo>
                    <a:pt x="72529" y="899998"/>
                  </a:lnTo>
                  <a:lnTo>
                    <a:pt x="76187" y="893025"/>
                  </a:lnTo>
                  <a:close/>
                </a:path>
                <a:path w="232409" h="969010">
                  <a:moveTo>
                    <a:pt x="116052" y="554088"/>
                  </a:moveTo>
                  <a:lnTo>
                    <a:pt x="108800" y="547573"/>
                  </a:lnTo>
                  <a:lnTo>
                    <a:pt x="108242" y="547065"/>
                  </a:lnTo>
                  <a:lnTo>
                    <a:pt x="108000" y="546862"/>
                  </a:lnTo>
                  <a:lnTo>
                    <a:pt x="106845" y="545820"/>
                  </a:lnTo>
                  <a:lnTo>
                    <a:pt x="106603" y="545604"/>
                  </a:lnTo>
                  <a:lnTo>
                    <a:pt x="105981" y="546303"/>
                  </a:lnTo>
                  <a:lnTo>
                    <a:pt x="105676" y="546481"/>
                  </a:lnTo>
                  <a:lnTo>
                    <a:pt x="105676" y="546862"/>
                  </a:lnTo>
                  <a:lnTo>
                    <a:pt x="105422" y="546963"/>
                  </a:lnTo>
                  <a:lnTo>
                    <a:pt x="105676" y="546862"/>
                  </a:lnTo>
                  <a:lnTo>
                    <a:pt x="105676" y="546481"/>
                  </a:lnTo>
                  <a:lnTo>
                    <a:pt x="104648" y="547052"/>
                  </a:lnTo>
                  <a:lnTo>
                    <a:pt x="105435" y="546900"/>
                  </a:lnTo>
                  <a:lnTo>
                    <a:pt x="104622" y="547065"/>
                  </a:lnTo>
                  <a:lnTo>
                    <a:pt x="102069" y="547560"/>
                  </a:lnTo>
                  <a:lnTo>
                    <a:pt x="102069" y="560425"/>
                  </a:lnTo>
                  <a:lnTo>
                    <a:pt x="101904" y="560527"/>
                  </a:lnTo>
                  <a:lnTo>
                    <a:pt x="101777" y="560527"/>
                  </a:lnTo>
                  <a:lnTo>
                    <a:pt x="102031" y="560425"/>
                  </a:lnTo>
                  <a:lnTo>
                    <a:pt x="102069" y="547560"/>
                  </a:lnTo>
                  <a:lnTo>
                    <a:pt x="98361" y="548259"/>
                  </a:lnTo>
                  <a:lnTo>
                    <a:pt x="93408" y="551065"/>
                  </a:lnTo>
                  <a:lnTo>
                    <a:pt x="85991" y="559308"/>
                  </a:lnTo>
                  <a:lnTo>
                    <a:pt x="79311" y="571500"/>
                  </a:lnTo>
                  <a:lnTo>
                    <a:pt x="74345" y="584060"/>
                  </a:lnTo>
                  <a:lnTo>
                    <a:pt x="86156" y="588733"/>
                  </a:lnTo>
                  <a:lnTo>
                    <a:pt x="90690" y="577253"/>
                  </a:lnTo>
                  <a:lnTo>
                    <a:pt x="90830" y="576910"/>
                  </a:lnTo>
                  <a:lnTo>
                    <a:pt x="91033" y="576541"/>
                  </a:lnTo>
                  <a:lnTo>
                    <a:pt x="96126" y="567258"/>
                  </a:lnTo>
                  <a:lnTo>
                    <a:pt x="96431" y="566712"/>
                  </a:lnTo>
                  <a:lnTo>
                    <a:pt x="97002" y="566064"/>
                  </a:lnTo>
                  <a:lnTo>
                    <a:pt x="101015" y="561594"/>
                  </a:lnTo>
                  <a:lnTo>
                    <a:pt x="101473" y="561086"/>
                  </a:lnTo>
                  <a:lnTo>
                    <a:pt x="102806" y="560336"/>
                  </a:lnTo>
                  <a:lnTo>
                    <a:pt x="105498" y="559816"/>
                  </a:lnTo>
                  <a:lnTo>
                    <a:pt x="109093" y="559130"/>
                  </a:lnTo>
                  <a:lnTo>
                    <a:pt x="114046" y="556323"/>
                  </a:lnTo>
                  <a:lnTo>
                    <a:pt x="116052" y="554088"/>
                  </a:lnTo>
                  <a:close/>
                </a:path>
                <a:path w="232409" h="969010">
                  <a:moveTo>
                    <a:pt x="138684" y="506158"/>
                  </a:moveTo>
                  <a:lnTo>
                    <a:pt x="126542" y="502412"/>
                  </a:lnTo>
                  <a:lnTo>
                    <a:pt x="122809" y="514553"/>
                  </a:lnTo>
                  <a:lnTo>
                    <a:pt x="134937" y="518287"/>
                  </a:lnTo>
                  <a:lnTo>
                    <a:pt x="138684" y="506158"/>
                  </a:lnTo>
                  <a:close/>
                </a:path>
                <a:path w="232409" h="969010">
                  <a:moveTo>
                    <a:pt x="157149" y="418287"/>
                  </a:moveTo>
                  <a:lnTo>
                    <a:pt x="144589" y="416407"/>
                  </a:lnTo>
                  <a:lnTo>
                    <a:pt x="143611" y="422973"/>
                  </a:lnTo>
                  <a:lnTo>
                    <a:pt x="138722" y="450786"/>
                  </a:lnTo>
                  <a:lnTo>
                    <a:pt x="135547" y="466013"/>
                  </a:lnTo>
                  <a:lnTo>
                    <a:pt x="147980" y="468617"/>
                  </a:lnTo>
                  <a:lnTo>
                    <a:pt x="151193" y="453174"/>
                  </a:lnTo>
                  <a:lnTo>
                    <a:pt x="151638" y="450672"/>
                  </a:lnTo>
                  <a:lnTo>
                    <a:pt x="156133" y="425094"/>
                  </a:lnTo>
                  <a:lnTo>
                    <a:pt x="156451" y="422973"/>
                  </a:lnTo>
                  <a:lnTo>
                    <a:pt x="157149" y="418287"/>
                  </a:lnTo>
                  <a:close/>
                </a:path>
                <a:path w="232409" h="969010">
                  <a:moveTo>
                    <a:pt x="164033" y="367804"/>
                  </a:moveTo>
                  <a:lnTo>
                    <a:pt x="151434" y="366229"/>
                  </a:lnTo>
                  <a:lnTo>
                    <a:pt x="149860" y="378828"/>
                  </a:lnTo>
                  <a:lnTo>
                    <a:pt x="162458" y="380403"/>
                  </a:lnTo>
                  <a:lnTo>
                    <a:pt x="164033" y="367804"/>
                  </a:lnTo>
                  <a:close/>
                </a:path>
                <a:path w="232409" h="969010">
                  <a:moveTo>
                    <a:pt x="172250" y="278930"/>
                  </a:moveTo>
                  <a:lnTo>
                    <a:pt x="159588" y="278091"/>
                  </a:lnTo>
                  <a:lnTo>
                    <a:pt x="158750" y="290677"/>
                  </a:lnTo>
                  <a:lnTo>
                    <a:pt x="155714" y="326415"/>
                  </a:lnTo>
                  <a:lnTo>
                    <a:pt x="155498" y="328472"/>
                  </a:lnTo>
                  <a:lnTo>
                    <a:pt x="168135" y="329793"/>
                  </a:lnTo>
                  <a:lnTo>
                    <a:pt x="168363" y="327609"/>
                  </a:lnTo>
                  <a:lnTo>
                    <a:pt x="168465" y="326351"/>
                  </a:lnTo>
                  <a:lnTo>
                    <a:pt x="171411" y="291693"/>
                  </a:lnTo>
                  <a:lnTo>
                    <a:pt x="171475" y="290677"/>
                  </a:lnTo>
                  <a:lnTo>
                    <a:pt x="172250" y="278930"/>
                  </a:lnTo>
                  <a:close/>
                </a:path>
                <a:path w="232409" h="969010">
                  <a:moveTo>
                    <a:pt x="175133" y="228092"/>
                  </a:moveTo>
                  <a:lnTo>
                    <a:pt x="162445" y="227482"/>
                  </a:lnTo>
                  <a:lnTo>
                    <a:pt x="161836" y="240169"/>
                  </a:lnTo>
                  <a:lnTo>
                    <a:pt x="174523" y="240779"/>
                  </a:lnTo>
                  <a:lnTo>
                    <a:pt x="175133" y="228092"/>
                  </a:lnTo>
                  <a:close/>
                </a:path>
                <a:path w="232409" h="969010">
                  <a:moveTo>
                    <a:pt x="232029" y="0"/>
                  </a:moveTo>
                  <a:lnTo>
                    <a:pt x="109664" y="0"/>
                  </a:lnTo>
                  <a:lnTo>
                    <a:pt x="109664" y="138912"/>
                  </a:lnTo>
                  <a:lnTo>
                    <a:pt x="164477" y="138912"/>
                  </a:lnTo>
                  <a:lnTo>
                    <a:pt x="163499" y="189585"/>
                  </a:lnTo>
                  <a:lnTo>
                    <a:pt x="176199" y="189826"/>
                  </a:lnTo>
                  <a:lnTo>
                    <a:pt x="177190" y="139039"/>
                  </a:lnTo>
                  <a:lnTo>
                    <a:pt x="170497" y="138912"/>
                  </a:lnTo>
                  <a:lnTo>
                    <a:pt x="232029" y="138912"/>
                  </a:lnTo>
                  <a:lnTo>
                    <a:pt x="232029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245672" y="4142095"/>
            <a:ext cx="482600" cy="50800"/>
          </a:xfrm>
          <a:custGeom>
            <a:avLst/>
            <a:gdLst/>
            <a:ahLst/>
            <a:cxnLst/>
            <a:rect l="l" t="t" r="r" b="b"/>
            <a:pathLst>
              <a:path w="482600" h="50800">
                <a:moveTo>
                  <a:pt x="12700" y="19048"/>
                </a:moveTo>
                <a:lnTo>
                  <a:pt x="0" y="19048"/>
                </a:lnTo>
                <a:lnTo>
                  <a:pt x="0" y="31748"/>
                </a:lnTo>
                <a:lnTo>
                  <a:pt x="12700" y="31748"/>
                </a:lnTo>
                <a:lnTo>
                  <a:pt x="12700" y="19048"/>
                </a:lnTo>
                <a:close/>
              </a:path>
              <a:path w="482600" h="50800">
                <a:moveTo>
                  <a:pt x="38100" y="19049"/>
                </a:moveTo>
                <a:lnTo>
                  <a:pt x="25400" y="19049"/>
                </a:lnTo>
                <a:lnTo>
                  <a:pt x="25400" y="31749"/>
                </a:lnTo>
                <a:lnTo>
                  <a:pt x="38100" y="31749"/>
                </a:lnTo>
                <a:lnTo>
                  <a:pt x="38100" y="19049"/>
                </a:lnTo>
                <a:close/>
              </a:path>
              <a:path w="482600" h="50800">
                <a:moveTo>
                  <a:pt x="63500" y="19049"/>
                </a:moveTo>
                <a:lnTo>
                  <a:pt x="50800" y="19049"/>
                </a:lnTo>
                <a:lnTo>
                  <a:pt x="50800" y="31749"/>
                </a:lnTo>
                <a:lnTo>
                  <a:pt x="63500" y="31749"/>
                </a:lnTo>
                <a:lnTo>
                  <a:pt x="63500" y="19049"/>
                </a:lnTo>
                <a:close/>
              </a:path>
              <a:path w="482600" h="50800">
                <a:moveTo>
                  <a:pt x="88900" y="19049"/>
                </a:moveTo>
                <a:lnTo>
                  <a:pt x="76200" y="19049"/>
                </a:lnTo>
                <a:lnTo>
                  <a:pt x="76200" y="31749"/>
                </a:lnTo>
                <a:lnTo>
                  <a:pt x="88900" y="31749"/>
                </a:lnTo>
                <a:lnTo>
                  <a:pt x="88900" y="19049"/>
                </a:lnTo>
                <a:close/>
              </a:path>
              <a:path w="482600" h="50800">
                <a:moveTo>
                  <a:pt x="114300" y="19049"/>
                </a:moveTo>
                <a:lnTo>
                  <a:pt x="101600" y="19049"/>
                </a:lnTo>
                <a:lnTo>
                  <a:pt x="101600" y="31749"/>
                </a:lnTo>
                <a:lnTo>
                  <a:pt x="114300" y="31749"/>
                </a:lnTo>
                <a:lnTo>
                  <a:pt x="114300" y="19049"/>
                </a:lnTo>
                <a:close/>
              </a:path>
              <a:path w="482600" h="50800">
                <a:moveTo>
                  <a:pt x="127000" y="19049"/>
                </a:moveTo>
                <a:lnTo>
                  <a:pt x="127000" y="31749"/>
                </a:lnTo>
                <a:lnTo>
                  <a:pt x="139700" y="31749"/>
                </a:lnTo>
                <a:lnTo>
                  <a:pt x="139700" y="19049"/>
                </a:lnTo>
                <a:lnTo>
                  <a:pt x="127000" y="19049"/>
                </a:lnTo>
                <a:close/>
              </a:path>
              <a:path w="482600" h="50800">
                <a:moveTo>
                  <a:pt x="165100" y="19049"/>
                </a:moveTo>
                <a:lnTo>
                  <a:pt x="152400" y="19049"/>
                </a:lnTo>
                <a:lnTo>
                  <a:pt x="152400" y="31749"/>
                </a:lnTo>
                <a:lnTo>
                  <a:pt x="165100" y="31749"/>
                </a:lnTo>
                <a:lnTo>
                  <a:pt x="165100" y="19049"/>
                </a:lnTo>
                <a:close/>
              </a:path>
              <a:path w="482600" h="50800">
                <a:moveTo>
                  <a:pt x="190500" y="19049"/>
                </a:moveTo>
                <a:lnTo>
                  <a:pt x="177800" y="19049"/>
                </a:lnTo>
                <a:lnTo>
                  <a:pt x="177800" y="31749"/>
                </a:lnTo>
                <a:lnTo>
                  <a:pt x="190500" y="31749"/>
                </a:lnTo>
                <a:lnTo>
                  <a:pt x="190500" y="19049"/>
                </a:lnTo>
                <a:close/>
              </a:path>
              <a:path w="482600" h="50800">
                <a:moveTo>
                  <a:pt x="215900" y="19049"/>
                </a:moveTo>
                <a:lnTo>
                  <a:pt x="203200" y="19049"/>
                </a:lnTo>
                <a:lnTo>
                  <a:pt x="203200" y="31749"/>
                </a:lnTo>
                <a:lnTo>
                  <a:pt x="215900" y="31749"/>
                </a:lnTo>
                <a:lnTo>
                  <a:pt x="215900" y="19049"/>
                </a:lnTo>
                <a:close/>
              </a:path>
              <a:path w="482600" h="50800">
                <a:moveTo>
                  <a:pt x="241300" y="19049"/>
                </a:moveTo>
                <a:lnTo>
                  <a:pt x="228600" y="19049"/>
                </a:lnTo>
                <a:lnTo>
                  <a:pt x="228600" y="31749"/>
                </a:lnTo>
                <a:lnTo>
                  <a:pt x="241300" y="31749"/>
                </a:lnTo>
                <a:lnTo>
                  <a:pt x="241300" y="19049"/>
                </a:lnTo>
                <a:close/>
              </a:path>
              <a:path w="482600" h="50800">
                <a:moveTo>
                  <a:pt x="266700" y="19049"/>
                </a:moveTo>
                <a:lnTo>
                  <a:pt x="254000" y="19049"/>
                </a:lnTo>
                <a:lnTo>
                  <a:pt x="254000" y="31749"/>
                </a:lnTo>
                <a:lnTo>
                  <a:pt x="266700" y="31749"/>
                </a:lnTo>
                <a:lnTo>
                  <a:pt x="266700" y="19049"/>
                </a:lnTo>
                <a:close/>
              </a:path>
              <a:path w="482600" h="50800">
                <a:moveTo>
                  <a:pt x="292100" y="19049"/>
                </a:moveTo>
                <a:lnTo>
                  <a:pt x="279400" y="19049"/>
                </a:lnTo>
                <a:lnTo>
                  <a:pt x="279400" y="31749"/>
                </a:lnTo>
                <a:lnTo>
                  <a:pt x="292100" y="31749"/>
                </a:lnTo>
                <a:lnTo>
                  <a:pt x="292100" y="19049"/>
                </a:lnTo>
                <a:close/>
              </a:path>
              <a:path w="482600" h="50800">
                <a:moveTo>
                  <a:pt x="304800" y="19049"/>
                </a:moveTo>
                <a:lnTo>
                  <a:pt x="304800" y="31749"/>
                </a:lnTo>
                <a:lnTo>
                  <a:pt x="317500" y="31749"/>
                </a:lnTo>
                <a:lnTo>
                  <a:pt x="317500" y="19049"/>
                </a:lnTo>
                <a:lnTo>
                  <a:pt x="304800" y="19049"/>
                </a:lnTo>
                <a:close/>
              </a:path>
              <a:path w="482600" h="50800">
                <a:moveTo>
                  <a:pt x="342900" y="19049"/>
                </a:moveTo>
                <a:lnTo>
                  <a:pt x="330200" y="19049"/>
                </a:lnTo>
                <a:lnTo>
                  <a:pt x="330200" y="31749"/>
                </a:lnTo>
                <a:lnTo>
                  <a:pt x="342900" y="31749"/>
                </a:lnTo>
                <a:lnTo>
                  <a:pt x="342900" y="19049"/>
                </a:lnTo>
                <a:close/>
              </a:path>
              <a:path w="482600" h="50800">
                <a:moveTo>
                  <a:pt x="355600" y="19049"/>
                </a:moveTo>
                <a:lnTo>
                  <a:pt x="355600" y="31749"/>
                </a:lnTo>
                <a:lnTo>
                  <a:pt x="368300" y="31749"/>
                </a:lnTo>
                <a:lnTo>
                  <a:pt x="368300" y="19049"/>
                </a:lnTo>
                <a:lnTo>
                  <a:pt x="355600" y="19049"/>
                </a:lnTo>
                <a:close/>
              </a:path>
              <a:path w="482600" h="50800">
                <a:moveTo>
                  <a:pt x="393700" y="19049"/>
                </a:moveTo>
                <a:lnTo>
                  <a:pt x="381000" y="19049"/>
                </a:lnTo>
                <a:lnTo>
                  <a:pt x="381000" y="31749"/>
                </a:lnTo>
                <a:lnTo>
                  <a:pt x="393700" y="31749"/>
                </a:lnTo>
                <a:lnTo>
                  <a:pt x="393700" y="19049"/>
                </a:lnTo>
                <a:close/>
              </a:path>
              <a:path w="482600" h="50800">
                <a:moveTo>
                  <a:pt x="419100" y="19049"/>
                </a:moveTo>
                <a:lnTo>
                  <a:pt x="406400" y="19049"/>
                </a:lnTo>
                <a:lnTo>
                  <a:pt x="406400" y="31749"/>
                </a:lnTo>
                <a:lnTo>
                  <a:pt x="419100" y="31749"/>
                </a:lnTo>
                <a:lnTo>
                  <a:pt x="419100" y="19049"/>
                </a:lnTo>
                <a:close/>
              </a:path>
              <a:path w="482600" h="50800">
                <a:moveTo>
                  <a:pt x="457200" y="0"/>
                </a:moveTo>
                <a:lnTo>
                  <a:pt x="447313" y="1996"/>
                </a:lnTo>
                <a:lnTo>
                  <a:pt x="439239" y="7439"/>
                </a:lnTo>
                <a:lnTo>
                  <a:pt x="433796" y="15513"/>
                </a:lnTo>
                <a:lnTo>
                  <a:pt x="431800" y="25400"/>
                </a:lnTo>
                <a:lnTo>
                  <a:pt x="433796" y="35286"/>
                </a:lnTo>
                <a:lnTo>
                  <a:pt x="439239" y="43360"/>
                </a:lnTo>
                <a:lnTo>
                  <a:pt x="447313" y="48803"/>
                </a:lnTo>
                <a:lnTo>
                  <a:pt x="457199" y="50800"/>
                </a:lnTo>
                <a:lnTo>
                  <a:pt x="467086" y="48803"/>
                </a:lnTo>
                <a:lnTo>
                  <a:pt x="475160" y="43360"/>
                </a:lnTo>
                <a:lnTo>
                  <a:pt x="480603" y="35286"/>
                </a:lnTo>
                <a:lnTo>
                  <a:pt x="481317" y="31750"/>
                </a:lnTo>
                <a:lnTo>
                  <a:pt x="444500" y="31750"/>
                </a:lnTo>
                <a:lnTo>
                  <a:pt x="444500" y="19050"/>
                </a:lnTo>
                <a:lnTo>
                  <a:pt x="481317" y="19050"/>
                </a:lnTo>
                <a:lnTo>
                  <a:pt x="480603" y="15513"/>
                </a:lnTo>
                <a:lnTo>
                  <a:pt x="475160" y="7439"/>
                </a:lnTo>
                <a:lnTo>
                  <a:pt x="467086" y="1996"/>
                </a:lnTo>
                <a:lnTo>
                  <a:pt x="457200" y="0"/>
                </a:lnTo>
                <a:close/>
              </a:path>
              <a:path w="482600" h="50800">
                <a:moveTo>
                  <a:pt x="431800" y="25400"/>
                </a:moveTo>
                <a:lnTo>
                  <a:pt x="431800" y="31750"/>
                </a:lnTo>
                <a:lnTo>
                  <a:pt x="433082" y="31750"/>
                </a:lnTo>
                <a:lnTo>
                  <a:pt x="431800" y="25400"/>
                </a:lnTo>
                <a:close/>
              </a:path>
              <a:path w="482600" h="50800">
                <a:moveTo>
                  <a:pt x="481317" y="19050"/>
                </a:moveTo>
                <a:lnTo>
                  <a:pt x="444500" y="19050"/>
                </a:lnTo>
                <a:lnTo>
                  <a:pt x="444500" y="31750"/>
                </a:lnTo>
                <a:lnTo>
                  <a:pt x="481317" y="31750"/>
                </a:lnTo>
                <a:lnTo>
                  <a:pt x="482600" y="25400"/>
                </a:lnTo>
                <a:lnTo>
                  <a:pt x="481317" y="19050"/>
                </a:lnTo>
                <a:close/>
              </a:path>
              <a:path w="482600" h="50800">
                <a:moveTo>
                  <a:pt x="433082" y="19050"/>
                </a:moveTo>
                <a:lnTo>
                  <a:pt x="431800" y="19050"/>
                </a:lnTo>
                <a:lnTo>
                  <a:pt x="431800" y="25400"/>
                </a:lnTo>
                <a:lnTo>
                  <a:pt x="433082" y="1905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9426" y="4078732"/>
            <a:ext cx="2276475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Column </a:t>
            </a:r>
            <a:r>
              <a:rPr sz="1000" dirty="0">
                <a:latin typeface="Cambria Math"/>
                <a:cs typeface="Cambria Math"/>
              </a:rPr>
              <a:t>→ </a:t>
            </a:r>
            <a:r>
              <a:rPr sz="1000" spc="-5" dirty="0">
                <a:latin typeface="Arial"/>
                <a:cs typeface="Arial"/>
              </a:rPr>
              <a:t>Column foreign keys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solidFill>
                  <a:srgbClr val="2F5597"/>
                </a:solidFill>
                <a:latin typeface="Arial"/>
                <a:cs typeface="Arial"/>
              </a:rPr>
              <a:t>known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33985" marR="187325" indent="6985">
              <a:lnSpc>
                <a:spcPct val="1570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Question </a:t>
            </a:r>
            <a:r>
              <a:rPr sz="1000" dirty="0">
                <a:latin typeface="Cambria Math"/>
                <a:cs typeface="Cambria Math"/>
              </a:rPr>
              <a:t>→ </a:t>
            </a:r>
            <a:r>
              <a:rPr sz="1000" spc="-5" dirty="0">
                <a:latin typeface="Arial"/>
                <a:cs typeface="Arial"/>
              </a:rPr>
              <a:t>Column linking (</a:t>
            </a:r>
            <a:r>
              <a:rPr sz="1000" spc="-5" dirty="0">
                <a:solidFill>
                  <a:srgbClr val="C00000"/>
                </a:solidFill>
                <a:latin typeface="Arial"/>
                <a:cs typeface="Arial"/>
              </a:rPr>
              <a:t>latent</a:t>
            </a:r>
            <a:r>
              <a:rPr sz="1000" spc="-5" dirty="0">
                <a:latin typeface="Arial"/>
                <a:cs typeface="Arial"/>
              </a:rPr>
              <a:t>)  Question </a:t>
            </a:r>
            <a:r>
              <a:rPr sz="1000" dirty="0">
                <a:latin typeface="Cambria Math"/>
                <a:cs typeface="Cambria Math"/>
              </a:rPr>
              <a:t>→ </a:t>
            </a:r>
            <a:r>
              <a:rPr sz="1000" spc="-5" dirty="0">
                <a:latin typeface="Arial"/>
                <a:cs typeface="Arial"/>
              </a:rPr>
              <a:t>Table linking (</a:t>
            </a:r>
            <a:r>
              <a:rPr sz="1000" spc="-5" dirty="0">
                <a:solidFill>
                  <a:srgbClr val="C00000"/>
                </a:solidFill>
                <a:latin typeface="Arial"/>
                <a:cs typeface="Arial"/>
              </a:rPr>
              <a:t>latent</a:t>
            </a:r>
            <a:r>
              <a:rPr sz="1000" spc="-5" dirty="0">
                <a:latin typeface="Arial"/>
                <a:cs typeface="Arial"/>
              </a:rPr>
              <a:t>)  Value </a:t>
            </a:r>
            <a:r>
              <a:rPr sz="1000" dirty="0">
                <a:latin typeface="Cambria Math"/>
                <a:cs typeface="Cambria Math"/>
              </a:rPr>
              <a:t>→ </a:t>
            </a:r>
            <a:r>
              <a:rPr sz="1000" spc="-5" dirty="0">
                <a:latin typeface="Arial"/>
                <a:cs typeface="Arial"/>
              </a:rPr>
              <a:t>Column linking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solidFill>
                  <a:srgbClr val="C00000"/>
                </a:solidFill>
                <a:latin typeface="Arial"/>
                <a:cs typeface="Arial"/>
              </a:rPr>
              <a:t>latent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1734" y="438508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400050" y="28575"/>
                </a:lnTo>
                <a:lnTo>
                  <a:pt x="406400" y="28575"/>
                </a:lnTo>
                <a:lnTo>
                  <a:pt x="406400" y="47625"/>
                </a:lnTo>
                <a:lnTo>
                  <a:pt x="400049" y="47625"/>
                </a:lnTo>
                <a:lnTo>
                  <a:pt x="380999" y="76200"/>
                </a:lnTo>
                <a:lnTo>
                  <a:pt x="438150" y="47625"/>
                </a:lnTo>
                <a:lnTo>
                  <a:pt x="406400" y="47625"/>
                </a:lnTo>
                <a:lnTo>
                  <a:pt x="438151" y="47624"/>
                </a:lnTo>
                <a:lnTo>
                  <a:pt x="457200" y="38100"/>
                </a:lnTo>
                <a:lnTo>
                  <a:pt x="381000" y="0"/>
                </a:lnTo>
                <a:close/>
              </a:path>
              <a:path w="457200" h="76200">
                <a:moveTo>
                  <a:pt x="400050" y="28575"/>
                </a:moveTo>
                <a:lnTo>
                  <a:pt x="406399" y="38100"/>
                </a:lnTo>
                <a:lnTo>
                  <a:pt x="400049" y="47625"/>
                </a:lnTo>
                <a:lnTo>
                  <a:pt x="406400" y="47625"/>
                </a:lnTo>
                <a:lnTo>
                  <a:pt x="406400" y="28575"/>
                </a:lnTo>
                <a:lnTo>
                  <a:pt x="400050" y="28575"/>
                </a:lnTo>
                <a:close/>
              </a:path>
              <a:path w="457200" h="76200">
                <a:moveTo>
                  <a:pt x="0" y="28574"/>
                </a:moveTo>
                <a:lnTo>
                  <a:pt x="0" y="47624"/>
                </a:lnTo>
                <a:lnTo>
                  <a:pt x="400050" y="47624"/>
                </a:lnTo>
                <a:lnTo>
                  <a:pt x="406400" y="38100"/>
                </a:lnTo>
                <a:lnTo>
                  <a:pt x="400050" y="28575"/>
                </a:lnTo>
                <a:lnTo>
                  <a:pt x="0" y="28574"/>
                </a:lnTo>
                <a:close/>
              </a:path>
            </a:pathLst>
          </a:custGeom>
          <a:solidFill>
            <a:srgbClr val="7F7F7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7616" y="463118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28574"/>
                </a:moveTo>
                <a:lnTo>
                  <a:pt x="0" y="47624"/>
                </a:lnTo>
                <a:lnTo>
                  <a:pt x="57150" y="47624"/>
                </a:lnTo>
                <a:lnTo>
                  <a:pt x="57150" y="28574"/>
                </a:lnTo>
                <a:lnTo>
                  <a:pt x="0" y="28574"/>
                </a:lnTo>
                <a:close/>
              </a:path>
              <a:path w="457200" h="76200">
                <a:moveTo>
                  <a:pt x="76200" y="28574"/>
                </a:moveTo>
                <a:lnTo>
                  <a:pt x="76200" y="47624"/>
                </a:lnTo>
                <a:lnTo>
                  <a:pt x="133350" y="47624"/>
                </a:lnTo>
                <a:lnTo>
                  <a:pt x="133350" y="28574"/>
                </a:lnTo>
                <a:lnTo>
                  <a:pt x="76200" y="28574"/>
                </a:lnTo>
                <a:close/>
              </a:path>
              <a:path w="457200" h="76200">
                <a:moveTo>
                  <a:pt x="152399" y="28574"/>
                </a:moveTo>
                <a:lnTo>
                  <a:pt x="152399" y="47624"/>
                </a:lnTo>
                <a:lnTo>
                  <a:pt x="209549" y="47624"/>
                </a:lnTo>
                <a:lnTo>
                  <a:pt x="209549" y="28574"/>
                </a:lnTo>
                <a:lnTo>
                  <a:pt x="152399" y="28574"/>
                </a:lnTo>
                <a:close/>
              </a:path>
              <a:path w="457200" h="76200">
                <a:moveTo>
                  <a:pt x="228599" y="28574"/>
                </a:moveTo>
                <a:lnTo>
                  <a:pt x="228599" y="47624"/>
                </a:lnTo>
                <a:lnTo>
                  <a:pt x="285749" y="47624"/>
                </a:lnTo>
                <a:lnTo>
                  <a:pt x="285749" y="28574"/>
                </a:lnTo>
                <a:lnTo>
                  <a:pt x="228599" y="28574"/>
                </a:lnTo>
                <a:close/>
              </a:path>
              <a:path w="457200" h="76200">
                <a:moveTo>
                  <a:pt x="304799" y="28574"/>
                </a:moveTo>
                <a:lnTo>
                  <a:pt x="304799" y="47624"/>
                </a:lnTo>
                <a:lnTo>
                  <a:pt x="361949" y="47625"/>
                </a:lnTo>
                <a:lnTo>
                  <a:pt x="361949" y="28575"/>
                </a:lnTo>
                <a:lnTo>
                  <a:pt x="304799" y="28574"/>
                </a:lnTo>
                <a:close/>
              </a:path>
              <a:path w="457200" h="76200">
                <a:moveTo>
                  <a:pt x="381000" y="0"/>
                </a:moveTo>
                <a:lnTo>
                  <a:pt x="400050" y="28575"/>
                </a:lnTo>
                <a:lnTo>
                  <a:pt x="406400" y="28575"/>
                </a:lnTo>
                <a:lnTo>
                  <a:pt x="406400" y="47625"/>
                </a:lnTo>
                <a:lnTo>
                  <a:pt x="400049" y="47625"/>
                </a:lnTo>
                <a:lnTo>
                  <a:pt x="380999" y="76200"/>
                </a:lnTo>
                <a:lnTo>
                  <a:pt x="438150" y="47625"/>
                </a:lnTo>
                <a:lnTo>
                  <a:pt x="406400" y="47625"/>
                </a:lnTo>
                <a:lnTo>
                  <a:pt x="438150" y="47625"/>
                </a:lnTo>
                <a:lnTo>
                  <a:pt x="457200" y="38100"/>
                </a:lnTo>
                <a:lnTo>
                  <a:pt x="381000" y="0"/>
                </a:lnTo>
                <a:close/>
              </a:path>
              <a:path w="457200" h="76200">
                <a:moveTo>
                  <a:pt x="400050" y="28575"/>
                </a:moveTo>
                <a:lnTo>
                  <a:pt x="406399" y="38100"/>
                </a:lnTo>
                <a:lnTo>
                  <a:pt x="400049" y="47625"/>
                </a:lnTo>
                <a:lnTo>
                  <a:pt x="406400" y="47625"/>
                </a:lnTo>
                <a:lnTo>
                  <a:pt x="406400" y="28575"/>
                </a:lnTo>
                <a:lnTo>
                  <a:pt x="400050" y="28575"/>
                </a:lnTo>
                <a:close/>
              </a:path>
              <a:path w="457200" h="76200">
                <a:moveTo>
                  <a:pt x="380999" y="28575"/>
                </a:moveTo>
                <a:lnTo>
                  <a:pt x="380999" y="47625"/>
                </a:lnTo>
                <a:lnTo>
                  <a:pt x="400050" y="47625"/>
                </a:lnTo>
                <a:lnTo>
                  <a:pt x="406399" y="38100"/>
                </a:lnTo>
                <a:lnTo>
                  <a:pt x="400050" y="28575"/>
                </a:lnTo>
                <a:lnTo>
                  <a:pt x="380999" y="28575"/>
                </a:lnTo>
                <a:close/>
              </a:path>
            </a:pathLst>
          </a:custGeom>
          <a:solidFill>
            <a:srgbClr val="FFCC00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48000" y="4461280"/>
            <a:ext cx="6168998" cy="3013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1" spc="15" dirty="0">
                <a:latin typeface="Tahoma"/>
                <a:cs typeface="Tahoma"/>
              </a:rPr>
              <a:t>Schema </a:t>
            </a:r>
            <a:r>
              <a:rPr sz="1400" b="1" spc="30" dirty="0">
                <a:latin typeface="Tahoma"/>
                <a:cs typeface="Tahoma"/>
              </a:rPr>
              <a:t>Linking</a:t>
            </a:r>
            <a:r>
              <a:rPr sz="1400" i="1" spc="30" dirty="0">
                <a:latin typeface="Calibri"/>
                <a:cs typeface="Calibri"/>
              </a:rPr>
              <a:t>: </a:t>
            </a:r>
            <a:r>
              <a:rPr sz="1400" i="1" spc="-5" dirty="0">
                <a:latin typeface="Calibri"/>
                <a:cs typeface="Calibri"/>
              </a:rPr>
              <a:t>capturing </a:t>
            </a:r>
            <a:r>
              <a:rPr sz="1400" i="1" dirty="0">
                <a:solidFill>
                  <a:srgbClr val="C00000"/>
                </a:solidFill>
                <a:latin typeface="Calibri"/>
                <a:cs typeface="Calibri"/>
              </a:rPr>
              <a:t>latent </a:t>
            </a:r>
            <a:r>
              <a:rPr sz="1400" i="1" spc="5" dirty="0">
                <a:latin typeface="Calibri"/>
                <a:cs typeface="Calibri"/>
              </a:rPr>
              <a:t>linking </a:t>
            </a:r>
            <a:r>
              <a:rPr sz="1400" i="1" spc="-10" dirty="0">
                <a:latin typeface="Calibri"/>
                <a:cs typeface="Calibri"/>
              </a:rPr>
              <a:t>between </a:t>
            </a:r>
            <a:r>
              <a:rPr sz="1400" i="1" dirty="0">
                <a:latin typeface="Calibri"/>
                <a:cs typeface="Calibri"/>
              </a:rPr>
              <a:t>question </a:t>
            </a:r>
            <a:r>
              <a:rPr sz="1400" i="1" spc="5" dirty="0">
                <a:latin typeface="Calibri"/>
                <a:cs typeface="Calibri"/>
              </a:rPr>
              <a:t>and</a:t>
            </a:r>
            <a:r>
              <a:rPr sz="1400" i="1" spc="-190" dirty="0">
                <a:latin typeface="Calibri"/>
                <a:cs typeface="Calibri"/>
              </a:rPr>
              <a:t> </a:t>
            </a:r>
            <a:r>
              <a:rPr sz="1400" i="1" spc="-5" dirty="0" smtClean="0">
                <a:latin typeface="Calibri"/>
                <a:cs typeface="Calibri"/>
              </a:rPr>
              <a:t>tables/columns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7616" y="487729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508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0800" y="44449"/>
                </a:lnTo>
                <a:lnTo>
                  <a:pt x="50800" y="31749"/>
                </a:lnTo>
                <a:close/>
              </a:path>
              <a:path w="457200" h="76200">
                <a:moveTo>
                  <a:pt x="101600" y="31749"/>
                </a:moveTo>
                <a:lnTo>
                  <a:pt x="88900" y="31749"/>
                </a:lnTo>
                <a:lnTo>
                  <a:pt x="88900" y="44449"/>
                </a:lnTo>
                <a:lnTo>
                  <a:pt x="101600" y="44449"/>
                </a:lnTo>
                <a:lnTo>
                  <a:pt x="101600" y="31749"/>
                </a:lnTo>
                <a:close/>
              </a:path>
              <a:path w="457200" h="76200">
                <a:moveTo>
                  <a:pt x="139700" y="31749"/>
                </a:moveTo>
                <a:lnTo>
                  <a:pt x="139700" y="44449"/>
                </a:lnTo>
                <a:lnTo>
                  <a:pt x="190499" y="44449"/>
                </a:lnTo>
                <a:lnTo>
                  <a:pt x="190499" y="31749"/>
                </a:lnTo>
                <a:lnTo>
                  <a:pt x="139700" y="31749"/>
                </a:lnTo>
                <a:close/>
              </a:path>
              <a:path w="457200" h="76200">
                <a:moveTo>
                  <a:pt x="241299" y="31749"/>
                </a:moveTo>
                <a:lnTo>
                  <a:pt x="228599" y="31749"/>
                </a:lnTo>
                <a:lnTo>
                  <a:pt x="228599" y="44449"/>
                </a:lnTo>
                <a:lnTo>
                  <a:pt x="241299" y="44449"/>
                </a:lnTo>
                <a:lnTo>
                  <a:pt x="241299" y="31749"/>
                </a:lnTo>
                <a:close/>
              </a:path>
              <a:path w="457200" h="76200">
                <a:moveTo>
                  <a:pt x="279399" y="31749"/>
                </a:moveTo>
                <a:lnTo>
                  <a:pt x="279399" y="44449"/>
                </a:lnTo>
                <a:lnTo>
                  <a:pt x="330199" y="44449"/>
                </a:lnTo>
                <a:lnTo>
                  <a:pt x="330199" y="31749"/>
                </a:lnTo>
                <a:lnTo>
                  <a:pt x="279399" y="31749"/>
                </a:lnTo>
                <a:close/>
              </a:path>
              <a:path w="457200" h="76200">
                <a:moveTo>
                  <a:pt x="381000" y="0"/>
                </a:moveTo>
                <a:lnTo>
                  <a:pt x="406399" y="38100"/>
                </a:lnTo>
                <a:lnTo>
                  <a:pt x="380999" y="76200"/>
                </a:lnTo>
                <a:lnTo>
                  <a:pt x="457200" y="38100"/>
                </a:lnTo>
                <a:lnTo>
                  <a:pt x="381000" y="0"/>
                </a:lnTo>
                <a:close/>
              </a:path>
              <a:path w="457200" h="76200">
                <a:moveTo>
                  <a:pt x="380999" y="31750"/>
                </a:moveTo>
                <a:lnTo>
                  <a:pt x="368299" y="31750"/>
                </a:lnTo>
                <a:lnTo>
                  <a:pt x="368299" y="44450"/>
                </a:lnTo>
                <a:lnTo>
                  <a:pt x="380999" y="44450"/>
                </a:lnTo>
                <a:lnTo>
                  <a:pt x="380999" y="3175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1319" y="1724659"/>
            <a:ext cx="2068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Natural Language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Question: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1319" y="1914144"/>
            <a:ext cx="21971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cars </a:t>
            </a:r>
            <a:r>
              <a:rPr sz="1100" dirty="0">
                <a:latin typeface="Arial"/>
                <a:cs typeface="Arial"/>
              </a:rPr>
              <a:t>with 4 cylinders,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which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483446" y="1926822"/>
            <a:ext cx="397510" cy="179705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odel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00181" y="1914144"/>
            <a:ext cx="17862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has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largest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horsepower?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9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3068"/>
            <a:ext cx="27254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44546A"/>
                </a:solidFill>
              </a:rPr>
              <a:t>Previous </a:t>
            </a:r>
            <a:r>
              <a:rPr sz="2600" spc="-30" dirty="0">
                <a:solidFill>
                  <a:srgbClr val="44546A"/>
                </a:solidFill>
              </a:rPr>
              <a:t>Work:</a:t>
            </a:r>
            <a:r>
              <a:rPr sz="2600" spc="-70" dirty="0">
                <a:solidFill>
                  <a:srgbClr val="44546A"/>
                </a:solidFill>
              </a:rPr>
              <a:t> </a:t>
            </a:r>
            <a:r>
              <a:rPr sz="2600" dirty="0">
                <a:solidFill>
                  <a:srgbClr val="44546A"/>
                </a:solidFill>
              </a:rPr>
              <a:t>GNN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890260" y="1290255"/>
            <a:ext cx="2655127" cy="2909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0468" y="4421123"/>
            <a:ext cx="4568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latin typeface="Lucida Sans"/>
                <a:cs typeface="Lucida Sans"/>
              </a:rPr>
              <a:t>Bogin</a:t>
            </a:r>
            <a:r>
              <a:rPr sz="1400" spc="-175" dirty="0">
                <a:latin typeface="Lucida Sans"/>
                <a:cs typeface="Lucida Sans"/>
              </a:rPr>
              <a:t> </a:t>
            </a:r>
            <a:r>
              <a:rPr sz="1400" spc="-25" dirty="0">
                <a:latin typeface="Lucida Sans"/>
                <a:cs typeface="Lucida Sans"/>
              </a:rPr>
              <a:t>et</a:t>
            </a:r>
            <a:r>
              <a:rPr sz="1400" spc="-160" dirty="0">
                <a:latin typeface="Lucida Sans"/>
                <a:cs typeface="Lucida Sans"/>
              </a:rPr>
              <a:t> </a:t>
            </a:r>
            <a:r>
              <a:rPr sz="1400" spc="-90" dirty="0">
                <a:latin typeface="Lucida Sans"/>
                <a:cs typeface="Lucida Sans"/>
              </a:rPr>
              <a:t>al.</a:t>
            </a:r>
            <a:r>
              <a:rPr sz="1400" spc="-165" dirty="0">
                <a:latin typeface="Lucida Sans"/>
                <a:cs typeface="Lucida Sans"/>
              </a:rPr>
              <a:t> </a:t>
            </a:r>
            <a:r>
              <a:rPr sz="1400" spc="-65" dirty="0">
                <a:latin typeface="Lucida Sans"/>
                <a:cs typeface="Lucida Sans"/>
              </a:rPr>
              <a:t>(2019a)</a:t>
            </a:r>
            <a:r>
              <a:rPr sz="1400" spc="114" dirty="0">
                <a:latin typeface="Lucida Sans"/>
                <a:cs typeface="Lucida Sans"/>
              </a:rPr>
              <a:t> </a:t>
            </a:r>
            <a:r>
              <a:rPr sz="1400" spc="-90" dirty="0">
                <a:latin typeface="Lucida Sans"/>
                <a:cs typeface="Lucida Sans"/>
              </a:rPr>
              <a:t>used</a:t>
            </a:r>
            <a:r>
              <a:rPr sz="1400" spc="-160" dirty="0">
                <a:latin typeface="Lucida Sans"/>
                <a:cs typeface="Lucida Sans"/>
              </a:rPr>
              <a:t> </a:t>
            </a:r>
            <a:r>
              <a:rPr sz="1400" spc="15" dirty="0">
                <a:latin typeface="Lucida Sans"/>
                <a:cs typeface="Lucida Sans"/>
              </a:rPr>
              <a:t>GNN</a:t>
            </a:r>
            <a:r>
              <a:rPr sz="1400" spc="-165" dirty="0">
                <a:latin typeface="Lucida Sans"/>
                <a:cs typeface="Lucida Sans"/>
              </a:rPr>
              <a:t> </a:t>
            </a:r>
            <a:r>
              <a:rPr sz="1400" spc="-45" dirty="0">
                <a:latin typeface="Lucida Sans"/>
                <a:cs typeface="Lucida Sans"/>
              </a:rPr>
              <a:t>to</a:t>
            </a:r>
            <a:r>
              <a:rPr sz="1400" spc="-170" dirty="0">
                <a:latin typeface="Lucida Sans"/>
                <a:cs typeface="Lucida Sans"/>
              </a:rPr>
              <a:t> </a:t>
            </a:r>
            <a:r>
              <a:rPr sz="1400" spc="-75" dirty="0">
                <a:latin typeface="Lucida Sans"/>
                <a:cs typeface="Lucida Sans"/>
              </a:rPr>
              <a:t>encode</a:t>
            </a:r>
            <a:r>
              <a:rPr sz="1400" spc="-165" dirty="0">
                <a:latin typeface="Lucida Sans"/>
                <a:cs typeface="Lucida Sans"/>
              </a:rPr>
              <a:t> </a:t>
            </a:r>
            <a:r>
              <a:rPr sz="1400" spc="-70" dirty="0">
                <a:latin typeface="Lucida Sans"/>
                <a:cs typeface="Lucida Sans"/>
              </a:rPr>
              <a:t>database</a:t>
            </a:r>
            <a:r>
              <a:rPr sz="1400" spc="-160" dirty="0">
                <a:latin typeface="Lucida Sans"/>
                <a:cs typeface="Lucida Sans"/>
              </a:rPr>
              <a:t> </a:t>
            </a:r>
            <a:r>
              <a:rPr sz="1400" spc="-90" dirty="0">
                <a:latin typeface="Lucida Sans"/>
                <a:cs typeface="Lucida Sans"/>
              </a:rPr>
              <a:t>schema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8884" y="1647444"/>
            <a:ext cx="2952115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Shortcomings: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Arial"/>
              <a:cs typeface="Arial"/>
            </a:endParaRPr>
          </a:p>
          <a:p>
            <a:pPr marL="298450" marR="5080" indent="-285750">
              <a:lnSpc>
                <a:spcPct val="1014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message propagation </a:t>
            </a:r>
            <a:r>
              <a:rPr sz="1400" dirty="0">
                <a:latin typeface="Arial"/>
                <a:cs typeface="Arial"/>
              </a:rPr>
              <a:t>is </a:t>
            </a:r>
            <a:r>
              <a:rPr sz="1400" spc="-5" dirty="0">
                <a:latin typeface="Arial"/>
                <a:cs typeface="Arial"/>
              </a:rPr>
              <a:t>limited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  the </a:t>
            </a:r>
            <a:r>
              <a:rPr sz="1400" spc="-5" dirty="0">
                <a:solidFill>
                  <a:srgbClr val="0070C0"/>
                </a:solidFill>
                <a:latin typeface="Arial"/>
                <a:cs typeface="Arial"/>
              </a:rPr>
              <a:t>schema edges </a:t>
            </a:r>
            <a:r>
              <a:rPr sz="1400" spc="-5" dirty="0">
                <a:latin typeface="Arial"/>
                <a:cs typeface="Arial"/>
              </a:rPr>
              <a:t>such as  foreign key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relations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350" dirty="0">
              <a:latin typeface="Arial"/>
              <a:cs typeface="Arial"/>
            </a:endParaRPr>
          </a:p>
          <a:p>
            <a:pPr marL="298450" marR="269875" indent="-285750">
              <a:lnSpc>
                <a:spcPct val="1014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question and schema are </a:t>
            </a: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not  jointly </a:t>
            </a:r>
            <a:r>
              <a:rPr sz="1400" spc="-5" dirty="0">
                <a:latin typeface="Arial"/>
                <a:cs typeface="Arial"/>
              </a:rPr>
              <a:t>encoded, thus making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  </a:t>
            </a:r>
            <a:r>
              <a:rPr sz="1400" spc="-5" dirty="0">
                <a:latin typeface="Arial"/>
                <a:cs typeface="Arial"/>
              </a:rPr>
              <a:t>hard for </a:t>
            </a:r>
            <a:r>
              <a:rPr sz="1400" spc="-5" dirty="0">
                <a:solidFill>
                  <a:srgbClr val="2F5597"/>
                </a:solidFill>
                <a:latin typeface="Arial"/>
                <a:cs typeface="Arial"/>
              </a:rPr>
              <a:t>schema</a:t>
            </a:r>
            <a:r>
              <a:rPr sz="1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F5597"/>
                </a:solidFill>
                <a:latin typeface="Arial"/>
                <a:cs typeface="Arial"/>
              </a:rPr>
              <a:t>linking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837" y="1916683"/>
            <a:ext cx="691832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633220" marR="5080" indent="-1621155">
              <a:lnSpc>
                <a:spcPts val="3890"/>
              </a:lnSpc>
              <a:spcBef>
                <a:spcPts val="585"/>
              </a:spcBef>
            </a:pPr>
            <a:r>
              <a:rPr sz="3600" b="0" spc="-140" dirty="0">
                <a:latin typeface="Arial"/>
                <a:cs typeface="Arial"/>
              </a:rPr>
              <a:t>A </a:t>
            </a:r>
            <a:r>
              <a:rPr sz="3600" b="0" spc="-100" dirty="0">
                <a:latin typeface="Arial"/>
                <a:cs typeface="Arial"/>
              </a:rPr>
              <a:t>Unified </a:t>
            </a:r>
            <a:r>
              <a:rPr sz="3600" b="0" spc="-155" dirty="0">
                <a:latin typeface="Arial"/>
                <a:cs typeface="Arial"/>
              </a:rPr>
              <a:t>Framework </a:t>
            </a:r>
            <a:r>
              <a:rPr sz="3600" b="0" spc="-60" dirty="0">
                <a:latin typeface="Arial"/>
                <a:cs typeface="Arial"/>
              </a:rPr>
              <a:t>With Relation-  </a:t>
            </a:r>
            <a:r>
              <a:rPr sz="3600" b="0" spc="-150" dirty="0">
                <a:latin typeface="Arial"/>
                <a:cs typeface="Arial"/>
              </a:rPr>
              <a:t>Aware</a:t>
            </a:r>
            <a:r>
              <a:rPr sz="3600" b="0" spc="-25" dirty="0">
                <a:latin typeface="Arial"/>
                <a:cs typeface="Arial"/>
              </a:rPr>
              <a:t> </a:t>
            </a:r>
            <a:r>
              <a:rPr sz="3600" b="0" spc="-125" dirty="0">
                <a:latin typeface="Arial"/>
                <a:cs typeface="Arial"/>
              </a:rPr>
              <a:t>Transformer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610" y="540712"/>
            <a:ext cx="4445390" cy="1938482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344" y="547115"/>
            <a:ext cx="2564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40" dirty="0" smtClean="0">
                <a:solidFill>
                  <a:srgbClr val="44546A"/>
                </a:solidFill>
              </a:rPr>
              <a:t>Problem Define</a:t>
            </a:r>
            <a:endParaRPr sz="2600" dirty="0"/>
          </a:p>
        </p:txBody>
      </p:sp>
      <p:sp>
        <p:nvSpPr>
          <p:cNvPr id="6" name="object 3"/>
          <p:cNvSpPr txBox="1"/>
          <p:nvPr/>
        </p:nvSpPr>
        <p:spPr>
          <a:xfrm>
            <a:off x="191688" y="1219282"/>
            <a:ext cx="4603525" cy="38472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0"/>
              </a:spcBef>
              <a:tabLst>
                <a:tab pos="1865630" algn="l"/>
                <a:tab pos="3759200" algn="l"/>
                <a:tab pos="5558155" algn="l"/>
              </a:tabLst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自然语言问题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Q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，数据库模式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S=&lt;&gt;</a:t>
            </a:r>
            <a:endParaRPr dirty="0">
              <a:latin typeface="等线" panose="02010600030101010101" pitchFamily="2" charset="-122"/>
              <a:ea typeface="等线" panose="02010600030101010101" pitchFamily="2" charset="-122"/>
              <a:cs typeface="Calibri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46" y="1306382"/>
            <a:ext cx="1082134" cy="3124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76" y="1291565"/>
            <a:ext cx="259102" cy="28958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87835" y="1822318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36" y="1721567"/>
            <a:ext cx="693480" cy="26672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2723567" y="1725000"/>
            <a:ext cx="1668594" cy="1069686"/>
            <a:chOff x="679520" y="1427292"/>
            <a:chExt cx="1931199" cy="123803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20" y="1427292"/>
              <a:ext cx="1447925" cy="32768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20" y="1884272"/>
              <a:ext cx="1707028" cy="2972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20" y="2310770"/>
              <a:ext cx="1931199" cy="354556"/>
            </a:xfrm>
            <a:prstGeom prst="rect">
              <a:avLst/>
            </a:prstGeom>
          </p:spPr>
        </p:pic>
      </p:grpSp>
      <p:sp>
        <p:nvSpPr>
          <p:cNvPr id="14" name="左大括号 13"/>
          <p:cNvSpPr/>
          <p:nvPr/>
        </p:nvSpPr>
        <p:spPr>
          <a:xfrm>
            <a:off x="2357494" y="1818885"/>
            <a:ext cx="160067" cy="798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7355" y="3057700"/>
            <a:ext cx="4646831" cy="1948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12" y="3242427"/>
            <a:ext cx="1044030" cy="27434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29" y="3626714"/>
            <a:ext cx="1104996" cy="25910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78" y="4031785"/>
            <a:ext cx="251482" cy="2209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43034" y="317771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cs typeface="Calibri"/>
              </a:rPr>
              <a:t>首先构造有向图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287323" y="4095750"/>
            <a:ext cx="1209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1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614</Words>
  <Application>Microsoft Office PowerPoint</Application>
  <PresentationFormat>全屏显示(16:9)</PresentationFormat>
  <Paragraphs>223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宋体</vt:lpstr>
      <vt:lpstr>Arial</vt:lpstr>
      <vt:lpstr>Calibri</vt:lpstr>
      <vt:lpstr>Calibri Light</vt:lpstr>
      <vt:lpstr>Cambria Math</vt:lpstr>
      <vt:lpstr>Consolas</vt:lpstr>
      <vt:lpstr>Lucida Sans</vt:lpstr>
      <vt:lpstr>Tahoma</vt:lpstr>
      <vt:lpstr>Times New Roman</vt:lpstr>
      <vt:lpstr>Wingdings</vt:lpstr>
      <vt:lpstr>Office Theme</vt:lpstr>
      <vt:lpstr>RAT-SQL: Relation-Aware Schema Encoding  and Linking for Text-to-SQL Parsers</vt:lpstr>
      <vt:lpstr>Background</vt:lpstr>
      <vt:lpstr>Text-to-SQL Parsing</vt:lpstr>
      <vt:lpstr>Cross-Domain Text-to-SQL Parsing</vt:lpstr>
      <vt:lpstr>Two challenges of schema generalization</vt:lpstr>
      <vt:lpstr>Two challenges of schema generalization</vt:lpstr>
      <vt:lpstr>Previous Work: GNN</vt:lpstr>
      <vt:lpstr>A Unified Framework With Relation-  Aware Transformer</vt:lpstr>
      <vt:lpstr>Problem Define</vt:lpstr>
      <vt:lpstr>Problem Define</vt:lpstr>
      <vt:lpstr>Relation-Aware Input Encoding</vt:lpstr>
      <vt:lpstr>Transformer</vt:lpstr>
      <vt:lpstr>Relation-Aware Transformer (RAT)</vt:lpstr>
      <vt:lpstr>Example of RAT Layer</vt:lpstr>
      <vt:lpstr>Relation-Aware Input Encoding</vt:lpstr>
      <vt:lpstr>Decoder</vt:lpstr>
      <vt:lpstr>Experiments</vt:lpstr>
      <vt:lpstr>Spider Dataset</vt:lpstr>
      <vt:lpstr>Results on Spider</vt:lpstr>
      <vt:lpstr>Results on Spider</vt:lpstr>
      <vt:lpstr>Ablations</vt:lpstr>
      <vt:lpstr>Alignment</vt:lpstr>
      <vt:lpstr>The Need for Schema Linking</vt:lpstr>
      <vt:lpstr>Error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RAT-SQL: Relation-Aware Schema Encoding  and Linking for Text-to-SQL Parsers</dc:title>
  <dc:creator>^放大招啦！</dc:creator>
  <cp:lastModifiedBy>^ 放大招啦！</cp:lastModifiedBy>
  <cp:revision>33</cp:revision>
  <dcterms:created xsi:type="dcterms:W3CDTF">2020-12-20T10:12:51Z</dcterms:created>
  <dcterms:modified xsi:type="dcterms:W3CDTF">2020-12-22T15:40:58Z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2020-10-14T00:00:00Z</vt:filetime>
  </property>
  <property fmtid="{D5CDD505-2E9C-101B-9397-08002B2CF9AE}" pid="3" name="LastSaved">
    <vt:filetime>2020-12-20T00:00:00Z</vt:filetime>
  </property>
</Properties>
</file>