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6" r:id="rId1"/>
    <p:sldMasterId id="2147484147" r:id="rId2"/>
    <p:sldMasterId id="2147497285" r:id="rId3"/>
    <p:sldMasterId id="2147497297" r:id="rId4"/>
  </p:sldMasterIdLst>
  <p:notesMasterIdLst>
    <p:notesMasterId r:id="rId23"/>
  </p:notesMasterIdLst>
  <p:sldIdLst>
    <p:sldId id="256" r:id="rId5"/>
    <p:sldId id="417" r:id="rId6"/>
    <p:sldId id="428" r:id="rId7"/>
    <p:sldId id="444" r:id="rId8"/>
    <p:sldId id="423" r:id="rId9"/>
    <p:sldId id="429" r:id="rId10"/>
    <p:sldId id="430" r:id="rId11"/>
    <p:sldId id="431" r:id="rId12"/>
    <p:sldId id="433" r:id="rId13"/>
    <p:sldId id="435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27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1325799@qq.com" initials="1" lastIdx="1" clrIdx="0">
    <p:extLst>
      <p:ext uri="{19B8F6BF-5375-455C-9EA6-DF929625EA0E}">
        <p15:presenceInfo xmlns:p15="http://schemas.microsoft.com/office/powerpoint/2012/main" userId="5b7d127ed24e4a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E46C0A"/>
    <a:srgbClr val="FF9900"/>
    <a:srgbClr val="EFAF73"/>
    <a:srgbClr val="335A89"/>
    <a:srgbClr val="00336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1" autoAdjust="0"/>
    <p:restoredTop sz="79725" autoAdjust="0"/>
  </p:normalViewPr>
  <p:slideViewPr>
    <p:cSldViewPr>
      <p:cViewPr varScale="1">
        <p:scale>
          <a:sx n="68" d="100"/>
          <a:sy n="68" d="100"/>
        </p:scale>
        <p:origin x="149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87C2F-3D87-4E78-8969-650D04AA007C}" type="doc">
      <dgm:prSet loTypeId="urn:microsoft.com/office/officeart/2005/8/layout/arrow3" loCatId="relationship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zh-CN" altLang="en-US"/>
        </a:p>
      </dgm:t>
    </dgm:pt>
    <dgm:pt modelId="{BAAFCAD3-A620-4E44-9916-66B219B73907}">
      <dgm:prSet phldrT="[文本]" custT="1"/>
      <dgm:spPr/>
      <dgm:t>
        <a:bodyPr/>
        <a:lstStyle/>
        <a:p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Minimum Cut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F94070-645E-47EF-B643-A89728066E19}" type="parTrans" cxnId="{5E8308BE-02C6-485A-BBD5-CC09FD386575}">
      <dgm:prSet/>
      <dgm:spPr/>
      <dgm:t>
        <a:bodyPr/>
        <a:lstStyle/>
        <a:p>
          <a:endParaRPr lang="zh-CN" altLang="en-US"/>
        </a:p>
      </dgm:t>
    </dgm:pt>
    <dgm:pt modelId="{4A74F849-643B-4A91-85FF-B7B5A00EA69C}" type="sibTrans" cxnId="{5E8308BE-02C6-485A-BBD5-CC09FD386575}">
      <dgm:prSet/>
      <dgm:spPr/>
      <dgm:t>
        <a:bodyPr/>
        <a:lstStyle/>
        <a:p>
          <a:endParaRPr lang="zh-CN" altLang="en-US"/>
        </a:p>
      </dgm:t>
    </dgm:pt>
    <dgm:pt modelId="{C90124D7-9CE2-45BA-898E-1BB6821C91D2}">
      <dgm:prSet phldrT="[文本]" custT="1"/>
      <dgm:spPr/>
      <dgm:t>
        <a:bodyPr/>
        <a:lstStyle/>
        <a:p>
          <a:r>
            <a:rPr lang="en-US" altLang="zh-CN" sz="3200" b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+mn-lt"/>
            </a:rPr>
            <a:t>Load Balancing </a:t>
          </a:r>
          <a:endParaRPr lang="zh-CN" altLang="en-US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4AF3FC-635E-417F-B4D2-17ED67776B76}" type="parTrans" cxnId="{11E7270B-89BE-4E15-A0E9-D1D91FCC2FD0}">
      <dgm:prSet/>
      <dgm:spPr/>
      <dgm:t>
        <a:bodyPr/>
        <a:lstStyle/>
        <a:p>
          <a:endParaRPr lang="zh-CN" altLang="en-US"/>
        </a:p>
      </dgm:t>
    </dgm:pt>
    <dgm:pt modelId="{CDA67443-08A9-4BBD-BA27-BB659E438E18}" type="sibTrans" cxnId="{11E7270B-89BE-4E15-A0E9-D1D91FCC2FD0}">
      <dgm:prSet/>
      <dgm:spPr/>
      <dgm:t>
        <a:bodyPr/>
        <a:lstStyle/>
        <a:p>
          <a:endParaRPr lang="zh-CN" altLang="en-US"/>
        </a:p>
      </dgm:t>
    </dgm:pt>
    <dgm:pt modelId="{0921C6F7-4D61-468B-BF6C-F667563416AC}" type="pres">
      <dgm:prSet presAssocID="{5AB87C2F-3D87-4E78-8969-650D04AA007C}" presName="compositeShape" presStyleCnt="0">
        <dgm:presLayoutVars>
          <dgm:chMax val="2"/>
          <dgm:dir/>
          <dgm:resizeHandles val="exact"/>
        </dgm:presLayoutVars>
      </dgm:prSet>
      <dgm:spPr/>
    </dgm:pt>
    <dgm:pt modelId="{1594E198-B783-4A9C-AEE0-0A19A6F63C0E}" type="pres">
      <dgm:prSet presAssocID="{5AB87C2F-3D87-4E78-8969-650D04AA007C}" presName="divider" presStyleLbl="fgShp" presStyleIdx="0" presStyleCnt="1"/>
      <dgm:spPr/>
    </dgm:pt>
    <dgm:pt modelId="{CFDABE01-9CBD-4395-B061-8B14D1656B1D}" type="pres">
      <dgm:prSet presAssocID="{BAAFCAD3-A620-4E44-9916-66B219B73907}" presName="downArrow" presStyleLbl="node1" presStyleIdx="0" presStyleCnt="2" custScaleX="46758"/>
      <dgm:spPr/>
    </dgm:pt>
    <dgm:pt modelId="{187470C6-337B-449E-B68C-FDEBEC541F1D}" type="pres">
      <dgm:prSet presAssocID="{BAAFCAD3-A620-4E44-9916-66B219B73907}" presName="downArrowText" presStyleLbl="revTx" presStyleIdx="0" presStyleCnt="2" custScaleX="138353">
        <dgm:presLayoutVars>
          <dgm:bulletEnabled val="1"/>
        </dgm:presLayoutVars>
      </dgm:prSet>
      <dgm:spPr/>
    </dgm:pt>
    <dgm:pt modelId="{9873A077-9CC1-417D-BB99-77D4B2174726}" type="pres">
      <dgm:prSet presAssocID="{C90124D7-9CE2-45BA-898E-1BB6821C91D2}" presName="upArrow" presStyleLbl="node1" presStyleIdx="1" presStyleCnt="2" custScaleX="45107"/>
      <dgm:spPr/>
    </dgm:pt>
    <dgm:pt modelId="{CAD0DB01-59ED-4CA4-9741-464AE72971F7}" type="pres">
      <dgm:prSet presAssocID="{C90124D7-9CE2-45BA-898E-1BB6821C91D2}" presName="upArrowText" presStyleLbl="revTx" presStyleIdx="1" presStyleCnt="2" custScaleX="135539">
        <dgm:presLayoutVars>
          <dgm:bulletEnabled val="1"/>
        </dgm:presLayoutVars>
      </dgm:prSet>
      <dgm:spPr/>
    </dgm:pt>
  </dgm:ptLst>
  <dgm:cxnLst>
    <dgm:cxn modelId="{11E7270B-89BE-4E15-A0E9-D1D91FCC2FD0}" srcId="{5AB87C2F-3D87-4E78-8969-650D04AA007C}" destId="{C90124D7-9CE2-45BA-898E-1BB6821C91D2}" srcOrd="1" destOrd="0" parTransId="{374AF3FC-635E-417F-B4D2-17ED67776B76}" sibTransId="{CDA67443-08A9-4BBD-BA27-BB659E438E18}"/>
    <dgm:cxn modelId="{F075FE5D-81B1-4E18-825B-AA8BF9955C6D}" type="presOf" srcId="{C90124D7-9CE2-45BA-898E-1BB6821C91D2}" destId="{CAD0DB01-59ED-4CA4-9741-464AE72971F7}" srcOrd="0" destOrd="0" presId="urn:microsoft.com/office/officeart/2005/8/layout/arrow3"/>
    <dgm:cxn modelId="{80F6F377-BDDD-413E-9798-E26980D696F1}" type="presOf" srcId="{BAAFCAD3-A620-4E44-9916-66B219B73907}" destId="{187470C6-337B-449E-B68C-FDEBEC541F1D}" srcOrd="0" destOrd="0" presId="urn:microsoft.com/office/officeart/2005/8/layout/arrow3"/>
    <dgm:cxn modelId="{0FA9E05A-8769-4E6D-B5E7-F6D9E6010D7B}" type="presOf" srcId="{5AB87C2F-3D87-4E78-8969-650D04AA007C}" destId="{0921C6F7-4D61-468B-BF6C-F667563416AC}" srcOrd="0" destOrd="0" presId="urn:microsoft.com/office/officeart/2005/8/layout/arrow3"/>
    <dgm:cxn modelId="{5E8308BE-02C6-485A-BBD5-CC09FD386575}" srcId="{5AB87C2F-3D87-4E78-8969-650D04AA007C}" destId="{BAAFCAD3-A620-4E44-9916-66B219B73907}" srcOrd="0" destOrd="0" parTransId="{89F94070-645E-47EF-B643-A89728066E19}" sibTransId="{4A74F849-643B-4A91-85FF-B7B5A00EA69C}"/>
    <dgm:cxn modelId="{47A6A060-0563-49B9-87D6-7AA91453FEF3}" type="presParOf" srcId="{0921C6F7-4D61-468B-BF6C-F667563416AC}" destId="{1594E198-B783-4A9C-AEE0-0A19A6F63C0E}" srcOrd="0" destOrd="0" presId="urn:microsoft.com/office/officeart/2005/8/layout/arrow3"/>
    <dgm:cxn modelId="{E2D54534-2B05-416B-B3AF-CAC86EC6D277}" type="presParOf" srcId="{0921C6F7-4D61-468B-BF6C-F667563416AC}" destId="{CFDABE01-9CBD-4395-B061-8B14D1656B1D}" srcOrd="1" destOrd="0" presId="urn:microsoft.com/office/officeart/2005/8/layout/arrow3"/>
    <dgm:cxn modelId="{A5C5AE50-81DA-446A-9C8B-FE41153DB71D}" type="presParOf" srcId="{0921C6F7-4D61-468B-BF6C-F667563416AC}" destId="{187470C6-337B-449E-B68C-FDEBEC541F1D}" srcOrd="2" destOrd="0" presId="urn:microsoft.com/office/officeart/2005/8/layout/arrow3"/>
    <dgm:cxn modelId="{CA1BDE60-CCF0-41C8-B7ED-E69454C13A93}" type="presParOf" srcId="{0921C6F7-4D61-468B-BF6C-F667563416AC}" destId="{9873A077-9CC1-417D-BB99-77D4B2174726}" srcOrd="3" destOrd="0" presId="urn:microsoft.com/office/officeart/2005/8/layout/arrow3"/>
    <dgm:cxn modelId="{2ECAD16E-6A76-402B-B22E-A7376848A58F}" type="presParOf" srcId="{0921C6F7-4D61-468B-BF6C-F667563416AC}" destId="{CAD0DB01-59ED-4CA4-9741-464AE72971F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EACB0-895E-43B1-96FD-20E314834E29}" type="doc">
      <dgm:prSet loTypeId="urn:microsoft.com/office/officeart/2005/8/layout/chevron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FD8DF67E-0301-4EEC-80C2-0CC5FBDB9663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C59B0183-88D8-4F22-9C43-43B26110E5DA}" type="parTrans" cxnId="{662861FC-3BBD-4AD5-A7D1-6C9A2B253151}">
      <dgm:prSet/>
      <dgm:spPr/>
      <dgm:t>
        <a:bodyPr/>
        <a:lstStyle/>
        <a:p>
          <a:endParaRPr lang="zh-CN" altLang="en-US"/>
        </a:p>
      </dgm:t>
    </dgm:pt>
    <dgm:pt modelId="{263CCD89-91F0-4B8C-8E31-25578767456A}" type="sibTrans" cxnId="{662861FC-3BBD-4AD5-A7D1-6C9A2B253151}">
      <dgm:prSet/>
      <dgm:spPr/>
      <dgm:t>
        <a:bodyPr/>
        <a:lstStyle/>
        <a:p>
          <a:endParaRPr lang="zh-CN" altLang="en-US"/>
        </a:p>
      </dgm:t>
    </dgm:pt>
    <dgm:pt modelId="{58C636C7-9A6D-4D00-AF2B-7E662AEDA94F}">
      <dgm:prSet phldrT="[文本]"/>
      <dgm:spPr/>
      <dgm:t>
        <a:bodyPr/>
        <a:lstStyle/>
        <a:p>
          <a:pPr>
            <a:buFontTx/>
            <a:buNone/>
          </a:pPr>
          <a:r>
            <a:rPr lang="en-US" altLang="zh-CN" dirty="0"/>
            <a:t>H</a:t>
          </a:r>
          <a:endParaRPr lang="zh-CN" altLang="en-US" dirty="0"/>
        </a:p>
      </dgm:t>
    </dgm:pt>
    <dgm:pt modelId="{B0B58D22-9F83-4B81-9946-13EE57E5792D}" type="parTrans" cxnId="{DF5ADA7E-1E51-45F5-8C19-A2A2AB46B9A5}">
      <dgm:prSet/>
      <dgm:spPr/>
      <dgm:t>
        <a:bodyPr/>
        <a:lstStyle/>
        <a:p>
          <a:endParaRPr lang="zh-CN" altLang="en-US"/>
        </a:p>
      </dgm:t>
    </dgm:pt>
    <dgm:pt modelId="{DAE032CF-AF15-4B28-9ABA-0965366461AD}" type="sibTrans" cxnId="{DF5ADA7E-1E51-45F5-8C19-A2A2AB46B9A5}">
      <dgm:prSet/>
      <dgm:spPr/>
      <dgm:t>
        <a:bodyPr/>
        <a:lstStyle/>
        <a:p>
          <a:endParaRPr lang="zh-CN" altLang="en-US"/>
        </a:p>
      </dgm:t>
    </dgm:pt>
    <dgm:pt modelId="{8C785B80-51F5-4BCF-BAC8-CBC933E915B9}" type="pres">
      <dgm:prSet presAssocID="{592EACB0-895E-43B1-96FD-20E314834E29}" presName="linearFlow" presStyleCnt="0">
        <dgm:presLayoutVars>
          <dgm:dir/>
          <dgm:animLvl val="lvl"/>
          <dgm:resizeHandles val="exact"/>
        </dgm:presLayoutVars>
      </dgm:prSet>
      <dgm:spPr/>
    </dgm:pt>
    <dgm:pt modelId="{90DCF75C-23AD-452B-BAC5-BBF72360CA46}" type="pres">
      <dgm:prSet presAssocID="{FD8DF67E-0301-4EEC-80C2-0CC5FBDB9663}" presName="composite" presStyleCnt="0"/>
      <dgm:spPr/>
    </dgm:pt>
    <dgm:pt modelId="{ADF3BB4D-ABE7-4D19-9D1D-696BCC7A248F}" type="pres">
      <dgm:prSet presAssocID="{FD8DF67E-0301-4EEC-80C2-0CC5FBDB9663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C56426F6-B555-479C-A2DB-17C79AEE8A53}" type="pres">
      <dgm:prSet presAssocID="{FD8DF67E-0301-4EEC-80C2-0CC5FBDB9663}" presName="descendantText" presStyleLbl="alignAcc1" presStyleIdx="0" presStyleCnt="1" custLinFactNeighborY="0">
        <dgm:presLayoutVars>
          <dgm:bulletEnabled val="1"/>
        </dgm:presLayoutVars>
      </dgm:prSet>
      <dgm:spPr/>
    </dgm:pt>
  </dgm:ptLst>
  <dgm:cxnLst>
    <dgm:cxn modelId="{03B8C740-821C-49CF-83F6-FFCC3554BCAC}" type="presOf" srcId="{FD8DF67E-0301-4EEC-80C2-0CC5FBDB9663}" destId="{ADF3BB4D-ABE7-4D19-9D1D-696BCC7A248F}" srcOrd="0" destOrd="0" presId="urn:microsoft.com/office/officeart/2005/8/layout/chevron2"/>
    <dgm:cxn modelId="{DF5ADA7E-1E51-45F5-8C19-A2A2AB46B9A5}" srcId="{FD8DF67E-0301-4EEC-80C2-0CC5FBDB9663}" destId="{58C636C7-9A6D-4D00-AF2B-7E662AEDA94F}" srcOrd="0" destOrd="0" parTransId="{B0B58D22-9F83-4B81-9946-13EE57E5792D}" sibTransId="{DAE032CF-AF15-4B28-9ABA-0965366461AD}"/>
    <dgm:cxn modelId="{0EF7E6B0-352C-4ADC-916E-36DF5E7FE7AB}" type="presOf" srcId="{58C636C7-9A6D-4D00-AF2B-7E662AEDA94F}" destId="{C56426F6-B555-479C-A2DB-17C79AEE8A53}" srcOrd="0" destOrd="0" presId="urn:microsoft.com/office/officeart/2005/8/layout/chevron2"/>
    <dgm:cxn modelId="{0F87FAE4-D765-4D4F-B5B1-5C14B73AE3D1}" type="presOf" srcId="{592EACB0-895E-43B1-96FD-20E314834E29}" destId="{8C785B80-51F5-4BCF-BAC8-CBC933E915B9}" srcOrd="0" destOrd="0" presId="urn:microsoft.com/office/officeart/2005/8/layout/chevron2"/>
    <dgm:cxn modelId="{662861FC-3BBD-4AD5-A7D1-6C9A2B253151}" srcId="{592EACB0-895E-43B1-96FD-20E314834E29}" destId="{FD8DF67E-0301-4EEC-80C2-0CC5FBDB9663}" srcOrd="0" destOrd="0" parTransId="{C59B0183-88D8-4F22-9C43-43B26110E5DA}" sibTransId="{263CCD89-91F0-4B8C-8E31-25578767456A}"/>
    <dgm:cxn modelId="{D67EBA4F-08A4-4025-94FD-30F6343812DA}" type="presParOf" srcId="{8C785B80-51F5-4BCF-BAC8-CBC933E915B9}" destId="{90DCF75C-23AD-452B-BAC5-BBF72360CA46}" srcOrd="0" destOrd="0" presId="urn:microsoft.com/office/officeart/2005/8/layout/chevron2"/>
    <dgm:cxn modelId="{EA4DEDF1-C276-40C3-9611-86AEB3148261}" type="presParOf" srcId="{90DCF75C-23AD-452B-BAC5-BBF72360CA46}" destId="{ADF3BB4D-ABE7-4D19-9D1D-696BCC7A248F}" srcOrd="0" destOrd="0" presId="urn:microsoft.com/office/officeart/2005/8/layout/chevron2"/>
    <dgm:cxn modelId="{B9A60450-7BCC-4D2B-882B-110ABCB6D1F5}" type="presParOf" srcId="{90DCF75C-23AD-452B-BAC5-BBF72360CA46}" destId="{C56426F6-B555-479C-A2DB-17C79AEE8A5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2EACB0-895E-43B1-96FD-20E314834E29}" type="doc">
      <dgm:prSet loTypeId="urn:microsoft.com/office/officeart/2005/8/layout/chevron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FD8DF67E-0301-4EEC-80C2-0CC5FBDB9663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C59B0183-88D8-4F22-9C43-43B26110E5DA}" type="parTrans" cxnId="{662861FC-3BBD-4AD5-A7D1-6C9A2B253151}">
      <dgm:prSet/>
      <dgm:spPr/>
      <dgm:t>
        <a:bodyPr/>
        <a:lstStyle/>
        <a:p>
          <a:endParaRPr lang="zh-CN" altLang="en-US"/>
        </a:p>
      </dgm:t>
    </dgm:pt>
    <dgm:pt modelId="{263CCD89-91F0-4B8C-8E31-25578767456A}" type="sibTrans" cxnId="{662861FC-3BBD-4AD5-A7D1-6C9A2B253151}">
      <dgm:prSet/>
      <dgm:spPr/>
      <dgm:t>
        <a:bodyPr/>
        <a:lstStyle/>
        <a:p>
          <a:endParaRPr lang="zh-CN" altLang="en-US"/>
        </a:p>
      </dgm:t>
    </dgm:pt>
    <dgm:pt modelId="{58C636C7-9A6D-4D00-AF2B-7E662AEDA94F}">
      <dgm:prSet phldrT="[文本]"/>
      <dgm:spPr/>
      <dgm:t>
        <a:bodyPr/>
        <a:lstStyle/>
        <a:p>
          <a:pPr>
            <a:buFontTx/>
            <a:buNone/>
          </a:pPr>
          <a:r>
            <a:rPr lang="en-US" altLang="zh-CN" dirty="0"/>
            <a:t>J G I</a:t>
          </a:r>
          <a:endParaRPr lang="zh-CN" altLang="en-US" dirty="0"/>
        </a:p>
      </dgm:t>
    </dgm:pt>
    <dgm:pt modelId="{B0B58D22-9F83-4B81-9946-13EE57E5792D}" type="parTrans" cxnId="{DF5ADA7E-1E51-45F5-8C19-A2A2AB46B9A5}">
      <dgm:prSet/>
      <dgm:spPr/>
      <dgm:t>
        <a:bodyPr/>
        <a:lstStyle/>
        <a:p>
          <a:endParaRPr lang="zh-CN" altLang="en-US"/>
        </a:p>
      </dgm:t>
    </dgm:pt>
    <dgm:pt modelId="{DAE032CF-AF15-4B28-9ABA-0965366461AD}" type="sibTrans" cxnId="{DF5ADA7E-1E51-45F5-8C19-A2A2AB46B9A5}">
      <dgm:prSet/>
      <dgm:spPr/>
      <dgm:t>
        <a:bodyPr/>
        <a:lstStyle/>
        <a:p>
          <a:endParaRPr lang="zh-CN" altLang="en-US"/>
        </a:p>
      </dgm:t>
    </dgm:pt>
    <dgm:pt modelId="{8C785B80-51F5-4BCF-BAC8-CBC933E915B9}" type="pres">
      <dgm:prSet presAssocID="{592EACB0-895E-43B1-96FD-20E314834E29}" presName="linearFlow" presStyleCnt="0">
        <dgm:presLayoutVars>
          <dgm:dir/>
          <dgm:animLvl val="lvl"/>
          <dgm:resizeHandles val="exact"/>
        </dgm:presLayoutVars>
      </dgm:prSet>
      <dgm:spPr/>
    </dgm:pt>
    <dgm:pt modelId="{90DCF75C-23AD-452B-BAC5-BBF72360CA46}" type="pres">
      <dgm:prSet presAssocID="{FD8DF67E-0301-4EEC-80C2-0CC5FBDB9663}" presName="composite" presStyleCnt="0"/>
      <dgm:spPr/>
    </dgm:pt>
    <dgm:pt modelId="{ADF3BB4D-ABE7-4D19-9D1D-696BCC7A248F}" type="pres">
      <dgm:prSet presAssocID="{FD8DF67E-0301-4EEC-80C2-0CC5FBDB9663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C56426F6-B555-479C-A2DB-17C79AEE8A53}" type="pres">
      <dgm:prSet presAssocID="{FD8DF67E-0301-4EEC-80C2-0CC5FBDB9663}" presName="descendantText" presStyleLbl="alignAcc1" presStyleIdx="0" presStyleCnt="1" custLinFactNeighborY="0">
        <dgm:presLayoutVars>
          <dgm:bulletEnabled val="1"/>
        </dgm:presLayoutVars>
      </dgm:prSet>
      <dgm:spPr/>
    </dgm:pt>
  </dgm:ptLst>
  <dgm:cxnLst>
    <dgm:cxn modelId="{03B8C740-821C-49CF-83F6-FFCC3554BCAC}" type="presOf" srcId="{FD8DF67E-0301-4EEC-80C2-0CC5FBDB9663}" destId="{ADF3BB4D-ABE7-4D19-9D1D-696BCC7A248F}" srcOrd="0" destOrd="0" presId="urn:microsoft.com/office/officeart/2005/8/layout/chevron2"/>
    <dgm:cxn modelId="{DF5ADA7E-1E51-45F5-8C19-A2A2AB46B9A5}" srcId="{FD8DF67E-0301-4EEC-80C2-0CC5FBDB9663}" destId="{58C636C7-9A6D-4D00-AF2B-7E662AEDA94F}" srcOrd="0" destOrd="0" parTransId="{B0B58D22-9F83-4B81-9946-13EE57E5792D}" sibTransId="{DAE032CF-AF15-4B28-9ABA-0965366461AD}"/>
    <dgm:cxn modelId="{0EF7E6B0-352C-4ADC-916E-36DF5E7FE7AB}" type="presOf" srcId="{58C636C7-9A6D-4D00-AF2B-7E662AEDA94F}" destId="{C56426F6-B555-479C-A2DB-17C79AEE8A53}" srcOrd="0" destOrd="0" presId="urn:microsoft.com/office/officeart/2005/8/layout/chevron2"/>
    <dgm:cxn modelId="{0F87FAE4-D765-4D4F-B5B1-5C14B73AE3D1}" type="presOf" srcId="{592EACB0-895E-43B1-96FD-20E314834E29}" destId="{8C785B80-51F5-4BCF-BAC8-CBC933E915B9}" srcOrd="0" destOrd="0" presId="urn:microsoft.com/office/officeart/2005/8/layout/chevron2"/>
    <dgm:cxn modelId="{662861FC-3BBD-4AD5-A7D1-6C9A2B253151}" srcId="{592EACB0-895E-43B1-96FD-20E314834E29}" destId="{FD8DF67E-0301-4EEC-80C2-0CC5FBDB9663}" srcOrd="0" destOrd="0" parTransId="{C59B0183-88D8-4F22-9C43-43B26110E5DA}" sibTransId="{263CCD89-91F0-4B8C-8E31-25578767456A}"/>
    <dgm:cxn modelId="{D67EBA4F-08A4-4025-94FD-30F6343812DA}" type="presParOf" srcId="{8C785B80-51F5-4BCF-BAC8-CBC933E915B9}" destId="{90DCF75C-23AD-452B-BAC5-BBF72360CA46}" srcOrd="0" destOrd="0" presId="urn:microsoft.com/office/officeart/2005/8/layout/chevron2"/>
    <dgm:cxn modelId="{EA4DEDF1-C276-40C3-9611-86AEB3148261}" type="presParOf" srcId="{90DCF75C-23AD-452B-BAC5-BBF72360CA46}" destId="{ADF3BB4D-ABE7-4D19-9D1D-696BCC7A248F}" srcOrd="0" destOrd="0" presId="urn:microsoft.com/office/officeart/2005/8/layout/chevron2"/>
    <dgm:cxn modelId="{B9A60450-7BCC-4D2B-882B-110ABCB6D1F5}" type="presParOf" srcId="{90DCF75C-23AD-452B-BAC5-BBF72360CA46}" destId="{C56426F6-B555-479C-A2DB-17C79AEE8A5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D5AA7E-4A7F-4C18-8A67-20EE0B06A3E6}" type="doc">
      <dgm:prSet loTypeId="urn:microsoft.com/office/officeart/2005/8/layout/vList5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A0E2AE3B-6664-4177-9BF2-E9BFE5BEE1E9}">
      <dgm:prSet phldrT="[文本]" custT="1"/>
      <dgm:spPr/>
      <dgm:t>
        <a:bodyPr/>
        <a:lstStyle/>
        <a:p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Leopard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3C1904-CD61-4961-809E-B5E613CDE561}" type="parTrans" cxnId="{1E23A7C1-9C80-4D82-9871-76B5718B44C8}">
      <dgm:prSet/>
      <dgm:spPr/>
      <dgm:t>
        <a:bodyPr/>
        <a:lstStyle/>
        <a:p>
          <a:endParaRPr lang="zh-CN" altLang="en-US"/>
        </a:p>
      </dgm:t>
    </dgm:pt>
    <dgm:pt modelId="{5075BA7D-8246-4753-A9E1-3C806C2E601C}" type="sibTrans" cxnId="{1E23A7C1-9C80-4D82-9871-76B5718B44C8}">
      <dgm:prSet/>
      <dgm:spPr/>
      <dgm:t>
        <a:bodyPr/>
        <a:lstStyle/>
        <a:p>
          <a:endParaRPr lang="zh-CN" altLang="en-US"/>
        </a:p>
      </dgm:t>
    </dgm:pt>
    <dgm:pt modelId="{DE31AED1-76C6-4B6B-9414-58E5AA15CAE3}">
      <dgm:prSet phldrT="[文本]" custT="1"/>
      <dgm:spPr/>
      <dgm:t>
        <a:bodyPr/>
        <a:lstStyle/>
        <a:p>
          <a:r>
            <a:rPr lang="en-US" altLang="en-US" sz="2800" dirty="0">
              <a:latin typeface="Arial" panose="020B0604020202020204" pitchFamily="34" charset="0"/>
              <a:cs typeface="Arial" panose="020B0604020202020204" pitchFamily="34" charset="0"/>
            </a:rPr>
            <a:t>The partition algorithm of this paper</a:t>
          </a:r>
          <a:endParaRPr lang="zh-CN" alt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15464E-4E2F-41DF-A6E5-194CCBCA23E7}" type="parTrans" cxnId="{C6BB45E4-08FB-4E9A-B296-ADD9A34FDB7B}">
      <dgm:prSet/>
      <dgm:spPr/>
      <dgm:t>
        <a:bodyPr/>
        <a:lstStyle/>
        <a:p>
          <a:endParaRPr lang="zh-CN" altLang="en-US"/>
        </a:p>
      </dgm:t>
    </dgm:pt>
    <dgm:pt modelId="{F56587CB-B789-4289-B618-8154C01329F9}" type="sibTrans" cxnId="{C6BB45E4-08FB-4E9A-B296-ADD9A34FDB7B}">
      <dgm:prSet/>
      <dgm:spPr/>
      <dgm:t>
        <a:bodyPr/>
        <a:lstStyle/>
        <a:p>
          <a:endParaRPr lang="zh-CN" altLang="en-US"/>
        </a:p>
      </dgm:t>
    </dgm:pt>
    <dgm:pt modelId="{466085EE-A121-43B4-95FF-38F435005F9A}">
      <dgm:prSet phldrT="[文本]" custT="1"/>
      <dgm:spPr/>
      <dgm:t>
        <a:bodyPr/>
        <a:lstStyle/>
        <a:p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FENNEL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4AFA22-672A-4DB2-A107-EC18177472DE}" type="parTrans" cxnId="{EE4D0BCD-96DF-4A0D-995D-1BD7807228D4}">
      <dgm:prSet/>
      <dgm:spPr/>
      <dgm:t>
        <a:bodyPr/>
        <a:lstStyle/>
        <a:p>
          <a:endParaRPr lang="zh-CN" altLang="en-US"/>
        </a:p>
      </dgm:t>
    </dgm:pt>
    <dgm:pt modelId="{DE8E7C5A-A64E-46B2-9F4D-9E970380FC6C}" type="sibTrans" cxnId="{EE4D0BCD-96DF-4A0D-995D-1BD7807228D4}">
      <dgm:prSet/>
      <dgm:spPr/>
      <dgm:t>
        <a:bodyPr/>
        <a:lstStyle/>
        <a:p>
          <a:endParaRPr lang="zh-CN" altLang="en-US"/>
        </a:p>
      </dgm:t>
    </dgm:pt>
    <dgm:pt modelId="{F442B80A-35FD-4A4D-B181-7848A6F237FC}">
      <dgm:prSet phldrT="[文本]" custT="1"/>
      <dgm:spPr/>
      <dgm:t>
        <a:bodyPr/>
        <a:lstStyle/>
        <a:p>
          <a:r>
            <a:rPr lang="en-US" altLang="en-US" sz="2800" dirty="0">
              <a:latin typeface="Arial" panose="020B0604020202020204" pitchFamily="34" charset="0"/>
              <a:cs typeface="Arial" panose="020B0604020202020204" pitchFamily="34" charset="0"/>
            </a:rPr>
            <a:t>Traditional streaming algorithms</a:t>
          </a:r>
          <a:endParaRPr lang="zh-CN" alt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46A35F-DD3A-4C31-AEE7-43E146723E2A}" type="parTrans" cxnId="{0ECD2895-5FDA-4712-8006-51891F9CF6F8}">
      <dgm:prSet/>
      <dgm:spPr/>
      <dgm:t>
        <a:bodyPr/>
        <a:lstStyle/>
        <a:p>
          <a:endParaRPr lang="zh-CN" altLang="en-US"/>
        </a:p>
      </dgm:t>
    </dgm:pt>
    <dgm:pt modelId="{BD5FB558-CB1E-4296-8687-EF49C01B3991}" type="sibTrans" cxnId="{0ECD2895-5FDA-4712-8006-51891F9CF6F8}">
      <dgm:prSet/>
      <dgm:spPr/>
      <dgm:t>
        <a:bodyPr/>
        <a:lstStyle/>
        <a:p>
          <a:endParaRPr lang="zh-CN" altLang="en-US"/>
        </a:p>
      </dgm:t>
    </dgm:pt>
    <dgm:pt modelId="{9BE563F6-7E44-4AB3-88F8-147679E44DEF}">
      <dgm:prSet phldrT="[文本]" custT="1"/>
      <dgm:spPr/>
      <dgm:t>
        <a:bodyPr/>
        <a:lstStyle/>
        <a:p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METIS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14C5F8-3363-404E-8362-07B3ED29CCBD}" type="parTrans" cxnId="{2AE82E98-3317-472D-B07C-5130D421E875}">
      <dgm:prSet/>
      <dgm:spPr/>
      <dgm:t>
        <a:bodyPr/>
        <a:lstStyle/>
        <a:p>
          <a:endParaRPr lang="zh-CN" altLang="en-US"/>
        </a:p>
      </dgm:t>
    </dgm:pt>
    <dgm:pt modelId="{AA04FC0F-A6BA-425A-8C72-726FAF33DD3D}" type="sibTrans" cxnId="{2AE82E98-3317-472D-B07C-5130D421E875}">
      <dgm:prSet/>
      <dgm:spPr/>
      <dgm:t>
        <a:bodyPr/>
        <a:lstStyle/>
        <a:p>
          <a:endParaRPr lang="zh-CN" altLang="en-US"/>
        </a:p>
      </dgm:t>
    </dgm:pt>
    <dgm:pt modelId="{A3EECF40-41D4-4D1A-9D63-BEB6F8A49B17}">
      <dgm:prSet phldrT="[文本]" custT="1"/>
      <dgm:spPr/>
      <dgm:t>
        <a:bodyPr/>
        <a:lstStyle/>
        <a:p>
          <a:r>
            <a:rPr lang="en-US" altLang="en-US" sz="2800" dirty="0">
              <a:latin typeface="Arial" panose="020B0604020202020204" pitchFamily="34" charset="0"/>
              <a:cs typeface="Arial" panose="020B0604020202020204" pitchFamily="34" charset="0"/>
            </a:rPr>
            <a:t>SOTA static graph partitioning algorithm</a:t>
          </a:r>
          <a:endParaRPr lang="zh-CN" alt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C0FC58-5A18-4E90-8101-4D45449C214D}" type="parTrans" cxnId="{79C931C1-2363-4508-A518-0C9107E8988D}">
      <dgm:prSet/>
      <dgm:spPr/>
      <dgm:t>
        <a:bodyPr/>
        <a:lstStyle/>
        <a:p>
          <a:endParaRPr lang="zh-CN" altLang="en-US"/>
        </a:p>
      </dgm:t>
    </dgm:pt>
    <dgm:pt modelId="{DB403D84-24A5-4337-85A8-5402C4BA1CB0}" type="sibTrans" cxnId="{79C931C1-2363-4508-A518-0C9107E8988D}">
      <dgm:prSet/>
      <dgm:spPr/>
      <dgm:t>
        <a:bodyPr/>
        <a:lstStyle/>
        <a:p>
          <a:endParaRPr lang="zh-CN" altLang="en-US"/>
        </a:p>
      </dgm:t>
    </dgm:pt>
    <dgm:pt modelId="{6182726F-3A16-4C2B-92B0-ED3192782DC3}">
      <dgm:prSet phldrT="[文本]" custT="1"/>
      <dgm:spPr/>
      <dgm:t>
        <a:bodyPr/>
        <a:lstStyle/>
        <a:p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Hash Partitioning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EC4A7C-B196-4468-8E87-2AFDC337A38E}" type="parTrans" cxnId="{B6BE8C90-41E6-4E9E-9647-60B5DC27EA18}">
      <dgm:prSet/>
      <dgm:spPr/>
      <dgm:t>
        <a:bodyPr/>
        <a:lstStyle/>
        <a:p>
          <a:endParaRPr lang="zh-CN" altLang="en-US"/>
        </a:p>
      </dgm:t>
    </dgm:pt>
    <dgm:pt modelId="{ED405A1B-6567-43E8-AF88-0F233E878D73}" type="sibTrans" cxnId="{B6BE8C90-41E6-4E9E-9647-60B5DC27EA18}">
      <dgm:prSet/>
      <dgm:spPr/>
      <dgm:t>
        <a:bodyPr/>
        <a:lstStyle/>
        <a:p>
          <a:endParaRPr lang="zh-CN" altLang="en-US"/>
        </a:p>
      </dgm:t>
    </dgm:pt>
    <dgm:pt modelId="{C1BC9DD2-E248-4C40-A7CE-F34B3EA96D4C}">
      <dgm:prSet phldrT="[文本]" custT="1"/>
      <dgm:spPr/>
      <dgm:t>
        <a:bodyPr/>
        <a:lstStyle/>
        <a:p>
          <a:r>
            <a:rPr lang="en-US" altLang="zh-CN" sz="3200" dirty="0">
              <a:latin typeface="Arial" panose="020B0604020202020204" pitchFamily="34" charset="0"/>
              <a:cs typeface="Arial" panose="020B0604020202020204" pitchFamily="34" charset="0"/>
            </a:rPr>
            <a:t>ParMETIS</a:t>
          </a:r>
          <a:endParaRPr lang="zh-CN" alt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FEC4D7-CB63-4CD8-A7BF-107D7414C161}" type="parTrans" cxnId="{6BBE2FF2-A28B-4DD0-AA02-0092B3D74A45}">
      <dgm:prSet/>
      <dgm:spPr/>
      <dgm:t>
        <a:bodyPr/>
        <a:lstStyle/>
        <a:p>
          <a:endParaRPr lang="zh-CN" altLang="en-US"/>
        </a:p>
      </dgm:t>
    </dgm:pt>
    <dgm:pt modelId="{F5088D12-C4DF-40F1-A5BE-56874324B78E}" type="sibTrans" cxnId="{6BBE2FF2-A28B-4DD0-AA02-0092B3D74A45}">
      <dgm:prSet/>
      <dgm:spPr/>
      <dgm:t>
        <a:bodyPr/>
        <a:lstStyle/>
        <a:p>
          <a:endParaRPr lang="zh-CN" altLang="en-US"/>
        </a:p>
      </dgm:t>
    </dgm:pt>
    <dgm:pt modelId="{685146AB-9E2E-4F9D-8983-33D5CEEA2F53}">
      <dgm:prSet phldrT="[文本]" custT="1"/>
      <dgm:spPr/>
      <dgm:t>
        <a:bodyPr/>
        <a:lstStyle/>
        <a:p>
          <a:r>
            <a:rPr lang="en-US" altLang="en-US" sz="2800" dirty="0">
              <a:latin typeface="Arial" panose="020B0604020202020204" pitchFamily="34" charset="0"/>
              <a:cs typeface="Arial" panose="020B0604020202020204" pitchFamily="34" charset="0"/>
            </a:rPr>
            <a:t>Batch repartitioner</a:t>
          </a:r>
          <a:endParaRPr lang="zh-CN" alt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D8C5FB-D9F6-4F53-BBD1-FDEABFA55801}" type="parTrans" cxnId="{94BEC16F-7593-4DCD-99F1-88021447F6D4}">
      <dgm:prSet/>
      <dgm:spPr/>
      <dgm:t>
        <a:bodyPr/>
        <a:lstStyle/>
        <a:p>
          <a:endParaRPr lang="zh-CN" altLang="en-US"/>
        </a:p>
      </dgm:t>
    </dgm:pt>
    <dgm:pt modelId="{7B6A24EC-0EFF-4D29-94AA-CB4BC6974A0F}" type="sibTrans" cxnId="{94BEC16F-7593-4DCD-99F1-88021447F6D4}">
      <dgm:prSet/>
      <dgm:spPr/>
      <dgm:t>
        <a:bodyPr/>
        <a:lstStyle/>
        <a:p>
          <a:endParaRPr lang="zh-CN" altLang="en-US"/>
        </a:p>
      </dgm:t>
    </dgm:pt>
    <dgm:pt modelId="{1B4A8E9B-1034-4D7B-888F-BA40B1D62358}">
      <dgm:prSet phldrT="[文本]" custT="1"/>
      <dgm:spPr/>
      <dgm:t>
        <a:bodyPr/>
        <a:lstStyle/>
        <a:p>
          <a:r>
            <a:rPr lang="en-US" altLang="en-US" sz="2800" dirty="0">
              <a:latin typeface="Arial" panose="020B0604020202020204" pitchFamily="34" charset="0"/>
              <a:cs typeface="Arial" panose="020B0604020202020204" pitchFamily="34" charset="0"/>
            </a:rPr>
            <a:t>Still in widespread use</a:t>
          </a:r>
          <a:endParaRPr lang="zh-CN" alt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0B9F2B-19CC-41B2-9444-A32E59C3F0BF}" type="parTrans" cxnId="{D045A2CA-4258-4626-A78C-7C552561A7C7}">
      <dgm:prSet/>
      <dgm:spPr/>
      <dgm:t>
        <a:bodyPr/>
        <a:lstStyle/>
        <a:p>
          <a:endParaRPr lang="zh-CN" altLang="en-US"/>
        </a:p>
      </dgm:t>
    </dgm:pt>
    <dgm:pt modelId="{C2D4F264-F276-4430-B662-B4C774FE3630}" type="sibTrans" cxnId="{D045A2CA-4258-4626-A78C-7C552561A7C7}">
      <dgm:prSet/>
      <dgm:spPr/>
      <dgm:t>
        <a:bodyPr/>
        <a:lstStyle/>
        <a:p>
          <a:endParaRPr lang="zh-CN" altLang="en-US"/>
        </a:p>
      </dgm:t>
    </dgm:pt>
    <dgm:pt modelId="{73695BF5-71B3-49DE-B971-E21144656F65}" type="pres">
      <dgm:prSet presAssocID="{BBD5AA7E-4A7F-4C18-8A67-20EE0B06A3E6}" presName="Name0" presStyleCnt="0">
        <dgm:presLayoutVars>
          <dgm:dir/>
          <dgm:animLvl val="lvl"/>
          <dgm:resizeHandles val="exact"/>
        </dgm:presLayoutVars>
      </dgm:prSet>
      <dgm:spPr/>
    </dgm:pt>
    <dgm:pt modelId="{5FA7A81B-A218-4802-A42B-9CE86B6E393F}" type="pres">
      <dgm:prSet presAssocID="{A0E2AE3B-6664-4177-9BF2-E9BFE5BEE1E9}" presName="linNode" presStyleCnt="0"/>
      <dgm:spPr/>
    </dgm:pt>
    <dgm:pt modelId="{63C9D880-EB28-4F3E-8F5F-C5072D5469D6}" type="pres">
      <dgm:prSet presAssocID="{A0E2AE3B-6664-4177-9BF2-E9BFE5BEE1E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4BE145D-DD9C-4D4D-B470-7A973738DEE8}" type="pres">
      <dgm:prSet presAssocID="{A0E2AE3B-6664-4177-9BF2-E9BFE5BEE1E9}" presName="descendantText" presStyleLbl="alignAccFollowNode1" presStyleIdx="0" presStyleCnt="5">
        <dgm:presLayoutVars>
          <dgm:bulletEnabled val="1"/>
        </dgm:presLayoutVars>
      </dgm:prSet>
      <dgm:spPr/>
    </dgm:pt>
    <dgm:pt modelId="{EC2B8870-CDED-445B-A441-E22AFABACE0D}" type="pres">
      <dgm:prSet presAssocID="{5075BA7D-8246-4753-A9E1-3C806C2E601C}" presName="sp" presStyleCnt="0"/>
      <dgm:spPr/>
    </dgm:pt>
    <dgm:pt modelId="{A59732A1-FE94-4DD6-9491-3AB1312FC30F}" type="pres">
      <dgm:prSet presAssocID="{466085EE-A121-43B4-95FF-38F435005F9A}" presName="linNode" presStyleCnt="0"/>
      <dgm:spPr/>
    </dgm:pt>
    <dgm:pt modelId="{DFB7EF4D-5909-41CB-A957-3E5EE3FA3A7B}" type="pres">
      <dgm:prSet presAssocID="{466085EE-A121-43B4-95FF-38F435005F9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33482BA-8008-4A06-83E4-3BA3EC5CE439}" type="pres">
      <dgm:prSet presAssocID="{466085EE-A121-43B4-95FF-38F435005F9A}" presName="descendantText" presStyleLbl="alignAccFollowNode1" presStyleIdx="1" presStyleCnt="5">
        <dgm:presLayoutVars>
          <dgm:bulletEnabled val="1"/>
        </dgm:presLayoutVars>
      </dgm:prSet>
      <dgm:spPr/>
    </dgm:pt>
    <dgm:pt modelId="{0978AE10-EEDB-4A0F-8F49-C5878ECB3361}" type="pres">
      <dgm:prSet presAssocID="{DE8E7C5A-A64E-46B2-9F4D-9E970380FC6C}" presName="sp" presStyleCnt="0"/>
      <dgm:spPr/>
    </dgm:pt>
    <dgm:pt modelId="{DE1D37C3-A70D-4249-A9E8-37AD74FAF652}" type="pres">
      <dgm:prSet presAssocID="{9BE563F6-7E44-4AB3-88F8-147679E44DEF}" presName="linNode" presStyleCnt="0"/>
      <dgm:spPr/>
    </dgm:pt>
    <dgm:pt modelId="{74B63D92-9589-4098-8A42-066D331213A5}" type="pres">
      <dgm:prSet presAssocID="{9BE563F6-7E44-4AB3-88F8-147679E44DE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2AAAADA-A9B7-421A-BA39-6B440CC1F6A0}" type="pres">
      <dgm:prSet presAssocID="{9BE563F6-7E44-4AB3-88F8-147679E44DEF}" presName="descendantText" presStyleLbl="alignAccFollowNode1" presStyleIdx="2" presStyleCnt="5">
        <dgm:presLayoutVars>
          <dgm:bulletEnabled val="1"/>
        </dgm:presLayoutVars>
      </dgm:prSet>
      <dgm:spPr/>
    </dgm:pt>
    <dgm:pt modelId="{65770A79-1784-4A0F-A901-58774834EE45}" type="pres">
      <dgm:prSet presAssocID="{AA04FC0F-A6BA-425A-8C72-726FAF33DD3D}" presName="sp" presStyleCnt="0"/>
      <dgm:spPr/>
    </dgm:pt>
    <dgm:pt modelId="{197A419B-D454-4BBD-9A17-D1A349FB88C7}" type="pres">
      <dgm:prSet presAssocID="{C1BC9DD2-E248-4C40-A7CE-F34B3EA96D4C}" presName="linNode" presStyleCnt="0"/>
      <dgm:spPr/>
    </dgm:pt>
    <dgm:pt modelId="{4271A976-0D93-4182-89A6-B8F1A917CC83}" type="pres">
      <dgm:prSet presAssocID="{C1BC9DD2-E248-4C40-A7CE-F34B3EA96D4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0697991-9B67-4CBF-AD4B-A8E46E788982}" type="pres">
      <dgm:prSet presAssocID="{C1BC9DD2-E248-4C40-A7CE-F34B3EA96D4C}" presName="descendantText" presStyleLbl="alignAccFollowNode1" presStyleIdx="3" presStyleCnt="5">
        <dgm:presLayoutVars>
          <dgm:bulletEnabled val="1"/>
        </dgm:presLayoutVars>
      </dgm:prSet>
      <dgm:spPr/>
    </dgm:pt>
    <dgm:pt modelId="{C1FEEB90-C833-43A8-BDB4-BFD88096D664}" type="pres">
      <dgm:prSet presAssocID="{F5088D12-C4DF-40F1-A5BE-56874324B78E}" presName="sp" presStyleCnt="0"/>
      <dgm:spPr/>
    </dgm:pt>
    <dgm:pt modelId="{B115737F-C53C-4706-B79B-4E31861F9FC0}" type="pres">
      <dgm:prSet presAssocID="{6182726F-3A16-4C2B-92B0-ED3192782DC3}" presName="linNode" presStyleCnt="0"/>
      <dgm:spPr/>
    </dgm:pt>
    <dgm:pt modelId="{43C87E3F-D9E3-4C69-9543-1C9F9F882934}" type="pres">
      <dgm:prSet presAssocID="{6182726F-3A16-4C2B-92B0-ED3192782DC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12A78861-F136-4725-BA4C-DF595B5822A9}" type="pres">
      <dgm:prSet presAssocID="{6182726F-3A16-4C2B-92B0-ED3192782DC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150C3618-45C7-4FDE-A1D0-B524C408C7DD}" type="presOf" srcId="{C1BC9DD2-E248-4C40-A7CE-F34B3EA96D4C}" destId="{4271A976-0D93-4182-89A6-B8F1A917CC83}" srcOrd="0" destOrd="0" presId="urn:microsoft.com/office/officeart/2005/8/layout/vList5"/>
    <dgm:cxn modelId="{0A72921E-EC1B-4152-950F-82D2BD9BA8E8}" type="presOf" srcId="{6182726F-3A16-4C2B-92B0-ED3192782DC3}" destId="{43C87E3F-D9E3-4C69-9543-1C9F9F882934}" srcOrd="0" destOrd="0" presId="urn:microsoft.com/office/officeart/2005/8/layout/vList5"/>
    <dgm:cxn modelId="{94BEC16F-7593-4DCD-99F1-88021447F6D4}" srcId="{C1BC9DD2-E248-4C40-A7CE-F34B3EA96D4C}" destId="{685146AB-9E2E-4F9D-8983-33D5CEEA2F53}" srcOrd="0" destOrd="0" parTransId="{4CD8C5FB-D9F6-4F53-BBD1-FDEABFA55801}" sibTransId="{7B6A24EC-0EFF-4D29-94AA-CB4BC6974A0F}"/>
    <dgm:cxn modelId="{50630954-12F3-491C-939B-19655253F362}" type="presOf" srcId="{9BE563F6-7E44-4AB3-88F8-147679E44DEF}" destId="{74B63D92-9589-4098-8A42-066D331213A5}" srcOrd="0" destOrd="0" presId="urn:microsoft.com/office/officeart/2005/8/layout/vList5"/>
    <dgm:cxn modelId="{15575874-B516-49AD-85E0-00417F850BFA}" type="presOf" srcId="{DE31AED1-76C6-4B6B-9414-58E5AA15CAE3}" destId="{F4BE145D-DD9C-4D4D-B470-7A973738DEE8}" srcOrd="0" destOrd="0" presId="urn:microsoft.com/office/officeart/2005/8/layout/vList5"/>
    <dgm:cxn modelId="{A5B91B58-AC65-4364-99F4-84EB7ACFD6BF}" type="presOf" srcId="{A0E2AE3B-6664-4177-9BF2-E9BFE5BEE1E9}" destId="{63C9D880-EB28-4F3E-8F5F-C5072D5469D6}" srcOrd="0" destOrd="0" presId="urn:microsoft.com/office/officeart/2005/8/layout/vList5"/>
    <dgm:cxn modelId="{6112A47B-3B3A-402C-B619-9B9009170E98}" type="presOf" srcId="{A3EECF40-41D4-4D1A-9D63-BEB6F8A49B17}" destId="{22AAAADA-A9B7-421A-BA39-6B440CC1F6A0}" srcOrd="0" destOrd="0" presId="urn:microsoft.com/office/officeart/2005/8/layout/vList5"/>
    <dgm:cxn modelId="{CA7DEC86-5A3B-4AB0-9A14-6CC4442B12AE}" type="presOf" srcId="{BBD5AA7E-4A7F-4C18-8A67-20EE0B06A3E6}" destId="{73695BF5-71B3-49DE-B971-E21144656F65}" srcOrd="0" destOrd="0" presId="urn:microsoft.com/office/officeart/2005/8/layout/vList5"/>
    <dgm:cxn modelId="{2CA1978D-FD56-4E21-ADC9-E9AFFA5F9F82}" type="presOf" srcId="{1B4A8E9B-1034-4D7B-888F-BA40B1D62358}" destId="{12A78861-F136-4725-BA4C-DF595B5822A9}" srcOrd="0" destOrd="0" presId="urn:microsoft.com/office/officeart/2005/8/layout/vList5"/>
    <dgm:cxn modelId="{B6BE8C90-41E6-4E9E-9647-60B5DC27EA18}" srcId="{BBD5AA7E-4A7F-4C18-8A67-20EE0B06A3E6}" destId="{6182726F-3A16-4C2B-92B0-ED3192782DC3}" srcOrd="4" destOrd="0" parTransId="{4BEC4A7C-B196-4468-8E87-2AFDC337A38E}" sibTransId="{ED405A1B-6567-43E8-AF88-0F233E878D73}"/>
    <dgm:cxn modelId="{0ECD2895-5FDA-4712-8006-51891F9CF6F8}" srcId="{466085EE-A121-43B4-95FF-38F435005F9A}" destId="{F442B80A-35FD-4A4D-B181-7848A6F237FC}" srcOrd="0" destOrd="0" parTransId="{1346A35F-DD3A-4C31-AEE7-43E146723E2A}" sibTransId="{BD5FB558-CB1E-4296-8687-EF49C01B3991}"/>
    <dgm:cxn modelId="{2AE82E98-3317-472D-B07C-5130D421E875}" srcId="{BBD5AA7E-4A7F-4C18-8A67-20EE0B06A3E6}" destId="{9BE563F6-7E44-4AB3-88F8-147679E44DEF}" srcOrd="2" destOrd="0" parTransId="{4014C5F8-3363-404E-8362-07B3ED29CCBD}" sibTransId="{AA04FC0F-A6BA-425A-8C72-726FAF33DD3D}"/>
    <dgm:cxn modelId="{EAFB99A2-B136-40B9-AA16-117F0E85BECC}" type="presOf" srcId="{F442B80A-35FD-4A4D-B181-7848A6F237FC}" destId="{933482BA-8008-4A06-83E4-3BA3EC5CE439}" srcOrd="0" destOrd="0" presId="urn:microsoft.com/office/officeart/2005/8/layout/vList5"/>
    <dgm:cxn modelId="{22EB7DA4-9B32-47C9-B9F9-A0B8A015DED9}" type="presOf" srcId="{466085EE-A121-43B4-95FF-38F435005F9A}" destId="{DFB7EF4D-5909-41CB-A957-3E5EE3FA3A7B}" srcOrd="0" destOrd="0" presId="urn:microsoft.com/office/officeart/2005/8/layout/vList5"/>
    <dgm:cxn modelId="{DC7B54AF-0A55-42FF-9428-562F5EC773EA}" type="presOf" srcId="{685146AB-9E2E-4F9D-8983-33D5CEEA2F53}" destId="{50697991-9B67-4CBF-AD4B-A8E46E788982}" srcOrd="0" destOrd="0" presId="urn:microsoft.com/office/officeart/2005/8/layout/vList5"/>
    <dgm:cxn modelId="{79C931C1-2363-4508-A518-0C9107E8988D}" srcId="{9BE563F6-7E44-4AB3-88F8-147679E44DEF}" destId="{A3EECF40-41D4-4D1A-9D63-BEB6F8A49B17}" srcOrd="0" destOrd="0" parTransId="{5BC0FC58-5A18-4E90-8101-4D45449C214D}" sibTransId="{DB403D84-24A5-4337-85A8-5402C4BA1CB0}"/>
    <dgm:cxn modelId="{1E23A7C1-9C80-4D82-9871-76B5718B44C8}" srcId="{BBD5AA7E-4A7F-4C18-8A67-20EE0B06A3E6}" destId="{A0E2AE3B-6664-4177-9BF2-E9BFE5BEE1E9}" srcOrd="0" destOrd="0" parTransId="{043C1904-CD61-4961-809E-B5E613CDE561}" sibTransId="{5075BA7D-8246-4753-A9E1-3C806C2E601C}"/>
    <dgm:cxn modelId="{D045A2CA-4258-4626-A78C-7C552561A7C7}" srcId="{6182726F-3A16-4C2B-92B0-ED3192782DC3}" destId="{1B4A8E9B-1034-4D7B-888F-BA40B1D62358}" srcOrd="0" destOrd="0" parTransId="{FB0B9F2B-19CC-41B2-9444-A32E59C3F0BF}" sibTransId="{C2D4F264-F276-4430-B662-B4C774FE3630}"/>
    <dgm:cxn modelId="{EE4D0BCD-96DF-4A0D-995D-1BD7807228D4}" srcId="{BBD5AA7E-4A7F-4C18-8A67-20EE0B06A3E6}" destId="{466085EE-A121-43B4-95FF-38F435005F9A}" srcOrd="1" destOrd="0" parTransId="{274AFA22-672A-4DB2-A107-EC18177472DE}" sibTransId="{DE8E7C5A-A64E-46B2-9F4D-9E970380FC6C}"/>
    <dgm:cxn modelId="{C6BB45E4-08FB-4E9A-B296-ADD9A34FDB7B}" srcId="{A0E2AE3B-6664-4177-9BF2-E9BFE5BEE1E9}" destId="{DE31AED1-76C6-4B6B-9414-58E5AA15CAE3}" srcOrd="0" destOrd="0" parTransId="{B815464E-4E2F-41DF-A6E5-194CCBCA23E7}" sibTransId="{F56587CB-B789-4289-B618-8154C01329F9}"/>
    <dgm:cxn modelId="{6BBE2FF2-A28B-4DD0-AA02-0092B3D74A45}" srcId="{BBD5AA7E-4A7F-4C18-8A67-20EE0B06A3E6}" destId="{C1BC9DD2-E248-4C40-A7CE-F34B3EA96D4C}" srcOrd="3" destOrd="0" parTransId="{21FEC4D7-CB63-4CD8-A7BF-107D7414C161}" sibTransId="{F5088D12-C4DF-40F1-A5BE-56874324B78E}"/>
    <dgm:cxn modelId="{2B263F24-FB8E-4000-BEB9-4C43C8BC6C94}" type="presParOf" srcId="{73695BF5-71B3-49DE-B971-E21144656F65}" destId="{5FA7A81B-A218-4802-A42B-9CE86B6E393F}" srcOrd="0" destOrd="0" presId="urn:microsoft.com/office/officeart/2005/8/layout/vList5"/>
    <dgm:cxn modelId="{FED61299-5F75-400F-96D3-45D4E6AEF89C}" type="presParOf" srcId="{5FA7A81B-A218-4802-A42B-9CE86B6E393F}" destId="{63C9D880-EB28-4F3E-8F5F-C5072D5469D6}" srcOrd="0" destOrd="0" presId="urn:microsoft.com/office/officeart/2005/8/layout/vList5"/>
    <dgm:cxn modelId="{F612024D-E7B1-4451-822B-0EA372DE4187}" type="presParOf" srcId="{5FA7A81B-A218-4802-A42B-9CE86B6E393F}" destId="{F4BE145D-DD9C-4D4D-B470-7A973738DEE8}" srcOrd="1" destOrd="0" presId="urn:microsoft.com/office/officeart/2005/8/layout/vList5"/>
    <dgm:cxn modelId="{3C90F6A2-F2EE-4513-A62F-E9BC33222A64}" type="presParOf" srcId="{73695BF5-71B3-49DE-B971-E21144656F65}" destId="{EC2B8870-CDED-445B-A441-E22AFABACE0D}" srcOrd="1" destOrd="0" presId="urn:microsoft.com/office/officeart/2005/8/layout/vList5"/>
    <dgm:cxn modelId="{860D00B8-794A-43E9-B2A2-4D0B8ED9F30F}" type="presParOf" srcId="{73695BF5-71B3-49DE-B971-E21144656F65}" destId="{A59732A1-FE94-4DD6-9491-3AB1312FC30F}" srcOrd="2" destOrd="0" presId="urn:microsoft.com/office/officeart/2005/8/layout/vList5"/>
    <dgm:cxn modelId="{D0764DE9-940A-4A0E-81A0-20DE46FE9BBA}" type="presParOf" srcId="{A59732A1-FE94-4DD6-9491-3AB1312FC30F}" destId="{DFB7EF4D-5909-41CB-A957-3E5EE3FA3A7B}" srcOrd="0" destOrd="0" presId="urn:microsoft.com/office/officeart/2005/8/layout/vList5"/>
    <dgm:cxn modelId="{9B757668-66D4-47A0-9146-09167EB067D4}" type="presParOf" srcId="{A59732A1-FE94-4DD6-9491-3AB1312FC30F}" destId="{933482BA-8008-4A06-83E4-3BA3EC5CE439}" srcOrd="1" destOrd="0" presId="urn:microsoft.com/office/officeart/2005/8/layout/vList5"/>
    <dgm:cxn modelId="{1561329B-D07B-438A-BD4E-7A09E8B072FA}" type="presParOf" srcId="{73695BF5-71B3-49DE-B971-E21144656F65}" destId="{0978AE10-EEDB-4A0F-8F49-C5878ECB3361}" srcOrd="3" destOrd="0" presId="urn:microsoft.com/office/officeart/2005/8/layout/vList5"/>
    <dgm:cxn modelId="{00DBFC79-5A62-4B82-BB44-E21C87EB18D7}" type="presParOf" srcId="{73695BF5-71B3-49DE-B971-E21144656F65}" destId="{DE1D37C3-A70D-4249-A9E8-37AD74FAF652}" srcOrd="4" destOrd="0" presId="urn:microsoft.com/office/officeart/2005/8/layout/vList5"/>
    <dgm:cxn modelId="{E9194FA6-5451-48BF-A235-B1962204E71E}" type="presParOf" srcId="{DE1D37C3-A70D-4249-A9E8-37AD74FAF652}" destId="{74B63D92-9589-4098-8A42-066D331213A5}" srcOrd="0" destOrd="0" presId="urn:microsoft.com/office/officeart/2005/8/layout/vList5"/>
    <dgm:cxn modelId="{9B034E35-40C8-4D12-AE83-8F8055B546D6}" type="presParOf" srcId="{DE1D37C3-A70D-4249-A9E8-37AD74FAF652}" destId="{22AAAADA-A9B7-421A-BA39-6B440CC1F6A0}" srcOrd="1" destOrd="0" presId="urn:microsoft.com/office/officeart/2005/8/layout/vList5"/>
    <dgm:cxn modelId="{0F1F1192-02B7-4799-AA76-992527FD59E2}" type="presParOf" srcId="{73695BF5-71B3-49DE-B971-E21144656F65}" destId="{65770A79-1784-4A0F-A901-58774834EE45}" srcOrd="5" destOrd="0" presId="urn:microsoft.com/office/officeart/2005/8/layout/vList5"/>
    <dgm:cxn modelId="{26F401E9-8A2A-422C-ABBA-9DF6D19E18BC}" type="presParOf" srcId="{73695BF5-71B3-49DE-B971-E21144656F65}" destId="{197A419B-D454-4BBD-9A17-D1A349FB88C7}" srcOrd="6" destOrd="0" presId="urn:microsoft.com/office/officeart/2005/8/layout/vList5"/>
    <dgm:cxn modelId="{AA50D4D0-C545-42A7-BBE0-ADBA11115D0D}" type="presParOf" srcId="{197A419B-D454-4BBD-9A17-D1A349FB88C7}" destId="{4271A976-0D93-4182-89A6-B8F1A917CC83}" srcOrd="0" destOrd="0" presId="urn:microsoft.com/office/officeart/2005/8/layout/vList5"/>
    <dgm:cxn modelId="{D8AE76F7-5494-4033-BE03-3FF4BD719BBE}" type="presParOf" srcId="{197A419B-D454-4BBD-9A17-D1A349FB88C7}" destId="{50697991-9B67-4CBF-AD4B-A8E46E788982}" srcOrd="1" destOrd="0" presId="urn:microsoft.com/office/officeart/2005/8/layout/vList5"/>
    <dgm:cxn modelId="{542D5B1D-A165-4E73-82AC-DDEABC9CCB36}" type="presParOf" srcId="{73695BF5-71B3-49DE-B971-E21144656F65}" destId="{C1FEEB90-C833-43A8-BDB4-BFD88096D664}" srcOrd="7" destOrd="0" presId="urn:microsoft.com/office/officeart/2005/8/layout/vList5"/>
    <dgm:cxn modelId="{E955A233-58AB-49C8-AB6C-BCCE4BCD5976}" type="presParOf" srcId="{73695BF5-71B3-49DE-B971-E21144656F65}" destId="{B115737F-C53C-4706-B79B-4E31861F9FC0}" srcOrd="8" destOrd="0" presId="urn:microsoft.com/office/officeart/2005/8/layout/vList5"/>
    <dgm:cxn modelId="{57D99B21-8F2C-4168-8FAA-EAF9DF5D3FE4}" type="presParOf" srcId="{B115737F-C53C-4706-B79B-4E31861F9FC0}" destId="{43C87E3F-D9E3-4C69-9543-1C9F9F882934}" srcOrd="0" destOrd="0" presId="urn:microsoft.com/office/officeart/2005/8/layout/vList5"/>
    <dgm:cxn modelId="{2BDC94D8-A908-4797-8AB7-EE00EFB8CC21}" type="presParOf" srcId="{B115737F-C53C-4706-B79B-4E31861F9FC0}" destId="{12A78861-F136-4725-BA4C-DF595B5822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4E198-B783-4A9C-AEE0-0A19A6F63C0E}">
      <dsp:nvSpPr>
        <dsp:cNvPr id="0" name=""/>
        <dsp:cNvSpPr/>
      </dsp:nvSpPr>
      <dsp:spPr>
        <a:xfrm rot="21300000">
          <a:off x="771956" y="1047390"/>
          <a:ext cx="6014472" cy="526198"/>
        </a:xfrm>
        <a:prstGeom prst="mathMinus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ABE01-9CBD-4395-B061-8B14D1656B1D}">
      <dsp:nvSpPr>
        <dsp:cNvPr id="0" name=""/>
        <dsp:cNvSpPr/>
      </dsp:nvSpPr>
      <dsp:spPr>
        <a:xfrm>
          <a:off x="1510641" y="131048"/>
          <a:ext cx="1060245" cy="1048391"/>
        </a:xfrm>
        <a:prstGeom prst="downArrow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470C6-337B-449E-B68C-FDEBEC541F1D}">
      <dsp:nvSpPr>
        <dsp:cNvPr id="0" name=""/>
        <dsp:cNvSpPr/>
      </dsp:nvSpPr>
      <dsp:spPr>
        <a:xfrm>
          <a:off x="3542125" y="0"/>
          <a:ext cx="3346321" cy="11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Minimum Cut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42125" y="0"/>
        <a:ext cx="3346321" cy="1100811"/>
      </dsp:txXfrm>
    </dsp:sp>
    <dsp:sp modelId="{9873A077-9CC1-417D-BB99-77D4B2174726}">
      <dsp:nvSpPr>
        <dsp:cNvPr id="0" name=""/>
        <dsp:cNvSpPr/>
      </dsp:nvSpPr>
      <dsp:spPr>
        <a:xfrm>
          <a:off x="5006217" y="1441538"/>
          <a:ext cx="1022808" cy="1048391"/>
        </a:xfrm>
        <a:prstGeom prst="upArrow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0DB01-59ED-4CA4-9741-464AE72971F7}">
      <dsp:nvSpPr>
        <dsp:cNvPr id="0" name=""/>
        <dsp:cNvSpPr/>
      </dsp:nvSpPr>
      <dsp:spPr>
        <a:xfrm>
          <a:off x="703969" y="1520167"/>
          <a:ext cx="3278259" cy="110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+mn-lt"/>
            </a:rPr>
            <a:t>Load Balancing </a:t>
          </a:r>
          <a:endParaRPr lang="zh-CN" altLang="en-US" sz="32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3969" y="1520167"/>
        <a:ext cx="3278259" cy="1100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3BB4D-ABE7-4D19-9D1D-696BCC7A248F}">
      <dsp:nvSpPr>
        <dsp:cNvPr id="0" name=""/>
        <dsp:cNvSpPr/>
      </dsp:nvSpPr>
      <dsp:spPr>
        <a:xfrm rot="5400000">
          <a:off x="-114673" y="114673"/>
          <a:ext cx="764489" cy="53514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</a:t>
          </a:r>
          <a:endParaRPr lang="zh-CN" altLang="en-US" sz="1500" kern="1200" dirty="0"/>
        </a:p>
      </dsp:txBody>
      <dsp:txXfrm rot="-5400000">
        <a:off x="1" y="267570"/>
        <a:ext cx="535142" cy="229347"/>
      </dsp:txXfrm>
    </dsp:sp>
    <dsp:sp modelId="{C56426F6-B555-479C-A2DB-17C79AEE8A53}">
      <dsp:nvSpPr>
        <dsp:cNvPr id="0" name=""/>
        <dsp:cNvSpPr/>
      </dsp:nvSpPr>
      <dsp:spPr>
        <a:xfrm rot="5400000">
          <a:off x="1475048" y="-939905"/>
          <a:ext cx="496917" cy="23767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2900" kern="1200" dirty="0"/>
            <a:t>H</a:t>
          </a:r>
          <a:endParaRPr lang="zh-CN" altLang="en-US" sz="2900" kern="1200" dirty="0"/>
        </a:p>
      </dsp:txBody>
      <dsp:txXfrm rot="-5400000">
        <a:off x="535143" y="24257"/>
        <a:ext cx="2352472" cy="448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3BB4D-ABE7-4D19-9D1D-696BCC7A248F}">
      <dsp:nvSpPr>
        <dsp:cNvPr id="0" name=""/>
        <dsp:cNvSpPr/>
      </dsp:nvSpPr>
      <dsp:spPr>
        <a:xfrm rot="5400000">
          <a:off x="-114673" y="114673"/>
          <a:ext cx="764489" cy="53514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2</a:t>
          </a:r>
          <a:endParaRPr lang="zh-CN" altLang="en-US" sz="1500" kern="1200" dirty="0"/>
        </a:p>
      </dsp:txBody>
      <dsp:txXfrm rot="-5400000">
        <a:off x="1" y="267570"/>
        <a:ext cx="535142" cy="229347"/>
      </dsp:txXfrm>
    </dsp:sp>
    <dsp:sp modelId="{C56426F6-B555-479C-A2DB-17C79AEE8A53}">
      <dsp:nvSpPr>
        <dsp:cNvPr id="0" name=""/>
        <dsp:cNvSpPr/>
      </dsp:nvSpPr>
      <dsp:spPr>
        <a:xfrm rot="5400000">
          <a:off x="1475048" y="-939905"/>
          <a:ext cx="496917" cy="23767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2900" kern="1200" dirty="0"/>
            <a:t>J G I</a:t>
          </a:r>
          <a:endParaRPr lang="zh-CN" altLang="en-US" sz="2900" kern="1200" dirty="0"/>
        </a:p>
      </dsp:txBody>
      <dsp:txXfrm rot="-5400000">
        <a:off x="535143" y="24257"/>
        <a:ext cx="2352472" cy="4484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E145D-DD9C-4D4D-B470-7A973738DEE8}">
      <dsp:nvSpPr>
        <dsp:cNvPr id="0" name=""/>
        <dsp:cNvSpPr/>
      </dsp:nvSpPr>
      <dsp:spPr>
        <a:xfrm rot="5400000">
          <a:off x="7204818" y="-3126809"/>
          <a:ext cx="671718" cy="7097108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The partition algorithm of this paper</a:t>
          </a:r>
          <a:endParaRPr lang="zh-CN" alt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992124" y="118676"/>
        <a:ext cx="7064317" cy="606136"/>
      </dsp:txXfrm>
    </dsp:sp>
    <dsp:sp modelId="{63C9D880-EB28-4F3E-8F5F-C5072D5469D6}">
      <dsp:nvSpPr>
        <dsp:cNvPr id="0" name=""/>
        <dsp:cNvSpPr/>
      </dsp:nvSpPr>
      <dsp:spPr>
        <a:xfrm>
          <a:off x="0" y="1920"/>
          <a:ext cx="3992123" cy="839648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Leopard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88" y="42908"/>
        <a:ext cx="3910147" cy="757672"/>
      </dsp:txXfrm>
    </dsp:sp>
    <dsp:sp modelId="{933482BA-8008-4A06-83E4-3BA3EC5CE439}">
      <dsp:nvSpPr>
        <dsp:cNvPr id="0" name=""/>
        <dsp:cNvSpPr/>
      </dsp:nvSpPr>
      <dsp:spPr>
        <a:xfrm rot="5400000">
          <a:off x="7204818" y="-2245179"/>
          <a:ext cx="671718" cy="7097108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Traditional streaming algorithms</a:t>
          </a:r>
          <a:endParaRPr lang="zh-CN" alt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992124" y="1000306"/>
        <a:ext cx="7064317" cy="606136"/>
      </dsp:txXfrm>
    </dsp:sp>
    <dsp:sp modelId="{DFB7EF4D-5909-41CB-A957-3E5EE3FA3A7B}">
      <dsp:nvSpPr>
        <dsp:cNvPr id="0" name=""/>
        <dsp:cNvSpPr/>
      </dsp:nvSpPr>
      <dsp:spPr>
        <a:xfrm>
          <a:off x="0" y="883550"/>
          <a:ext cx="3992123" cy="839648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FENNEL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88" y="924538"/>
        <a:ext cx="3910147" cy="757672"/>
      </dsp:txXfrm>
    </dsp:sp>
    <dsp:sp modelId="{22AAAADA-A9B7-421A-BA39-6B440CC1F6A0}">
      <dsp:nvSpPr>
        <dsp:cNvPr id="0" name=""/>
        <dsp:cNvSpPr/>
      </dsp:nvSpPr>
      <dsp:spPr>
        <a:xfrm rot="5400000">
          <a:off x="7204818" y="-1363548"/>
          <a:ext cx="671718" cy="7097108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SOTA static graph partitioning algorithm</a:t>
          </a:r>
          <a:endParaRPr lang="zh-CN" alt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992124" y="1881937"/>
        <a:ext cx="7064317" cy="606136"/>
      </dsp:txXfrm>
    </dsp:sp>
    <dsp:sp modelId="{74B63D92-9589-4098-8A42-066D331213A5}">
      <dsp:nvSpPr>
        <dsp:cNvPr id="0" name=""/>
        <dsp:cNvSpPr/>
      </dsp:nvSpPr>
      <dsp:spPr>
        <a:xfrm>
          <a:off x="0" y="1765181"/>
          <a:ext cx="3992123" cy="839648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METIS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88" y="1806169"/>
        <a:ext cx="3910147" cy="757672"/>
      </dsp:txXfrm>
    </dsp:sp>
    <dsp:sp modelId="{50697991-9B67-4CBF-AD4B-A8E46E788982}">
      <dsp:nvSpPr>
        <dsp:cNvPr id="0" name=""/>
        <dsp:cNvSpPr/>
      </dsp:nvSpPr>
      <dsp:spPr>
        <a:xfrm rot="5400000">
          <a:off x="7204818" y="-481918"/>
          <a:ext cx="671718" cy="7097108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Batch repartitioner</a:t>
          </a:r>
          <a:endParaRPr lang="zh-CN" alt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992124" y="2763567"/>
        <a:ext cx="7064317" cy="606136"/>
      </dsp:txXfrm>
    </dsp:sp>
    <dsp:sp modelId="{4271A976-0D93-4182-89A6-B8F1A917CC83}">
      <dsp:nvSpPr>
        <dsp:cNvPr id="0" name=""/>
        <dsp:cNvSpPr/>
      </dsp:nvSpPr>
      <dsp:spPr>
        <a:xfrm>
          <a:off x="0" y="2646811"/>
          <a:ext cx="3992123" cy="839648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ParMETIS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88" y="2687799"/>
        <a:ext cx="3910147" cy="757672"/>
      </dsp:txXfrm>
    </dsp:sp>
    <dsp:sp modelId="{12A78861-F136-4725-BA4C-DF595B5822A9}">
      <dsp:nvSpPr>
        <dsp:cNvPr id="0" name=""/>
        <dsp:cNvSpPr/>
      </dsp:nvSpPr>
      <dsp:spPr>
        <a:xfrm rot="5400000">
          <a:off x="7204818" y="399712"/>
          <a:ext cx="671718" cy="7097108"/>
        </a:xfrm>
        <a:prstGeom prst="round2Same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Still in widespread use</a:t>
          </a:r>
          <a:endParaRPr lang="zh-CN" alt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992124" y="3645198"/>
        <a:ext cx="7064317" cy="606136"/>
      </dsp:txXfrm>
    </dsp:sp>
    <dsp:sp modelId="{43C87E3F-D9E3-4C69-9543-1C9F9F882934}">
      <dsp:nvSpPr>
        <dsp:cNvPr id="0" name=""/>
        <dsp:cNvSpPr/>
      </dsp:nvSpPr>
      <dsp:spPr>
        <a:xfrm>
          <a:off x="0" y="3528442"/>
          <a:ext cx="3992123" cy="839648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Arial" panose="020B0604020202020204" pitchFamily="34" charset="0"/>
              <a:cs typeface="Arial" panose="020B0604020202020204" pitchFamily="34" charset="0"/>
            </a:rPr>
            <a:t>Hash Partitioning</a:t>
          </a:r>
          <a:endParaRPr lang="zh-CN" alt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988" y="3569430"/>
        <a:ext cx="3910147" cy="75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4571178-E2B6-4470-9527-1660C85C7F2B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17613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3974D2-2E53-4E87-8DD7-7B21311684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91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374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03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53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819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258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535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604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51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82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055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7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525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714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10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526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27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974D2-2E53-4E87-8DD7-7B213116840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0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A065D-02F5-4585-BCC2-75441A3EC73C}" type="datetime11">
              <a:rPr lang="zh-CN" altLang="en-US" smtClean="0"/>
              <a:t>15:32:57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AAE61-045C-47DC-8B5C-F169AD9205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7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AFF0C-F132-4B92-AB04-2ABE06E14ED6}" type="datetime11">
              <a:rPr lang="zh-CN" altLang="en-US" smtClean="0"/>
              <a:t>15:32:57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DD81-0D13-4CB7-8582-73651E410E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5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C7D64-F058-4BAB-B4B8-1CEA7E02F414}" type="datetime11">
              <a:rPr lang="zh-CN" altLang="en-US" smtClean="0"/>
              <a:t>15:32:57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B2828-0275-4BD5-AC38-03C97B90DA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1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0A098-E5CE-485B-A597-FACC1D9F812B}" type="datetime11">
              <a:rPr lang="zh-CN" altLang="en-US" smtClean="0"/>
              <a:t>15:32:57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B698E-50B5-481D-8055-166E69DBF8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4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D22CA-0116-4DDB-9463-792179F2E82F}" type="datetime11">
              <a:rPr lang="zh-CN" altLang="en-US" smtClean="0"/>
              <a:t>15:32:57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0C021-A496-4713-B0F2-4837216F4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5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C2AC6-2023-4B6F-85FF-F5CEF9D0BD3C}" type="datetime11">
              <a:rPr lang="zh-CN" altLang="en-US" smtClean="0"/>
              <a:t>15:32:57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65F89-4E13-44DB-B19F-AC1D2428D8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2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808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946D4-06C4-4F88-B159-6BFD1C2E5854}" type="datetime11">
              <a:rPr lang="zh-CN" altLang="en-US" smtClean="0"/>
              <a:t>15:32:57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0903C-CE47-4EF2-8521-3AEB124FB2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92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74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FF063-2353-45B0-9FBF-CBEB48EAB2CF}" type="datetime11">
              <a:rPr lang="zh-CN" altLang="en-US" smtClean="0"/>
              <a:t>15:32:57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DC2F1-D656-42B4-B25B-5182D47991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76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B33A-1C06-4FE6-952A-D0B70931AF8F}" type="datetime11">
              <a:rPr lang="zh-CN" altLang="en-US" smtClean="0"/>
              <a:t>15:32:57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F36CC-1658-45B7-BED0-15DC5992BF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73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4E7A4-66DB-4E11-A16A-121DD63B9EB0}" type="datetime11">
              <a:rPr lang="zh-CN" altLang="en-US" smtClean="0"/>
              <a:t>15:32:57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B9E2C-77F8-4BD0-9016-FA2ED6B08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35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83362"/>
      </p:ext>
    </p:extLst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23594"/>
      </p:ext>
    </p:extLst>
  </p:cSld>
  <p:clrMapOvr>
    <a:masterClrMapping/>
  </p:clrMapOvr>
  <p:hf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68630"/>
      </p:ext>
    </p:extLst>
  </p:cSld>
  <p:clrMapOvr>
    <a:masterClrMapping/>
  </p:clrMapOvr>
  <p:hf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32863"/>
      </p:ext>
    </p:extLst>
  </p:cSld>
  <p:clrMapOvr>
    <a:masterClrMapping/>
  </p:clrMapOvr>
  <p:hf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17820"/>
      </p:ext>
    </p:extLst>
  </p:cSld>
  <p:clrMapOvr>
    <a:masterClrMapping/>
  </p:clrMapOvr>
  <p:hf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0955"/>
      </p:ext>
    </p:extLst>
  </p:cSld>
  <p:clrMapOvr>
    <a:masterClrMapping/>
  </p:clrMapOvr>
  <p:hf sldNum="0"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04222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8614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32363"/>
      </p:ext>
    </p:extLst>
  </p:cSld>
  <p:clrMapOvr>
    <a:masterClrMapping/>
  </p:clrMapOvr>
  <p:hf sldNum="0"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92359"/>
      </p:ext>
    </p:extLst>
  </p:cSld>
  <p:clrMapOvr>
    <a:masterClrMapping/>
  </p:clrMapOvr>
  <p:hf sldNum="0"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58048"/>
      </p:ext>
    </p:extLst>
  </p:cSld>
  <p:clrMapOvr>
    <a:masterClrMapping/>
  </p:clrMapOvr>
  <p:hf sldNum="0"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4761"/>
      </p:ext>
    </p:extLst>
  </p:cSld>
  <p:clrMapOvr>
    <a:masterClrMapping/>
  </p:clrMapOvr>
  <p:hf sldNum="0"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FF059-E279-4EDE-9018-672072D61539}" type="datetime11">
              <a:rPr lang="zh-CN" altLang="en-US" smtClean="0"/>
              <a:t>15:32:58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D2A5-D7B1-4137-92F9-D898379487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97333"/>
      </p:ext>
    </p:extLst>
  </p:cSld>
  <p:clrMapOvr>
    <a:masterClrMapping/>
  </p:clrMapOvr>
  <p:hf sldNum="0"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FF059-E279-4EDE-9018-672072D61539}" type="datetime11">
              <a:rPr lang="zh-CN" altLang="en-US" smtClean="0"/>
              <a:t>15:32:58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D2A5-D7B1-4137-92F9-D898379487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391628"/>
      </p:ext>
    </p:extLst>
  </p:cSld>
  <p:clrMapOvr>
    <a:masterClrMapping/>
  </p:clrMapOvr>
  <p:hf sldNum="0"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FF059-E279-4EDE-9018-672072D61539}" type="datetime11">
              <a:rPr lang="zh-CN" altLang="en-US" smtClean="0"/>
              <a:t>15:32:58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D2A5-D7B1-4137-92F9-D898379487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00485"/>
      </p:ext>
    </p:extLst>
  </p:cSld>
  <p:clrMapOvr>
    <a:masterClrMapping/>
  </p:clrMapOvr>
  <p:hf sldNum="0"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FF059-E279-4EDE-9018-672072D61539}" type="datetime11">
              <a:rPr lang="zh-CN" altLang="en-US" smtClean="0"/>
              <a:t>15:32:58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D2A5-D7B1-4137-92F9-D898379487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22309"/>
      </p:ext>
    </p:extLst>
  </p:cSld>
  <p:clrMapOvr>
    <a:masterClrMapping/>
  </p:clrMapOvr>
  <p:hf sldNum="0"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FF059-E279-4EDE-9018-672072D61539}" type="datetime11">
              <a:rPr lang="zh-CN" altLang="en-US" smtClean="0"/>
              <a:t>15:32:58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D2A5-D7B1-4137-92F9-D898379487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772293"/>
      </p:ext>
    </p:extLst>
  </p:cSld>
  <p:clrMapOvr>
    <a:masterClrMapping/>
  </p:clrMapOvr>
  <p:hf sldNum="0"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FF059-E279-4EDE-9018-672072D61539}" type="datetime11">
              <a:rPr lang="zh-CN" altLang="en-US" smtClean="0"/>
              <a:t>15:32:58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D2A5-D7B1-4137-92F9-D898379487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06061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918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FF059-E279-4EDE-9018-672072D61539}" type="datetime11">
              <a:rPr lang="zh-CN" altLang="en-US" smtClean="0"/>
              <a:t>15:32:57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D2A5-D7B1-4137-92F9-D898379487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39602"/>
      </p:ext>
    </p:extLst>
  </p:cSld>
  <p:clrMapOvr>
    <a:masterClrMapping/>
  </p:clrMapOvr>
  <p:hf sldNum="0"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FF059-E279-4EDE-9018-672072D61539}" type="datetime11">
              <a:rPr lang="zh-CN" altLang="en-US" smtClean="0"/>
              <a:t>15:32:58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D2A5-D7B1-4137-92F9-D898379487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39557"/>
      </p:ext>
    </p:extLst>
  </p:cSld>
  <p:clrMapOvr>
    <a:masterClrMapping/>
  </p:clrMapOvr>
  <p:hf sldNum="0"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FF059-E279-4EDE-9018-672072D61539}" type="datetime11">
              <a:rPr lang="zh-CN" altLang="en-US" smtClean="0"/>
              <a:t>15:32:58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D2A5-D7B1-4137-92F9-D898379487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55954"/>
      </p:ext>
    </p:extLst>
  </p:cSld>
  <p:clrMapOvr>
    <a:masterClrMapping/>
  </p:clrMapOvr>
  <p:hf sldNum="0"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FF059-E279-4EDE-9018-672072D61539}" type="datetime11">
              <a:rPr lang="zh-CN" altLang="en-US" smtClean="0"/>
              <a:t>15:32:58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D2A5-D7B1-4137-92F9-D898379487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67337"/>
      </p:ext>
    </p:extLst>
  </p:cSld>
  <p:clrMapOvr>
    <a:masterClrMapping/>
  </p:clrMapOvr>
  <p:hf sldNum="0"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FF059-E279-4EDE-9018-672072D61539}" type="datetime11">
              <a:rPr lang="zh-CN" altLang="en-US" smtClean="0"/>
              <a:t>15:32:58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D2A5-D7B1-4137-92F9-D8983794878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39022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7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78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5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8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1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6"/>
          <p:cNvSpPr>
            <a:spLocks noChangeArrowheads="1"/>
          </p:cNvSpPr>
          <p:nvPr/>
        </p:nvSpPr>
        <p:spPr bwMode="auto">
          <a:xfrm>
            <a:off x="0" y="1196978"/>
            <a:ext cx="12192000" cy="3527425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dist="23000" dir="5400000" algn="ctr" rotWithShape="0">
              <a:srgbClr val="80808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904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-2117" y="4508500"/>
            <a:ext cx="12194117" cy="215900"/>
          </a:xfrm>
          <a:prstGeom prst="rect">
            <a:avLst/>
          </a:prstGeom>
          <a:solidFill>
            <a:srgbClr val="E46C0A"/>
          </a:solidFill>
          <a:ln>
            <a:noFill/>
          </a:ln>
          <a:effectLst>
            <a:outerShdw dist="23000" dir="5400000" algn="ctr" rotWithShape="0">
              <a:srgbClr val="808080">
                <a:alpha val="34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9048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41"/>
            <a:ext cx="109728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pic>
        <p:nvPicPr>
          <p:cNvPr id="2054" name="Picture 7" descr="C:\Users\Know\AppData\Roaming\Tencent\Users\823323642\QQ\WinTemp\RichOle\_OJL({_ZYI}D$MSKYNU]UWP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84" y="5795966"/>
            <a:ext cx="3632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7263" r:id="rId1"/>
    <p:sldLayoutId id="2147497264" r:id="rId2"/>
    <p:sldLayoutId id="2147497265" r:id="rId3"/>
    <p:sldLayoutId id="2147497266" r:id="rId4"/>
    <p:sldLayoutId id="2147497267" r:id="rId5"/>
    <p:sldLayoutId id="2147497268" r:id="rId6"/>
    <p:sldLayoutId id="2147497269" r:id="rId7"/>
    <p:sldLayoutId id="2147497270" r:id="rId8"/>
    <p:sldLayoutId id="2147497271" r:id="rId9"/>
    <p:sldLayoutId id="2147497272" r:id="rId10"/>
    <p:sldLayoutId id="2147497273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BFBF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BFBFB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BFBFB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BFBFB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BFBFB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BFBF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3"/>
          <p:cNvGrpSpPr>
            <a:grpSpLocks/>
          </p:cNvGrpSpPr>
          <p:nvPr userDrawn="1"/>
        </p:nvGrpSpPr>
        <p:grpSpPr bwMode="auto">
          <a:xfrm>
            <a:off x="2" y="1196978"/>
            <a:ext cx="12223751" cy="144463"/>
            <a:chOff x="0" y="0"/>
            <a:chExt cx="9168298" cy="144016"/>
          </a:xfrm>
        </p:grpSpPr>
        <p:sp>
          <p:nvSpPr>
            <p:cNvPr id="2" name="矩形 8"/>
            <p:cNvSpPr>
              <a:spLocks noChangeArrowheads="1"/>
            </p:cNvSpPr>
            <p:nvPr/>
          </p:nvSpPr>
          <p:spPr bwMode="auto">
            <a:xfrm>
              <a:off x="0" y="0"/>
              <a:ext cx="7452119" cy="14401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dist="23000" dir="5400000" algn="ctr" rotWithShape="0">
                <a:srgbClr val="808080">
                  <a:alpha val="34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9048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9"/>
            <p:cNvSpPr>
              <a:spLocks noChangeArrowheads="1"/>
            </p:cNvSpPr>
            <p:nvPr/>
          </p:nvSpPr>
          <p:spPr bwMode="auto">
            <a:xfrm>
              <a:off x="7452119" y="0"/>
              <a:ext cx="1716179" cy="144016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  <a:effectLst>
              <a:outerShdw dist="23000" dir="5400000" algn="ctr" rotWithShape="0">
                <a:srgbClr val="808080">
                  <a:alpha val="34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9048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41"/>
            <a:ext cx="109728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8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69FF059-E279-4EDE-9018-672072D61539}" type="datetime11">
              <a:rPr lang="zh-CN" altLang="en-US" smtClean="0"/>
              <a:t>15:32:57</a:t>
            </a:fld>
            <a:endParaRPr lang="zh-CN" altLang="en-US"/>
          </a:p>
        </p:txBody>
      </p:sp>
      <p:sp>
        <p:nvSpPr>
          <p:cNvPr id="308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85D2A5-D7B1-4137-92F9-D898379487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4" name="Picture 11" descr="C:\Users\Know\AppData\Roaming\Tencent\Users\823323642\QQ\WinTemp\RichOle\_OJL({_ZYI}D$MSKYNU]UWP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50853"/>
            <a:ext cx="3632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7274" r:id="rId1"/>
    <p:sldLayoutId id="2147497275" r:id="rId2"/>
    <p:sldLayoutId id="2147497276" r:id="rId3"/>
    <p:sldLayoutId id="2147497277" r:id="rId4"/>
    <p:sldLayoutId id="2147497278" r:id="rId5"/>
    <p:sldLayoutId id="2147497279" r:id="rId6"/>
    <p:sldLayoutId id="2147497280" r:id="rId7"/>
    <p:sldLayoutId id="2147497281" r:id="rId8"/>
    <p:sldLayoutId id="2147497282" r:id="rId9"/>
    <p:sldLayoutId id="2147497283" r:id="rId10"/>
    <p:sldLayoutId id="2147497284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BFBFB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BFBFBF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BFBFB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BFBFB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BFBFB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BFBFB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BFBFB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7" descr="C:\Users\Know\AppData\Roaming\Tencent\Users\823323642\QQ\WinTemp\RichOle\_OJL({_ZYI}D$MSKYNU]UWP.png">
            <a:extLst>
              <a:ext uri="{FF2B5EF4-FFF2-40B4-BE49-F238E27FC236}">
                <a16:creationId xmlns:a16="http://schemas.microsoft.com/office/drawing/2014/main" id="{FDDFEA32-D0E7-45E0-A7E1-088244D9C3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84" y="5795966"/>
            <a:ext cx="3632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86" r:id="rId1"/>
    <p:sldLayoutId id="2147497287" r:id="rId2"/>
    <p:sldLayoutId id="2147497288" r:id="rId3"/>
    <p:sldLayoutId id="2147497289" r:id="rId4"/>
    <p:sldLayoutId id="2147497290" r:id="rId5"/>
    <p:sldLayoutId id="2147497291" r:id="rId6"/>
    <p:sldLayoutId id="2147497292" r:id="rId7"/>
    <p:sldLayoutId id="2147497293" r:id="rId8"/>
    <p:sldLayoutId id="2147497294" r:id="rId9"/>
    <p:sldLayoutId id="2147497295" r:id="rId10"/>
    <p:sldLayoutId id="214749729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46A10784-84B2-4BEE-A0A0-382BA9E8BB8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" y="1196978"/>
            <a:ext cx="12223751" cy="144463"/>
            <a:chOff x="0" y="0"/>
            <a:chExt cx="9168298" cy="144016"/>
          </a:xfrm>
        </p:grpSpPr>
        <p:sp>
          <p:nvSpPr>
            <p:cNvPr id="8" name="矩形 8">
              <a:extLst>
                <a:ext uri="{FF2B5EF4-FFF2-40B4-BE49-F238E27FC236}">
                  <a16:creationId xmlns:a16="http://schemas.microsoft.com/office/drawing/2014/main" id="{65F17F68-135A-418D-99C4-FE9945AC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452119" cy="14401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>
              <a:outerShdw dist="23000" dir="5400000" algn="ctr" rotWithShape="0">
                <a:srgbClr val="808080">
                  <a:alpha val="34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9048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9">
              <a:extLst>
                <a:ext uri="{FF2B5EF4-FFF2-40B4-BE49-F238E27FC236}">
                  <a16:creationId xmlns:a16="http://schemas.microsoft.com/office/drawing/2014/main" id="{79E0CDA6-2139-40AA-8C7D-DDA4D6096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119" y="0"/>
              <a:ext cx="1716179" cy="144016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  <a:effectLst>
              <a:outerShdw dist="23000" dir="5400000" algn="ctr" rotWithShape="0">
                <a:srgbClr val="808080">
                  <a:alpha val="34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indent="90487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4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Picture 11" descr="C:\Users\Know\AppData\Roaming\Tencent\Users\823323642\QQ\WinTemp\RichOle\_OJL({_ZYI}D$MSKYNU]UWP.png">
            <a:extLst>
              <a:ext uri="{FF2B5EF4-FFF2-40B4-BE49-F238E27FC236}">
                <a16:creationId xmlns:a16="http://schemas.microsoft.com/office/drawing/2014/main" id="{F11866B7-CD10-4D6A-AD1D-CE68159ABE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50853"/>
            <a:ext cx="36322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7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7298" r:id="rId1"/>
    <p:sldLayoutId id="2147497299" r:id="rId2"/>
    <p:sldLayoutId id="2147497300" r:id="rId3"/>
    <p:sldLayoutId id="2147497301" r:id="rId4"/>
    <p:sldLayoutId id="2147497302" r:id="rId5"/>
    <p:sldLayoutId id="2147497303" r:id="rId6"/>
    <p:sldLayoutId id="2147497304" r:id="rId7"/>
    <p:sldLayoutId id="2147497305" r:id="rId8"/>
    <p:sldLayoutId id="2147497306" r:id="rId9"/>
    <p:sldLayoutId id="2147497307" r:id="rId10"/>
    <p:sldLayoutId id="2147497308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networkrepository.com/index.php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Relationship Id="rId6" Type="http://schemas.openxmlformats.org/officeDocument/2006/relationships/hyperlink" Target="http://snap.stanford.edu/data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22E83C-E0CE-469E-A8AB-5ED5BED0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673"/>
            <a:ext cx="12192000" cy="4176464"/>
          </a:xfrm>
          <a:prstGeom prst="rect">
            <a:avLst/>
          </a:prstGeom>
        </p:spPr>
      </p:pic>
      <p:sp>
        <p:nvSpPr>
          <p:cNvPr id="177154" name="标题 1"/>
          <p:cNvSpPr>
            <a:spLocks noGrp="1"/>
          </p:cNvSpPr>
          <p:nvPr>
            <p:ph type="ctrTitle" idx="4294967295"/>
          </p:nvPr>
        </p:nvSpPr>
        <p:spPr>
          <a:xfrm>
            <a:off x="0" y="476673"/>
            <a:ext cx="12192000" cy="367240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b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b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</a:b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LEOPARD: Lightweight Edge-Oriented Partitioning and Replication for Dynamic Graphs</a:t>
            </a:r>
            <a:b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b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Jiewen Huang                       Daniel J. Abadi</a:t>
            </a:r>
            <a:br>
              <a:rPr lang="en-US" altLang="zh-CN" sz="3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</a:b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Yale University                                         Yale University</a:t>
            </a:r>
            <a:br>
              <a:rPr lang="en-US" altLang="zh-CN" sz="3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</a:br>
            <a:r>
              <a:rPr lang="en-US" altLang="zh-CN" sz="3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jiewen.huang@yale.edu           dna@cs.yale.edu</a:t>
            </a:r>
            <a:b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b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2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VLDB, 2016</a:t>
            </a:r>
            <a:b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b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</a:b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6131" name="副标题 2"/>
          <p:cNvSpPr>
            <a:spLocks noGrp="1"/>
          </p:cNvSpPr>
          <p:nvPr>
            <p:ph type="subTitle" idx="4294967295"/>
          </p:nvPr>
        </p:nvSpPr>
        <p:spPr>
          <a:xfrm>
            <a:off x="0" y="4941168"/>
            <a:ext cx="12192000" cy="1223962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张钰波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marL="0" indent="0" algn="ctr">
              <a:buNone/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Dec. 02, 2020</a:t>
            </a:r>
          </a:p>
          <a:p>
            <a:pPr marL="0" indent="0" algn="ctr">
              <a:buNone/>
              <a:defRPr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7A2E26A-4D19-4FCD-86C5-F2C1D431E948}"/>
              </a:ext>
            </a:extLst>
          </p:cNvPr>
          <p:cNvSpPr txBox="1"/>
          <p:nvPr/>
        </p:nvSpPr>
        <p:spPr bwMode="auto">
          <a:xfrm>
            <a:off x="-1860" y="260648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Replication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B72225-9530-4C14-9952-1964E38D0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57" y="1356795"/>
            <a:ext cx="6180356" cy="52506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24D240-C57B-4AF8-A4CD-ADCC3F2D6265}"/>
              </a:ext>
            </a:extLst>
          </p:cNvPr>
          <p:cNvSpPr/>
          <p:nvPr/>
        </p:nvSpPr>
        <p:spPr>
          <a:xfrm>
            <a:off x="839416" y="1988840"/>
            <a:ext cx="5256584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812C1B-7323-4A90-97E4-A332AE53D5CB}"/>
              </a:ext>
            </a:extLst>
          </p:cNvPr>
          <p:cNvSpPr/>
          <p:nvPr/>
        </p:nvSpPr>
        <p:spPr>
          <a:xfrm>
            <a:off x="853271" y="4077072"/>
            <a:ext cx="525658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978BE7-B2C6-445F-8278-3989F759B409}"/>
              </a:ext>
            </a:extLst>
          </p:cNvPr>
          <p:cNvSpPr txBox="1"/>
          <p:nvPr/>
        </p:nvSpPr>
        <p:spPr>
          <a:xfrm>
            <a:off x="7752184" y="2190055"/>
            <a:ext cx="620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Minimum Replication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51ADBA-6611-404E-9BFE-4ADCDB7B905C}"/>
              </a:ext>
            </a:extLst>
          </p:cNvPr>
          <p:cNvCxnSpPr>
            <a:cxnSpLocks/>
          </p:cNvCxnSpPr>
          <p:nvPr/>
        </p:nvCxnSpPr>
        <p:spPr>
          <a:xfrm flipH="1">
            <a:off x="6109856" y="2651720"/>
            <a:ext cx="1642328" cy="1330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CE59BD4-CADD-49AF-8D93-326A83F9B72F}"/>
              </a:ext>
            </a:extLst>
          </p:cNvPr>
          <p:cNvSpPr/>
          <p:nvPr/>
        </p:nvSpPr>
        <p:spPr>
          <a:xfrm>
            <a:off x="839416" y="5445224"/>
            <a:ext cx="525658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5993D4-3081-47D4-8506-6B78E40DC629}"/>
              </a:ext>
            </a:extLst>
          </p:cNvPr>
          <p:cNvSpPr txBox="1"/>
          <p:nvPr/>
        </p:nvSpPr>
        <p:spPr>
          <a:xfrm>
            <a:off x="7752184" y="3567927"/>
            <a:ext cx="620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Average</a:t>
            </a:r>
            <a:r>
              <a:rPr lang="zh-CN" altLang="en-US" dirty="0"/>
              <a:t> Replication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D37EF9-A5AC-494B-A9ED-BFB7F6CD821C}"/>
              </a:ext>
            </a:extLst>
          </p:cNvPr>
          <p:cNvCxnSpPr>
            <a:cxnSpLocks/>
          </p:cNvCxnSpPr>
          <p:nvPr/>
        </p:nvCxnSpPr>
        <p:spPr>
          <a:xfrm flipH="1">
            <a:off x="6212463" y="4029592"/>
            <a:ext cx="1642328" cy="1330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9DD3DFF-EAF8-459B-B2D9-6BB9B4F4CC13}"/>
                  </a:ext>
                </a:extLst>
              </p:cNvPr>
              <p:cNvSpPr txBox="1"/>
              <p:nvPr/>
            </p:nvSpPr>
            <p:spPr>
              <a:xfrm>
                <a:off x="7752184" y="5003765"/>
                <a:ext cx="3331681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altLang="zh-CN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𝑎𝑣𝑒𝑟𝑎𝑔𝑒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9DD3DFF-EAF8-459B-B2D9-6BB9B4F4C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184" y="5003765"/>
                <a:ext cx="3331681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F1A7F0E1-CBDA-4A62-9A6B-B678EC9844AA}"/>
              </a:ext>
            </a:extLst>
          </p:cNvPr>
          <p:cNvSpPr/>
          <p:nvPr/>
        </p:nvSpPr>
        <p:spPr>
          <a:xfrm>
            <a:off x="839415" y="4437112"/>
            <a:ext cx="5270439" cy="720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1" grpId="0"/>
      <p:bldP spid="15" grpId="0" animBg="1"/>
      <p:bldP spid="16" grpId="0"/>
      <p:bldP spid="14" grpId="0"/>
      <p:bldP spid="13" grpId="0" animBg="1"/>
      <p:bldP spid="1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7A2E26A-4D19-4FCD-86C5-F2C1D431E948}"/>
              </a:ext>
            </a:extLst>
          </p:cNvPr>
          <p:cNvSpPr txBox="1"/>
          <p:nvPr/>
        </p:nvSpPr>
        <p:spPr bwMode="auto">
          <a:xfrm>
            <a:off x="-1860" y="260648"/>
            <a:ext cx="897818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Evaluation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828B24-B582-4FE2-BDD4-91945C3F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63" y="1783325"/>
            <a:ext cx="11147474" cy="37339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B823A4-05DC-43BE-AC2C-716780AED89B}"/>
              </a:ext>
            </a:extLst>
          </p:cNvPr>
          <p:cNvSpPr txBox="1"/>
          <p:nvPr/>
        </p:nvSpPr>
        <p:spPr>
          <a:xfrm>
            <a:off x="3846826" y="5639244"/>
            <a:ext cx="4498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Statistics of the graphs used in the experiments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926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7A2E26A-4D19-4FCD-86C5-F2C1D431E948}"/>
              </a:ext>
            </a:extLst>
          </p:cNvPr>
          <p:cNvSpPr txBox="1"/>
          <p:nvPr/>
        </p:nvSpPr>
        <p:spPr bwMode="auto">
          <a:xfrm>
            <a:off x="-1860" y="260648"/>
            <a:ext cx="897818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Evaluation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ECD1A7-E533-436E-8D4C-364E0F679DF5}"/>
              </a:ext>
            </a:extLst>
          </p:cNvPr>
          <p:cNvSpPr txBox="1"/>
          <p:nvPr/>
        </p:nvSpPr>
        <p:spPr>
          <a:xfrm>
            <a:off x="0" y="1412776"/>
            <a:ext cx="6222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400" dirty="0">
                <a:cs typeface="Arial" panose="020B0604020202020204" pitchFamily="34" charset="0"/>
              </a:rPr>
              <a:t> </a:t>
            </a:r>
            <a:r>
              <a:rPr lang="en-US" altLang="zh-CN" sz="3200" dirty="0">
                <a:cs typeface="Arial" panose="020B0604020202020204" pitchFamily="34" charset="0"/>
              </a:rPr>
              <a:t>Five partitioning approaches</a:t>
            </a:r>
          </a:p>
        </p:txBody>
      </p:sp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30A8B588-CFA7-4D9C-937D-CB9334FC76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428048"/>
              </p:ext>
            </p:extLst>
          </p:nvPr>
        </p:nvGraphicFramePr>
        <p:xfrm>
          <a:off x="551384" y="2227341"/>
          <a:ext cx="11089232" cy="437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7B8A41-A746-4309-A723-9880E7F09744}"/>
                  </a:ext>
                </a:extLst>
              </p:cNvPr>
              <p:cNvSpPr txBox="1"/>
              <p:nvPr/>
            </p:nvSpPr>
            <p:spPr>
              <a:xfrm>
                <a:off x="4608512" y="2300213"/>
                <a:ext cx="7464152" cy="422513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        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𝑒𝑑𝑔𝑒𝑠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𝑐𝑢𝑡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𝑒𝑑𝑔𝑒𝑠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cs typeface="Arial" panose="020B0604020202020204" pitchFamily="34" charset="0"/>
                </a:endParaRPr>
              </a:p>
              <a:p>
                <a:endParaRPr lang="en-US" altLang="zh-CN" sz="2800" dirty="0">
                  <a:cs typeface="Arial" panose="020B0604020202020204" pitchFamily="34" charset="0"/>
                </a:endParaRPr>
              </a:p>
              <a:p>
                <a:endParaRPr lang="en-US" altLang="zh-CN" sz="2800" dirty="0"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𝑚𝑎𝑥𝑖𝑚𝑢𝑚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𝑣𝑒𝑟𝑡𝑖𝑐𝑒𝑠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𝑝𝑎𝑟𝑡𝑖𝑡𝑖𝑜𝑛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𝑣𝑒𝑟𝑡𝑖𝑐𝑒𝑠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𝑝𝑎𝑟𝑡𝑖𝑡𝑖𝑜𝑛</m:t>
                        </m:r>
                      </m:den>
                    </m:f>
                  </m:oMath>
                </a14:m>
                <a:endParaRPr lang="en-US" altLang="zh-CN" sz="2800" dirty="0">
                  <a:cs typeface="Arial" panose="020B0604020202020204" pitchFamily="34" charset="0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sz="105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D7B8A41-A746-4309-A723-9880E7F0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12" y="2300213"/>
                <a:ext cx="7464152" cy="42251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75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7A2E26A-4D19-4FCD-86C5-F2C1D431E948}"/>
              </a:ext>
            </a:extLst>
          </p:cNvPr>
          <p:cNvSpPr txBox="1"/>
          <p:nvPr/>
        </p:nvSpPr>
        <p:spPr bwMode="auto">
          <a:xfrm>
            <a:off x="-1860" y="260648"/>
            <a:ext cx="897818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Evaluation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B69DAC-F1BF-4B0E-ADF6-14D5FAD65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935996"/>
            <a:ext cx="8546132" cy="48864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7CE203-9870-44BC-AAAF-0593E5B96E6A}"/>
              </a:ext>
            </a:extLst>
          </p:cNvPr>
          <p:cNvSpPr txBox="1"/>
          <p:nvPr/>
        </p:nvSpPr>
        <p:spPr>
          <a:xfrm>
            <a:off x="0" y="1412776"/>
            <a:ext cx="9768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cs typeface="Arial" panose="020B0604020202020204" pitchFamily="34" charset="0"/>
              </a:rPr>
              <a:t> Partitioning quality in the absence of replication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C7B1A48-1A38-4EC1-ABD3-46C7087465A9}"/>
              </a:ext>
            </a:extLst>
          </p:cNvPr>
          <p:cNvCxnSpPr/>
          <p:nvPr/>
        </p:nvCxnSpPr>
        <p:spPr>
          <a:xfrm flipH="1">
            <a:off x="1991544" y="2996952"/>
            <a:ext cx="136815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55B8A9-C8A5-4378-ABE7-B824B439D3F8}"/>
              </a:ext>
            </a:extLst>
          </p:cNvPr>
          <p:cNvCxnSpPr/>
          <p:nvPr/>
        </p:nvCxnSpPr>
        <p:spPr>
          <a:xfrm flipH="1">
            <a:off x="1991544" y="3068960"/>
            <a:ext cx="14401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B6A201F-90A2-43EF-9FDD-59F2B1C60A54}"/>
              </a:ext>
            </a:extLst>
          </p:cNvPr>
          <p:cNvCxnSpPr>
            <a:cxnSpLocks/>
          </p:cNvCxnSpPr>
          <p:nvPr/>
        </p:nvCxnSpPr>
        <p:spPr>
          <a:xfrm flipH="1">
            <a:off x="1991544" y="4581128"/>
            <a:ext cx="18551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123E201-5436-498D-8AF9-BEC26C9415AD}"/>
              </a:ext>
            </a:extLst>
          </p:cNvPr>
          <p:cNvCxnSpPr>
            <a:cxnSpLocks/>
          </p:cNvCxnSpPr>
          <p:nvPr/>
        </p:nvCxnSpPr>
        <p:spPr>
          <a:xfrm flipH="1">
            <a:off x="1991544" y="4725144"/>
            <a:ext cx="1944216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BFBA096-ECAA-4E0C-924E-3237499F2D0B}"/>
              </a:ext>
            </a:extLst>
          </p:cNvPr>
          <p:cNvCxnSpPr>
            <a:cxnSpLocks/>
          </p:cNvCxnSpPr>
          <p:nvPr/>
        </p:nvCxnSpPr>
        <p:spPr>
          <a:xfrm flipH="1">
            <a:off x="1991544" y="4797152"/>
            <a:ext cx="495145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CCA0F94-270D-438F-AF13-41603D155757}"/>
              </a:ext>
            </a:extLst>
          </p:cNvPr>
          <p:cNvCxnSpPr>
            <a:cxnSpLocks/>
          </p:cNvCxnSpPr>
          <p:nvPr/>
        </p:nvCxnSpPr>
        <p:spPr>
          <a:xfrm flipH="1">
            <a:off x="1991544" y="4869160"/>
            <a:ext cx="496855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CF7C80DF-533C-405B-86FF-578296A1BEB3}"/>
              </a:ext>
            </a:extLst>
          </p:cNvPr>
          <p:cNvSpPr/>
          <p:nvPr/>
        </p:nvSpPr>
        <p:spPr>
          <a:xfrm>
            <a:off x="7536160" y="4725143"/>
            <a:ext cx="2808312" cy="2016221"/>
          </a:xfrm>
          <a:prstGeom prst="ellipse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3035E8-6D20-4EB3-865B-6952186B58BC}"/>
              </a:ext>
            </a:extLst>
          </p:cNvPr>
          <p:cNvSpPr txBox="1"/>
          <p:nvPr/>
        </p:nvSpPr>
        <p:spPr>
          <a:xfrm>
            <a:off x="1055440" y="1988840"/>
            <a:ext cx="10225136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The FENNEL algorithm is 44.6 times faster than Leopard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                                                            </a:t>
            </a:r>
            <a:r>
              <a:rPr lang="en-US" altLang="zh-CN" sz="2800" dirty="0">
                <a:solidFill>
                  <a:srgbClr val="FF0000"/>
                </a:solidFill>
              </a:rPr>
              <a:t>skipping optimization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algn="ctr"/>
            <a:r>
              <a:rPr lang="en-US" altLang="zh-CN" sz="2800" dirty="0"/>
              <a:t>This factor can be reduced to 2</a:t>
            </a:r>
          </a:p>
          <a:p>
            <a:pPr algn="ctr"/>
            <a:endParaRPr lang="zh-CN" altLang="en-US" sz="2800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7972BFE1-6E2A-45DF-8877-A77060CBB128}"/>
              </a:ext>
            </a:extLst>
          </p:cNvPr>
          <p:cNvSpPr/>
          <p:nvPr/>
        </p:nvSpPr>
        <p:spPr>
          <a:xfrm>
            <a:off x="5591944" y="3356992"/>
            <a:ext cx="1040422" cy="1459323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C0E827F-16C2-4D09-94BF-86B106B6EE72}"/>
              </a:ext>
            </a:extLst>
          </p:cNvPr>
          <p:cNvSpPr txBox="1"/>
          <p:nvPr/>
        </p:nvSpPr>
        <p:spPr bwMode="auto">
          <a:xfrm>
            <a:off x="-1860" y="260648"/>
            <a:ext cx="897818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Evaluation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569443-08AA-44DE-9D1B-56063A7D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8" y="3068960"/>
            <a:ext cx="5816030" cy="3240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BF19F9-9F6C-46E3-AECC-812D9A97A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74" y="3068960"/>
            <a:ext cx="5707453" cy="32403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A3E446-558A-4D3A-A80F-0F0A3FECEAC9}"/>
              </a:ext>
            </a:extLst>
          </p:cNvPr>
          <p:cNvSpPr txBox="1"/>
          <p:nvPr/>
        </p:nvSpPr>
        <p:spPr>
          <a:xfrm>
            <a:off x="0" y="1412776"/>
            <a:ext cx="9768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cs typeface="Arial" panose="020B0604020202020204" pitchFamily="34" charset="0"/>
              </a:rPr>
              <a:t> Skipping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2D343D-91F5-4A6E-8C95-902695D69577}"/>
                  </a:ext>
                </a:extLst>
              </p:cNvPr>
              <p:cNvSpPr txBox="1"/>
              <p:nvPr/>
            </p:nvSpPr>
            <p:spPr>
              <a:xfrm>
                <a:off x="695400" y="2033542"/>
                <a:ext cx="6771918" cy="675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𝑣𝑒𝑟𝑡𝑖𝑐𝑒𝑠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𝑠𝑘𝑖𝑝𝑝𝑒𝑑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𝑒𝑥𝑎𝑚𝑖𝑛𝑎𝑡𝑖𝑜𝑛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𝑣𝑒𝑟𝑡𝑖𝑐𝑒𝑠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𝑒𝑥𝑎𝑚𝑖𝑛𝑒𝑑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den>
                    </m:f>
                  </m:oMath>
                </a14:m>
                <a:r>
                  <a:rPr lang="zh-CN" altLang="en-US" sz="3200" dirty="0"/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B2D343D-91F5-4A6E-8C95-902695D69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2033542"/>
                <a:ext cx="6771918" cy="67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100C04F0-5CFA-4D32-8B20-F7BFEDED29A0}"/>
              </a:ext>
            </a:extLst>
          </p:cNvPr>
          <p:cNvSpPr/>
          <p:nvPr/>
        </p:nvSpPr>
        <p:spPr>
          <a:xfrm>
            <a:off x="911424" y="3068960"/>
            <a:ext cx="1368152" cy="3024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E96BCA-0CF8-4DBB-ABAE-29E12CC72989}"/>
              </a:ext>
            </a:extLst>
          </p:cNvPr>
          <p:cNvSpPr/>
          <p:nvPr/>
        </p:nvSpPr>
        <p:spPr>
          <a:xfrm>
            <a:off x="6783242" y="3068960"/>
            <a:ext cx="1368152" cy="3024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5473D8-F823-45CA-A9F5-8F61DB3B0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52" y="2996952"/>
            <a:ext cx="5966597" cy="33267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1BE1EA41-A7E6-45CA-A171-1A62994A26A7}"/>
              </a:ext>
            </a:extLst>
          </p:cNvPr>
          <p:cNvSpPr/>
          <p:nvPr/>
        </p:nvSpPr>
        <p:spPr>
          <a:xfrm>
            <a:off x="1055440" y="3054628"/>
            <a:ext cx="1152128" cy="31106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C0E827F-16C2-4D09-94BF-86B106B6EE72}"/>
              </a:ext>
            </a:extLst>
          </p:cNvPr>
          <p:cNvSpPr txBox="1"/>
          <p:nvPr/>
        </p:nvSpPr>
        <p:spPr bwMode="auto">
          <a:xfrm>
            <a:off x="-1860" y="260648"/>
            <a:ext cx="897818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Evaluation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A3E446-558A-4D3A-A80F-0F0A3FECEAC9}"/>
              </a:ext>
            </a:extLst>
          </p:cNvPr>
          <p:cNvSpPr txBox="1"/>
          <p:nvPr/>
        </p:nvSpPr>
        <p:spPr>
          <a:xfrm>
            <a:off x="0" y="1412776"/>
            <a:ext cx="9768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cs typeface="Arial" panose="020B0604020202020204" pitchFamily="34" charset="0"/>
              </a:rPr>
              <a:t> Scalability in the Number of Partitions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675D03-20DB-4D26-BA27-1E9B8189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03" y="2165786"/>
            <a:ext cx="8123624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1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C0E827F-16C2-4D09-94BF-86B106B6EE72}"/>
              </a:ext>
            </a:extLst>
          </p:cNvPr>
          <p:cNvSpPr txBox="1"/>
          <p:nvPr/>
        </p:nvSpPr>
        <p:spPr bwMode="auto">
          <a:xfrm>
            <a:off x="-1860" y="260648"/>
            <a:ext cx="897818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Evaluation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A3E446-558A-4D3A-A80F-0F0A3FECEAC9}"/>
              </a:ext>
            </a:extLst>
          </p:cNvPr>
          <p:cNvSpPr txBox="1"/>
          <p:nvPr/>
        </p:nvSpPr>
        <p:spPr>
          <a:xfrm>
            <a:off x="0" y="1412776"/>
            <a:ext cx="97684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cs typeface="Arial" panose="020B0604020202020204" pitchFamily="34" charset="0"/>
              </a:rPr>
              <a:t> Leopard with replication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B2BC93-6519-4105-B3E5-A2BC9791C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060848"/>
            <a:ext cx="8108383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6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C0E827F-16C2-4D09-94BF-86B106B6EE72}"/>
              </a:ext>
            </a:extLst>
          </p:cNvPr>
          <p:cNvSpPr txBox="1"/>
          <p:nvPr/>
        </p:nvSpPr>
        <p:spPr bwMode="auto">
          <a:xfrm>
            <a:off x="-1860" y="260648"/>
            <a:ext cx="897818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Summary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CE9259-A5AB-4323-82BE-804E38B75579}"/>
              </a:ext>
            </a:extLst>
          </p:cNvPr>
          <p:cNvSpPr txBox="1"/>
          <p:nvPr/>
        </p:nvSpPr>
        <p:spPr>
          <a:xfrm>
            <a:off x="983432" y="906968"/>
            <a:ext cx="1029714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cs typeface="Arial" panose="020B0604020202020204" pitchFamily="34" charset="0"/>
              </a:rPr>
              <a:t>Leopard is designed for large-scale, constantly changing graphs.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cs typeface="Arial" panose="020B0604020202020204" pitchFamily="34" charset="0"/>
              </a:rPr>
              <a:t>By tightly integrating partitioning of dynamic graphs with replication, Leopard is able to efficiently achieve both fault tolerance and access locality.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FF0000"/>
                </a:solidFill>
                <a:cs typeface="Arial" panose="020B0604020202020204" pitchFamily="34" charset="0"/>
              </a:rPr>
              <a:t>It is only suitable for read-only graph computations. 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69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1524003" y="384411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654483-4B05-429E-B05C-9F5A4DD337E0}"/>
              </a:ext>
            </a:extLst>
          </p:cNvPr>
          <p:cNvSpPr txBox="1"/>
          <p:nvPr/>
        </p:nvSpPr>
        <p:spPr>
          <a:xfrm>
            <a:off x="1991544" y="1628800"/>
            <a:ext cx="8496944" cy="18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2F3F12-854B-4D49-9687-C821BF98EE29}"/>
              </a:ext>
            </a:extLst>
          </p:cNvPr>
          <p:cNvSpPr/>
          <p:nvPr/>
        </p:nvSpPr>
        <p:spPr>
          <a:xfrm>
            <a:off x="2171564" y="2852936"/>
            <a:ext cx="784887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dirty="0"/>
              <a:t>Thank you !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20591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91E4FC4-23D5-4A56-81E7-3F889FC1E8C2}"/>
              </a:ext>
            </a:extLst>
          </p:cNvPr>
          <p:cNvSpPr txBox="1"/>
          <p:nvPr/>
        </p:nvSpPr>
        <p:spPr bwMode="auto">
          <a:xfrm>
            <a:off x="-1860" y="260648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endParaRPr lang="en-US" altLang="zh-CN" sz="4000" dirty="0">
              <a:latin typeface="Roboto"/>
            </a:endParaRPr>
          </a:p>
          <a:p>
            <a:pPr algn="l" rtl="0"/>
            <a:r>
              <a:rPr lang="en-US" altLang="zh-CN" sz="4000" b="1" dirty="0">
                <a:latin typeface="Roboto"/>
              </a:rPr>
              <a:t>Background</a:t>
            </a: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C4643-1599-4154-AF5A-5E2E32B9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663" y="1844824"/>
            <a:ext cx="4911051" cy="36888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28DC01-890E-4BE8-B20D-325CDBC1B909}"/>
              </a:ext>
            </a:extLst>
          </p:cNvPr>
          <p:cNvSpPr txBox="1"/>
          <p:nvPr/>
        </p:nvSpPr>
        <p:spPr>
          <a:xfrm>
            <a:off x="6655793" y="5919988"/>
            <a:ext cx="452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Protein-protein interaction network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BBFD1981-4780-4998-8069-9AA622326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96796" cy="40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51342A-AD99-47FB-BD52-402BCD69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16" y="1601234"/>
            <a:ext cx="4231429" cy="409670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D60423-53C5-4E82-832A-0C74626E8F16}"/>
              </a:ext>
            </a:extLst>
          </p:cNvPr>
          <p:cNvSpPr txBox="1"/>
          <p:nvPr/>
        </p:nvSpPr>
        <p:spPr>
          <a:xfrm>
            <a:off x="2279576" y="5919988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8D1C29-3F28-48AB-9369-A80A1D012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5" y="1410136"/>
            <a:ext cx="8398407" cy="36888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647ACC-431F-47C0-96D2-019CE294206A}"/>
              </a:ext>
            </a:extLst>
          </p:cNvPr>
          <p:cNvSpPr txBox="1"/>
          <p:nvPr/>
        </p:nvSpPr>
        <p:spPr>
          <a:xfrm>
            <a:off x="8447652" y="1411170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http://snap.stanford.edu/data/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C1C9D3-3F25-4344-A06B-F89D4A30B7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577" y="3646966"/>
            <a:ext cx="7705424" cy="31771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BEBFEB5-F959-4F0B-9E57-80F9E7E0A655}"/>
              </a:ext>
            </a:extLst>
          </p:cNvPr>
          <p:cNvSpPr txBox="1"/>
          <p:nvPr/>
        </p:nvSpPr>
        <p:spPr>
          <a:xfrm>
            <a:off x="263352" y="6488668"/>
            <a:ext cx="413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http://networkrepository.com/index.php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4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BBFD1981-4780-4998-8069-9AA622326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96796" cy="40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7A2E26A-4D19-4FCD-86C5-F2C1D431E948}"/>
              </a:ext>
            </a:extLst>
          </p:cNvPr>
          <p:cNvSpPr txBox="1"/>
          <p:nvPr/>
        </p:nvSpPr>
        <p:spPr bwMode="auto">
          <a:xfrm>
            <a:off x="-1860" y="260648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endParaRPr lang="en-US" altLang="zh-CN" sz="4000" dirty="0">
              <a:latin typeface="Roboto"/>
            </a:endParaRPr>
          </a:p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Background</a:t>
            </a: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D4791-1FFE-404E-B073-9EE28302F97C}"/>
              </a:ext>
            </a:extLst>
          </p:cNvPr>
          <p:cNvSpPr txBox="1"/>
          <p:nvPr/>
        </p:nvSpPr>
        <p:spPr>
          <a:xfrm>
            <a:off x="10868" y="1484784"/>
            <a:ext cx="1184577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>
                <a:cs typeface="Arial" panose="020B0604020202020204" pitchFamily="34" charset="0"/>
              </a:rPr>
              <a:t>Significance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1000" dirty="0"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dirty="0">
                <a:cs typeface="Arial" panose="020B0604020202020204" pitchFamily="34" charset="0"/>
              </a:rPr>
              <a:t>Static graph partition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1000" dirty="0"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Streaming graph partition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1000" dirty="0"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dirty="0">
                <a:cs typeface="Arial" panose="020B0604020202020204" pitchFamily="34" charset="0"/>
              </a:rPr>
              <a:t>Dynamic graph partition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34FDF43-5237-4349-89A2-69D47FCA2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581495"/>
              </p:ext>
            </p:extLst>
          </p:nvPr>
        </p:nvGraphicFramePr>
        <p:xfrm>
          <a:off x="2316807" y="3923100"/>
          <a:ext cx="7558386" cy="262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8E3A563-A3F2-4EF0-B50E-246C9C0B3DD0}"/>
              </a:ext>
            </a:extLst>
          </p:cNvPr>
          <p:cNvSpPr txBox="1"/>
          <p:nvPr/>
        </p:nvSpPr>
        <p:spPr>
          <a:xfrm>
            <a:off x="7176120" y="1915671"/>
            <a:ext cx="3985386" cy="1723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lvl="1"/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cs typeface="Arial" panose="020B0604020202020204" pitchFamily="34" charset="0"/>
              </a:rPr>
              <a:t>Large scale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1000" dirty="0"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cs typeface="Arial" panose="020B0604020202020204" pitchFamily="34" charset="0"/>
              </a:rPr>
              <a:t>Data changes frequently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9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BBFD1981-4780-4998-8069-9AA622326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96796" cy="40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7A2E26A-4D19-4FCD-86C5-F2C1D431E948}"/>
              </a:ext>
            </a:extLst>
          </p:cNvPr>
          <p:cNvSpPr txBox="1"/>
          <p:nvPr/>
        </p:nvSpPr>
        <p:spPr bwMode="auto">
          <a:xfrm>
            <a:off x="-1860" y="260648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endParaRPr lang="en-US" altLang="zh-CN" sz="4000" dirty="0">
              <a:latin typeface="Roboto"/>
            </a:endParaRPr>
          </a:p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Background</a:t>
            </a:r>
          </a:p>
          <a:p>
            <a:pPr lvl="0" eaLnBrk="1" hangingPunct="1">
              <a:defRPr/>
            </a:pPr>
            <a:endParaRPr lang="zh-CN" altLang="en-US" sz="4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D4791-1FFE-404E-B073-9EE28302F97C}"/>
              </a:ext>
            </a:extLst>
          </p:cNvPr>
          <p:cNvSpPr txBox="1"/>
          <p:nvPr/>
        </p:nvSpPr>
        <p:spPr>
          <a:xfrm>
            <a:off x="10868" y="1484784"/>
            <a:ext cx="118457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>
                <a:cs typeface="Arial" panose="020B0604020202020204" pitchFamily="34" charset="0"/>
              </a:rPr>
              <a:t>Research status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1000" dirty="0"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dirty="0">
                <a:cs typeface="Arial" panose="020B0604020202020204" pitchFamily="34" charset="0"/>
              </a:rPr>
              <a:t>Most of the research focus on repartitioning the graph after a batch of changes are made to an original partitioning that cause the original partitioning to deteriorate.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1000" dirty="0"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1000" dirty="0"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dirty="0">
                <a:cs typeface="Arial" panose="020B0604020202020204" pitchFamily="34" charset="0"/>
              </a:rPr>
              <a:t>Some research do not consider replication as a mechanism for improving edge-cut.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1000" dirty="0">
              <a:cs typeface="Arial" panose="020B0604020202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dirty="0">
                <a:cs typeface="Arial" panose="020B0604020202020204" pitchFamily="34" charset="0"/>
              </a:rPr>
              <a:t>Some work has been done with replication, but not discuss repartitioning as the graph structure changes over time.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2030CB-79FA-4FE1-83B2-B68C56059623}"/>
              </a:ext>
            </a:extLst>
          </p:cNvPr>
          <p:cNvSpPr txBox="1"/>
          <p:nvPr/>
        </p:nvSpPr>
        <p:spPr>
          <a:xfrm>
            <a:off x="54807" y="5949280"/>
            <a:ext cx="11009745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K.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Schloegel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, G.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Karypis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, and V. Kumar. Sourcebook of parallel computing. chapter Graph Partitioning for High-performance Scientific Simulations. 2003.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L. Vaquero, F.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Cuadrado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, D.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Logothetis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, and C.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Martella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. Adaptive partitioning for large-scale dynamic graphs. In ICDCS ’14.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N. Xu, L. Chen, and B. Cui.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Loggp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: A log-based dynamic graph partitioning method. PVLDB, 2014.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J. Mondal and A. Deshpande. Managing large dynamic graphs efficiently. In SIGMOD ’12.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J. M. Pujol, V.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Erramilli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, G.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Siganos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, X. Yang, N.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Laoutaris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, P. Chhabra, and P. Rodriguez. The little engine(s) that could: scaling online social networks. In SIGCOMM ’10.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2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8B8DB5-3B83-4945-B472-B7FB416F78D2}"/>
              </a:ext>
            </a:extLst>
          </p:cNvPr>
          <p:cNvSpPr txBox="1"/>
          <p:nvPr/>
        </p:nvSpPr>
        <p:spPr>
          <a:xfrm>
            <a:off x="1127448" y="3341132"/>
            <a:ext cx="3472107" cy="65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3600" b="1" dirty="0">
                <a:ea typeface="+mn-ea"/>
                <a:cs typeface="Arial" panose="020B0604020202020204" pitchFamily="34" charset="0"/>
                <a:sym typeface="+mn-lt"/>
              </a:rPr>
              <a:t>Partitioning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2F58B4-34B5-4040-BF88-431DD20F67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094166"/>
            <a:ext cx="3121311" cy="32070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92B3A2-6BDE-4B41-B00F-A40814AB7EB3}"/>
              </a:ext>
            </a:extLst>
          </p:cNvPr>
          <p:cNvSpPr txBox="1"/>
          <p:nvPr/>
        </p:nvSpPr>
        <p:spPr>
          <a:xfrm>
            <a:off x="5540089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E1E828C-7399-4FEB-8451-6D73CE3125E0}"/>
              </a:ext>
            </a:extLst>
          </p:cNvPr>
          <p:cNvSpPr txBox="1"/>
          <p:nvPr/>
        </p:nvSpPr>
        <p:spPr bwMode="auto">
          <a:xfrm>
            <a:off x="-1860" y="260648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Approach</a:t>
            </a:r>
            <a:endParaRPr lang="zh-CN" altLang="en-US" sz="4800" b="1" dirty="0">
              <a:ea typeface="+mn-ea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5C1D65D-CBB5-4C42-BB47-E55409D8E4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111722" y="2904834"/>
            <a:ext cx="1646040" cy="1648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7630605-FDAF-455C-8F2F-4A8D571117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93" y="2125339"/>
            <a:ext cx="3121311" cy="32070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8BD0F55-C93B-42F4-9E1D-1E59D7AF4719}"/>
              </a:ext>
            </a:extLst>
          </p:cNvPr>
          <p:cNvSpPr txBox="1"/>
          <p:nvPr/>
        </p:nvSpPr>
        <p:spPr>
          <a:xfrm>
            <a:off x="7376421" y="3364298"/>
            <a:ext cx="3472107" cy="657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3600" b="1" dirty="0">
                <a:ea typeface="+mn-ea"/>
                <a:cs typeface="Arial" panose="020B0604020202020204" pitchFamily="34" charset="0"/>
                <a:sym typeface="+mn-lt"/>
              </a:rPr>
              <a:t>Replication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9C4B38-E927-4E7C-A6C5-358F06F27ABF}"/>
              </a:ext>
            </a:extLst>
          </p:cNvPr>
          <p:cNvSpPr txBox="1"/>
          <p:nvPr/>
        </p:nvSpPr>
        <p:spPr>
          <a:xfrm>
            <a:off x="551384" y="1772816"/>
            <a:ext cx="1709513" cy="3960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BB38A4-856E-4246-8F5E-C29C2CAED7C2}"/>
              </a:ext>
            </a:extLst>
          </p:cNvPr>
          <p:cNvSpPr txBox="1"/>
          <p:nvPr/>
        </p:nvSpPr>
        <p:spPr>
          <a:xfrm>
            <a:off x="4959308" y="1916832"/>
            <a:ext cx="7232692" cy="37240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/>
              <a:t> Vertex</a:t>
            </a:r>
            <a:r>
              <a:rPr lang="en-US" altLang="zh-CN" sz="3600" dirty="0"/>
              <a:t> </a:t>
            </a:r>
            <a:r>
              <a:rPr lang="en-US" altLang="zh-CN" sz="3200" dirty="0"/>
              <a:t>assignment</a:t>
            </a:r>
          </a:p>
          <a:p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/>
              <a:t> Vertex selection for reassignment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8760E9-6AAC-44C1-ACC8-C3E29BCFE5B1}"/>
              </a:ext>
            </a:extLst>
          </p:cNvPr>
          <p:cNvSpPr txBox="1"/>
          <p:nvPr/>
        </p:nvSpPr>
        <p:spPr>
          <a:xfrm>
            <a:off x="2132283" y="1947604"/>
            <a:ext cx="4755805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/>
              <a:t> Partition selection</a:t>
            </a:r>
          </a:p>
          <a:p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/>
              <a:t> Number of copies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32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7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7" grpId="1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2FAB8AF3-4D5E-45F9-9718-0B88A0DE7129}"/>
              </a:ext>
            </a:extLst>
          </p:cNvPr>
          <p:cNvSpPr txBox="1"/>
          <p:nvPr/>
        </p:nvSpPr>
        <p:spPr>
          <a:xfrm>
            <a:off x="191344" y="4501872"/>
            <a:ext cx="11809312" cy="2239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BBFD1981-4780-4998-8069-9AA622326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096796" cy="409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D58166-11AB-4375-A06F-DD984BD1F035}"/>
                  </a:ext>
                </a:extLst>
              </p:cNvPr>
              <p:cNvSpPr txBox="1"/>
              <p:nvPr/>
            </p:nvSpPr>
            <p:spPr>
              <a:xfrm>
                <a:off x="1684733" y="2204864"/>
                <a:ext cx="8515723" cy="13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ctr">
                  <a:lnSpc>
                    <a:spcPct val="110000"/>
                  </a:lnSpc>
                </a:pPr>
                <a:endParaRPr lang="en-US" altLang="zh-CN" sz="2000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zh-CN" altLang="zh-CN" sz="3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zh-CN" altLang="zh-CN" sz="3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zh-CN" altLang="zh-CN" sz="3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lit/>
                            </m:rP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3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CN" altLang="zh-CN" sz="3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6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zh-CN" altLang="zh-CN" sz="3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zh-CN" altLang="zh-CN" sz="3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36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36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α</m:t>
                          </m:r>
                          <m:f>
                            <m:fPr>
                              <m:ctrlPr>
                                <a:rPr lang="zh-CN" altLang="zh-CN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3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num>
                            <m:den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sz="3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3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zh-CN" sz="36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3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36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  <m:r>
                                <a:rPr lang="en-US" altLang="zh-CN" sz="36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altLang="zh-CN" sz="36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zh-CN" altLang="zh-CN" sz="3600" kern="100" dirty="0">
                  <a:effectLst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D58166-11AB-4375-A06F-DD984BD1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733" y="2204864"/>
                <a:ext cx="8515723" cy="1376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97A2E26A-4D19-4FCD-86C5-F2C1D431E948}"/>
              </a:ext>
            </a:extLst>
          </p:cNvPr>
          <p:cNvSpPr txBox="1"/>
          <p:nvPr/>
        </p:nvSpPr>
        <p:spPr bwMode="auto">
          <a:xfrm>
            <a:off x="-1860" y="260648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Partitioning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DC1724-787A-4AA2-ACC8-ABA234FA831D}"/>
              </a:ext>
            </a:extLst>
          </p:cNvPr>
          <p:cNvSpPr txBox="1"/>
          <p:nvPr/>
        </p:nvSpPr>
        <p:spPr>
          <a:xfrm>
            <a:off x="136560" y="1617234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/>
              <a:t>FENNEL</a:t>
            </a:r>
            <a:endParaRPr lang="zh-CN" altLang="en-US" sz="32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5E9DAE0-9662-4195-8374-0E838FDC175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018425" y="3420821"/>
            <a:ext cx="835218" cy="50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6A2538-7BEA-4A46-A878-E0DC39F8411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96000" y="2087421"/>
            <a:ext cx="1224136" cy="630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46B11A-A13C-4781-945F-467B568FFBC4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8544273" y="3378250"/>
            <a:ext cx="909530" cy="41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588E6E9-D1FC-4759-8DC6-FDB1616A8BC7}"/>
              </a:ext>
            </a:extLst>
          </p:cNvPr>
          <p:cNvSpPr txBox="1"/>
          <p:nvPr/>
        </p:nvSpPr>
        <p:spPr>
          <a:xfrm>
            <a:off x="623392" y="4653136"/>
            <a:ext cx="11145196" cy="1951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Disadvantage:  (1) a vertex is assigned only once and never moves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          (2) they do not consider deletes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                (3) they do not consider replication</a:t>
            </a:r>
            <a:endParaRPr lang="zh-CN" altLang="en-US" sz="2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F8DC9E-BC79-4FCE-846B-0D1FBF5ED96B}"/>
              </a:ext>
            </a:extLst>
          </p:cNvPr>
          <p:cNvSpPr txBox="1"/>
          <p:nvPr/>
        </p:nvSpPr>
        <p:spPr>
          <a:xfrm>
            <a:off x="916739" y="3927043"/>
            <a:ext cx="620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the set of neighbors of 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02BD70F-738A-4ACB-BB18-2F20A2502F50}"/>
              </a:ext>
            </a:extLst>
          </p:cNvPr>
          <p:cNvSpPr txBox="1"/>
          <p:nvPr/>
        </p:nvSpPr>
        <p:spPr>
          <a:xfrm>
            <a:off x="6352117" y="3792732"/>
            <a:ext cx="6203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penalty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54A7250-7873-480C-A6A8-E60E3E27054F}"/>
                  </a:ext>
                </a:extLst>
              </p:cNvPr>
              <p:cNvSpPr txBox="1"/>
              <p:nvPr/>
            </p:nvSpPr>
            <p:spPr>
              <a:xfrm>
                <a:off x="4018425" y="1625756"/>
                <a:ext cx="66034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the vertices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partition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54A7250-7873-480C-A6A8-E60E3E270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25" y="1625756"/>
                <a:ext cx="6603422" cy="461665"/>
              </a:xfrm>
              <a:prstGeom prst="rect">
                <a:avLst/>
              </a:prstGeom>
              <a:blipFill>
                <a:blip r:embed="rId4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3E4942E2-641C-47FF-8398-29E36C22386D}"/>
              </a:ext>
            </a:extLst>
          </p:cNvPr>
          <p:cNvSpPr txBox="1"/>
          <p:nvPr/>
        </p:nvSpPr>
        <p:spPr>
          <a:xfrm>
            <a:off x="191344" y="4581128"/>
            <a:ext cx="11809312" cy="22394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D117CDF-1ACA-4B27-8391-3D2E1A7A6857}"/>
              </a:ext>
            </a:extLst>
          </p:cNvPr>
          <p:cNvSpPr txBox="1"/>
          <p:nvPr/>
        </p:nvSpPr>
        <p:spPr>
          <a:xfrm>
            <a:off x="-24680" y="6577607"/>
            <a:ext cx="1149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Charalampos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Tsourakakis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, Christos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Gkantsidis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Bozidar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Radunovic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, and Milan </a:t>
            </a:r>
            <a:r>
              <a:rPr lang="en-US" altLang="zh-CN" sz="1100" dirty="0" err="1">
                <a:solidFill>
                  <a:schemeClr val="bg2">
                    <a:lumMod val="50000"/>
                  </a:schemeClr>
                </a:solidFill>
              </a:rPr>
              <a:t>Vojnovic</a:t>
            </a:r>
            <a:r>
              <a:rPr lang="en-US" altLang="zh-CN" sz="1100" dirty="0">
                <a:solidFill>
                  <a:schemeClr val="bg2">
                    <a:lumMod val="50000"/>
                  </a:schemeClr>
                </a:solidFill>
              </a:rPr>
              <a:t>. 2014.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FENNEL: Streaming graph partitioning for massive scale graphs.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/>
      <p:bldP spid="33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7A2E26A-4D19-4FCD-86C5-F2C1D431E948}"/>
              </a:ext>
            </a:extLst>
          </p:cNvPr>
          <p:cNvSpPr txBox="1"/>
          <p:nvPr/>
        </p:nvSpPr>
        <p:spPr bwMode="auto">
          <a:xfrm>
            <a:off x="-1860" y="260648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3600" dirty="0">
                <a:cs typeface="Arial" panose="020B0604020202020204" pitchFamily="34" charset="0"/>
              </a:rPr>
              <a:t>Partitioning</a:t>
            </a:r>
            <a:endParaRPr lang="zh-CN" altLang="en-US" sz="36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1C282D-8894-44AF-A998-3E1C97628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80" y="2069559"/>
            <a:ext cx="5960620" cy="43666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1BF6B71-F3F1-4A15-8FA6-8A435B134FF1}"/>
              </a:ext>
            </a:extLst>
          </p:cNvPr>
          <p:cNvSpPr txBox="1"/>
          <p:nvPr/>
        </p:nvSpPr>
        <p:spPr>
          <a:xfrm>
            <a:off x="10868" y="1484784"/>
            <a:ext cx="11845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>
                <a:cs typeface="Arial" panose="020B0604020202020204" pitchFamily="34" charset="0"/>
              </a:rPr>
              <a:t>Identify vertices that may need to be reassigned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D37945-6C07-45D3-84D4-3CDF6C62A09C}"/>
              </a:ext>
            </a:extLst>
          </p:cNvPr>
          <p:cNvSpPr txBox="1"/>
          <p:nvPr/>
        </p:nvSpPr>
        <p:spPr>
          <a:xfrm>
            <a:off x="8112224" y="2636912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Candidate Set</a:t>
            </a:r>
            <a:endParaRPr lang="zh-CN" altLang="en-US" sz="28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C29A2F0-E98F-4FEC-941B-F3E2575B6065}"/>
              </a:ext>
            </a:extLst>
          </p:cNvPr>
          <p:cNvSpPr/>
          <p:nvPr/>
        </p:nvSpPr>
        <p:spPr>
          <a:xfrm>
            <a:off x="5663952" y="3056046"/>
            <a:ext cx="720080" cy="58477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5A9B478-1AA8-4083-929C-B26D66A682E1}"/>
              </a:ext>
            </a:extLst>
          </p:cNvPr>
          <p:cNvSpPr/>
          <p:nvPr/>
        </p:nvSpPr>
        <p:spPr>
          <a:xfrm>
            <a:off x="5663952" y="4255312"/>
            <a:ext cx="720080" cy="58477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CD27EEA-D484-4127-A7B6-8F57B7D492A8}"/>
              </a:ext>
            </a:extLst>
          </p:cNvPr>
          <p:cNvSpPr/>
          <p:nvPr/>
        </p:nvSpPr>
        <p:spPr>
          <a:xfrm>
            <a:off x="3016410" y="4214252"/>
            <a:ext cx="720080" cy="58477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1B2638A-3F47-48B2-8AB4-422A2BFF2FC0}"/>
              </a:ext>
            </a:extLst>
          </p:cNvPr>
          <p:cNvSpPr/>
          <p:nvPr/>
        </p:nvSpPr>
        <p:spPr>
          <a:xfrm>
            <a:off x="3250126" y="5589240"/>
            <a:ext cx="720080" cy="58477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graphicFrame>
        <p:nvGraphicFramePr>
          <p:cNvPr id="23" name="图示 22">
            <a:extLst>
              <a:ext uri="{FF2B5EF4-FFF2-40B4-BE49-F238E27FC236}">
                <a16:creationId xmlns:a16="http://schemas.microsoft.com/office/drawing/2014/main" id="{EE22468C-3A54-487A-AC7F-02A25C902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8595"/>
              </p:ext>
            </p:extLst>
          </p:nvPr>
        </p:nvGraphicFramePr>
        <p:xfrm>
          <a:off x="7936656" y="3429000"/>
          <a:ext cx="2911872" cy="764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2" name="图示 31">
            <a:extLst>
              <a:ext uri="{FF2B5EF4-FFF2-40B4-BE49-F238E27FC236}">
                <a16:creationId xmlns:a16="http://schemas.microsoft.com/office/drawing/2014/main" id="{253D97EC-BEAD-4588-B2C1-AB046BE5D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61000"/>
              </p:ext>
            </p:extLst>
          </p:nvPr>
        </p:nvGraphicFramePr>
        <p:xfrm>
          <a:off x="7936656" y="4115602"/>
          <a:ext cx="2911872" cy="764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752FE3A8-D42C-46AA-86EE-EE4482C85445}"/>
              </a:ext>
            </a:extLst>
          </p:cNvPr>
          <p:cNvSpPr txBox="1"/>
          <p:nvPr/>
        </p:nvSpPr>
        <p:spPr>
          <a:xfrm>
            <a:off x="9092264" y="4653136"/>
            <a:ext cx="504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·</a:t>
            </a:r>
          </a:p>
          <a:p>
            <a:r>
              <a:rPr lang="en-US" altLang="zh-CN" sz="3200" dirty="0"/>
              <a:t>.</a:t>
            </a:r>
          </a:p>
          <a:p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307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27" grpId="0" animBg="1"/>
      <p:bldP spid="29" grpId="0" animBg="1"/>
      <p:bldP spid="30" grpId="0" animBg="1"/>
      <p:bldGraphic spid="23" grpId="0">
        <p:bldAsOne/>
      </p:bldGraphic>
      <p:bldGraphic spid="32" grpId="0">
        <p:bldAsOne/>
      </p:bldGraphic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7A2E26A-4D19-4FCD-86C5-F2C1D431E948}"/>
              </a:ext>
            </a:extLst>
          </p:cNvPr>
          <p:cNvSpPr txBox="1"/>
          <p:nvPr/>
        </p:nvSpPr>
        <p:spPr bwMode="auto">
          <a:xfrm>
            <a:off x="-1860" y="260648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3600" b="1" dirty="0">
                <a:cs typeface="Arial" panose="020B0604020202020204" pitchFamily="34" charset="0"/>
              </a:rPr>
              <a:t>Partitioning</a:t>
            </a:r>
            <a:endParaRPr lang="zh-CN" altLang="en-US" sz="36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BF6B71-F3F1-4A15-8FA6-8A435B134FF1}"/>
              </a:ext>
            </a:extLst>
          </p:cNvPr>
          <p:cNvSpPr txBox="1"/>
          <p:nvPr/>
        </p:nvSpPr>
        <p:spPr>
          <a:xfrm>
            <a:off x="10868" y="1484784"/>
            <a:ext cx="11845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>
                <a:cs typeface="Arial" panose="020B0604020202020204" pitchFamily="34" charset="0"/>
              </a:rPr>
              <a:t>Timing of Reassignment Examination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7EC6EE-0464-46EA-B5D3-9E3E83BD1137}"/>
              </a:ext>
            </a:extLst>
          </p:cNvPr>
          <p:cNvSpPr txBox="1"/>
          <p:nvPr/>
        </p:nvSpPr>
        <p:spPr>
          <a:xfrm>
            <a:off x="551384" y="2081941"/>
            <a:ext cx="115212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Examination comes with a non-negligible cost.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1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It is less cost-efficient to pay the reassignment examination cost for a vertex with a large number of existing neighbors.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5E762CE-2F29-4A88-A9D3-4B240CD19769}"/>
                  </a:ext>
                </a:extLst>
              </p:cNvPr>
              <p:cNvSpPr txBox="1"/>
              <p:nvPr/>
            </p:nvSpPr>
            <p:spPr>
              <a:xfrm>
                <a:off x="7032104" y="4625381"/>
                <a:ext cx="5040560" cy="766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𝑠𝑘𝑖𝑝𝑝𝑒𝑑𝐶𝑜𝑚𝑝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𝑛𝑒𝑖𝑔h𝑏𝑜𝑟𝑠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threshold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5E762CE-2F29-4A88-A9D3-4B240CD19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4625381"/>
                <a:ext cx="5040560" cy="766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F6DB65BC-A8FC-4C52-841A-87628E8D9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3539800"/>
            <a:ext cx="5861122" cy="31574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A7A486F-A2D3-4C80-B9FC-A0602790FD8B}"/>
              </a:ext>
            </a:extLst>
          </p:cNvPr>
          <p:cNvSpPr/>
          <p:nvPr/>
        </p:nvSpPr>
        <p:spPr>
          <a:xfrm>
            <a:off x="1055440" y="6093296"/>
            <a:ext cx="374441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DB40D7-C8E1-483A-B63A-0476F17D3944}"/>
              </a:ext>
            </a:extLst>
          </p:cNvPr>
          <p:cNvSpPr/>
          <p:nvPr/>
        </p:nvSpPr>
        <p:spPr>
          <a:xfrm>
            <a:off x="1487488" y="5057564"/>
            <a:ext cx="453650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03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7A2E26A-4D19-4FCD-86C5-F2C1D431E948}"/>
              </a:ext>
            </a:extLst>
          </p:cNvPr>
          <p:cNvSpPr txBox="1"/>
          <p:nvPr/>
        </p:nvSpPr>
        <p:spPr bwMode="auto">
          <a:xfrm>
            <a:off x="-1860" y="260648"/>
            <a:ext cx="650397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l" rtl="0"/>
            <a:r>
              <a:rPr lang="en-US" altLang="zh-CN" sz="4000" b="1" dirty="0">
                <a:cs typeface="Arial" panose="020B0604020202020204" pitchFamily="34" charset="0"/>
              </a:rPr>
              <a:t>Replication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BF6B71-F3F1-4A15-8FA6-8A435B134FF1}"/>
              </a:ext>
            </a:extLst>
          </p:cNvPr>
          <p:cNvSpPr txBox="1"/>
          <p:nvPr/>
        </p:nvSpPr>
        <p:spPr>
          <a:xfrm>
            <a:off x="10868" y="1484784"/>
            <a:ext cx="12181132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3200" dirty="0">
                <a:cs typeface="Arial" panose="020B0604020202020204" pitchFamily="34" charset="0"/>
              </a:rPr>
              <a:t>Minimum-Average Replication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1000" dirty="0">
              <a:cs typeface="Arial" panose="020B0604020202020204" pitchFamily="34" charset="0"/>
            </a:endParaRPr>
          </a:p>
          <a:p>
            <a:pPr marL="457200" indent="457200">
              <a:buFont typeface="Wingdings" panose="05000000000000000000" pitchFamily="2" charset="2"/>
              <a:buChar char="Ø"/>
            </a:pPr>
            <a:r>
              <a:rPr lang="en-US" altLang="zh-CN" dirty="0">
                <a:cs typeface="Arial" panose="020B0604020202020204" pitchFamily="34" charset="0"/>
              </a:rPr>
              <a:t>Two parameters : </a:t>
            </a:r>
          </a:p>
          <a:p>
            <a:pPr marL="457200" indent="457200">
              <a:buFont typeface="Wingdings" panose="05000000000000000000" pitchFamily="2" charset="2"/>
              <a:buChar char="Ø"/>
            </a:pPr>
            <a:endParaRPr lang="en-US" altLang="zh-CN" sz="1000" dirty="0">
              <a:cs typeface="Arial" panose="020B0604020202020204" pitchFamily="34" charset="0"/>
            </a:endParaRPr>
          </a:p>
          <a:p>
            <a:pPr marL="457200"/>
            <a:r>
              <a:rPr lang="en-US" altLang="zh-CN" dirty="0">
                <a:cs typeface="Arial" panose="020B0604020202020204" pitchFamily="34" charset="0"/>
              </a:rPr>
              <a:t>	The minimum and average number of copies of vertices.</a:t>
            </a:r>
          </a:p>
          <a:p>
            <a:pPr marL="457200"/>
            <a:endParaRPr lang="en-US" altLang="zh-CN" sz="1000" dirty="0">
              <a:cs typeface="Arial" panose="020B0604020202020204" pitchFamily="34" charset="0"/>
            </a:endParaRPr>
          </a:p>
          <a:p>
            <a:pPr marL="457200" indent="457200">
              <a:buFont typeface="Wingdings" panose="05000000000000000000" pitchFamily="2" charset="2"/>
              <a:buChar char="Ø"/>
            </a:pPr>
            <a:endParaRPr lang="en-US" altLang="zh-CN" sz="1000" dirty="0">
              <a:cs typeface="Arial" panose="020B0604020202020204" pitchFamily="34" charset="0"/>
            </a:endParaRPr>
          </a:p>
          <a:p>
            <a:pPr marL="457200" indent="457200">
              <a:buFont typeface="Wingdings" panose="05000000000000000000" pitchFamily="2" charset="2"/>
              <a:buChar char="Ø"/>
            </a:pPr>
            <a:r>
              <a:rPr lang="en-US" altLang="zh-CN" dirty="0">
                <a:cs typeface="Arial" panose="020B0604020202020204" pitchFamily="34" charset="0"/>
              </a:rPr>
              <a:t>Two step : </a:t>
            </a:r>
          </a:p>
          <a:p>
            <a:pPr marL="457200" indent="457200">
              <a:buFont typeface="Wingdings" panose="05000000000000000000" pitchFamily="2" charset="2"/>
              <a:buChar char="Ø"/>
            </a:pPr>
            <a:endParaRPr lang="en-US" altLang="zh-CN" sz="1000" dirty="0">
              <a:cs typeface="Arial" panose="020B0604020202020204" pitchFamily="34" charset="0"/>
            </a:endParaRPr>
          </a:p>
          <a:p>
            <a:pPr marL="457200"/>
            <a:r>
              <a:rPr lang="en-US" altLang="zh-CN" dirty="0">
                <a:cs typeface="Arial" panose="020B0604020202020204" pitchFamily="34" charset="0"/>
              </a:rPr>
              <a:t>	First, running the vertex assignment scoring algorithm.</a:t>
            </a:r>
          </a:p>
          <a:p>
            <a:pPr marL="457200"/>
            <a:endParaRPr lang="en-US" altLang="zh-CN" sz="1000" dirty="0">
              <a:cs typeface="Arial" panose="020B0604020202020204" pitchFamily="34" charset="0"/>
            </a:endParaRPr>
          </a:p>
          <a:p>
            <a:pPr marL="457200"/>
            <a:r>
              <a:rPr lang="en-US" altLang="zh-CN" dirty="0">
                <a:cs typeface="Arial" panose="020B0604020202020204" pitchFamily="34" charset="0"/>
              </a:rPr>
              <a:t>	Second, the scores generated from the first step are ranked along with recent</a:t>
            </a:r>
          </a:p>
          <a:p>
            <a:pPr marL="457200"/>
            <a:endParaRPr lang="en-US" altLang="zh-CN" sz="1000" dirty="0">
              <a:cs typeface="Arial" panose="020B0604020202020204" pitchFamily="34" charset="0"/>
            </a:endParaRPr>
          </a:p>
          <a:p>
            <a:pPr marL="457200"/>
            <a:r>
              <a:rPr lang="en-US" altLang="zh-CN" dirty="0">
                <a:cs typeface="Arial" panose="020B0604020202020204" pitchFamily="34" charset="0"/>
              </a:rPr>
              <a:t> scores from other vertices.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18778B-5577-42AB-9BBF-1A72D9704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5589240"/>
            <a:ext cx="7416824" cy="81251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0D8D83-7763-4FBB-B597-DB3A071005F1}"/>
              </a:ext>
            </a:extLst>
          </p:cNvPr>
          <p:cNvSpPr/>
          <p:nvPr/>
        </p:nvSpPr>
        <p:spPr>
          <a:xfrm>
            <a:off x="3863752" y="5373216"/>
            <a:ext cx="3816424" cy="1224136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1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rpyg0ao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rpyg0ao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6184</TotalTime>
  <Pages>0</Pages>
  <Words>683</Words>
  <Characters>0</Characters>
  <Application>Microsoft Office PowerPoint</Application>
  <DocSecurity>0</DocSecurity>
  <PresentationFormat>宽屏</PresentationFormat>
  <Lines>0</Lines>
  <Paragraphs>174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Roboto</vt:lpstr>
      <vt:lpstr>华文新魏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1_自定义设计方案</vt:lpstr>
      <vt:lpstr>2_自定义设计方案</vt:lpstr>
      <vt:lpstr>3_自定义设计方案</vt:lpstr>
      <vt:lpstr>4_自定义设计方案</vt:lpstr>
      <vt:lpstr>   LEOPARD: Lightweight Edge-Oriented Partitioning and Replication for Dynamic Graphs  Jiewen Huang                       Daniel J. Abadi Yale University                                         Yale University jiewen.huang@yale.edu           dna@cs.yale.edu  VLDB, 2016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吴瑜珠</dc:creator>
  <cp:lastModifiedBy>zhang yubo</cp:lastModifiedBy>
  <cp:revision>1426</cp:revision>
  <dcterms:created xsi:type="dcterms:W3CDTF">2012-06-04T07:37:13Z</dcterms:created>
  <dcterms:modified xsi:type="dcterms:W3CDTF">2020-12-02T07:34:00Z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