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1817" r:id="rId5"/>
    <p:sldId id="1923" r:id="rId6"/>
    <p:sldId id="1924" r:id="rId7"/>
    <p:sldId id="1926" r:id="rId8"/>
    <p:sldId id="1930" r:id="rId9"/>
    <p:sldId id="1942" r:id="rId10"/>
    <p:sldId id="1908" r:id="rId11"/>
    <p:sldId id="1912" r:id="rId12"/>
    <p:sldId id="1913" r:id="rId13"/>
    <p:sldId id="1922" r:id="rId14"/>
    <p:sldId id="1909" r:id="rId15"/>
    <p:sldId id="1936" r:id="rId16"/>
    <p:sldId id="1828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52"/>
        <p:guide pos="3679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emf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基于噪声扰动的卷积神经网络模型不确定性的研究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88861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35110" y="397319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3667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对抗样本</a:t>
            </a:r>
            <a:r>
              <a:rPr lang="en-US" altLang="zh-CN"/>
              <a:t>: FGSM</a:t>
            </a:r>
            <a:r>
              <a:rPr lang="zh-CN" altLang="en-US"/>
              <a:t>攻击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595" y="374459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input perturbation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2453640"/>
            <a:ext cx="5507990" cy="480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4573270"/>
            <a:ext cx="5289550" cy="5505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05" y="1811020"/>
            <a:ext cx="5443220" cy="203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051300"/>
            <a:ext cx="3427095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在</a:t>
            </a:r>
            <a:r>
              <a:rPr lang="en-US" altLang="zh-CN"/>
              <a:t>OOD</a:t>
            </a:r>
            <a:r>
              <a:rPr lang="zh-CN" altLang="en-US"/>
              <a:t>检测任务上进行不确定性量化的评估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2576830"/>
            <a:ext cx="6397625" cy="34664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70" y="1442720"/>
            <a:ext cx="3901440" cy="497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79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主动学习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ym typeface="+mn-ea"/>
              </a:rPr>
              <a:t>域外</a:t>
            </a:r>
            <a:r>
              <a:rPr lang="en-US" altLang="zh-CN" dirty="0">
                <a:sym typeface="+mn-ea"/>
              </a:rPr>
              <a:t>样本，会过度自信地给出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r>
              <a:rPr lang="en-US" altLang="zh-CN" dirty="0">
                <a:sym typeface="+mn-ea"/>
              </a:rPr>
              <a:t>，使得</a:t>
            </a:r>
            <a:r>
              <a:rPr lang="zh-CN" altLang="en-US" dirty="0">
                <a:sym typeface="+mn-ea"/>
              </a:rPr>
              <a:t>该</a:t>
            </a:r>
            <a:r>
              <a:rPr lang="en-US" altLang="zh-CN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被</a:t>
            </a:r>
            <a:r>
              <a:rPr lang="en-US" altLang="zh-CN" dirty="0">
                <a:sym typeface="+mn-ea"/>
              </a:rPr>
              <a:t>错误划分到已知类别中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38020" y="324802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654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106222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对于DNN中不确定性的度量，有下面的几个问题是需要考虑的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64615" y="3298190"/>
            <a:ext cx="9150985" cy="2282825"/>
            <a:chOff x="2469" y="5616"/>
            <a:chExt cx="14411" cy="3595"/>
          </a:xfrm>
        </p:grpSpPr>
        <p:sp>
          <p:nvSpPr>
            <p:cNvPr id="3" name="文本框 2"/>
            <p:cNvSpPr txBox="1"/>
            <p:nvPr/>
          </p:nvSpPr>
          <p:spPr>
            <a:xfrm>
              <a:off x="2469" y="5999"/>
              <a:ext cx="6080" cy="23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b="1"/>
                <a:t>How to model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measure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evaluate uncertainty</a:t>
              </a:r>
              <a:r>
                <a:rPr lang="en-US" altLang="zh-CN"/>
                <a:t>?</a:t>
              </a:r>
              <a:endParaRPr lang="en-US" altLang="zh-CN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0" y="5616"/>
              <a:ext cx="5260" cy="3595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 flipV="1">
              <a:off x="8597" y="7153"/>
              <a:ext cx="2975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来源于模型和训练方式，可以通过增加数据减少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/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143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研究单个网络的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375410" y="2026920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436372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1675</Words>
  <Application>WPS 演示</Application>
  <PresentationFormat>宽屏</PresentationFormat>
  <Paragraphs>133</Paragraphs>
  <Slides>14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my-tutorial</vt:lpstr>
      <vt:lpstr>基于噪声扰动的卷积神经网络模型不确定性的研究</vt:lpstr>
      <vt:lpstr>大纲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3986</cp:revision>
  <dcterms:created xsi:type="dcterms:W3CDTF">2024-10-15T05:51:13Z</dcterms:created>
  <dcterms:modified xsi:type="dcterms:W3CDTF">2024-10-15T05:51:13Z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