
<file path=[Content_Types].xml><?xml version="1.0" encoding="utf-8"?>
<Types xmlns="http://schemas.openxmlformats.org/package/2006/content-types">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61" r:id="rId5"/>
  </p:sldMasterIdLst>
  <p:notesMasterIdLst>
    <p:notesMasterId r:id="rId17"/>
  </p:notesMasterIdLst>
  <p:handoutMasterIdLst>
    <p:handoutMasterId r:id="rId18"/>
  </p:handoutMasterIdLst>
  <p:sldIdLst>
    <p:sldId id="327" r:id="rId6"/>
    <p:sldId id="326" r:id="rId7"/>
    <p:sldId id="321" r:id="rId8"/>
    <p:sldId id="290" r:id="rId9"/>
    <p:sldId id="328" r:id="rId10"/>
    <p:sldId id="330" r:id="rId11"/>
    <p:sldId id="331" r:id="rId12"/>
    <p:sldId id="332" r:id="rId13"/>
    <p:sldId id="333" r:id="rId14"/>
    <p:sldId id="334" r:id="rId15"/>
    <p:sldId id="329" r:id="rId16"/>
  </p:sldIdLst>
  <p:sldSz cx="6858000" cy="5143500"/>
  <p:notesSz cx="6735763" cy="9866313"/>
  <p:defaultTextStyle>
    <a:defPPr>
      <a:defRPr lang="ja-JP"/>
    </a:defPPr>
    <a:lvl1pPr marL="0" algn="l" defTabSz="930146" rtl="0" eaLnBrk="1" latinLnBrk="0" hangingPunct="1">
      <a:defRPr kumimoji="1" sz="1831" kern="1200">
        <a:solidFill>
          <a:schemeClr val="tx1"/>
        </a:solidFill>
        <a:latin typeface="+mn-lt"/>
        <a:ea typeface="+mn-ea"/>
        <a:cs typeface="+mn-cs"/>
      </a:defRPr>
    </a:lvl1pPr>
    <a:lvl2pPr marL="465073" algn="l" defTabSz="930146" rtl="0" eaLnBrk="1" latinLnBrk="0" hangingPunct="1">
      <a:defRPr kumimoji="1" sz="1831" kern="1200">
        <a:solidFill>
          <a:schemeClr val="tx1"/>
        </a:solidFill>
        <a:latin typeface="+mn-lt"/>
        <a:ea typeface="+mn-ea"/>
        <a:cs typeface="+mn-cs"/>
      </a:defRPr>
    </a:lvl2pPr>
    <a:lvl3pPr marL="930146" algn="l" defTabSz="930146" rtl="0" eaLnBrk="1" latinLnBrk="0" hangingPunct="1">
      <a:defRPr kumimoji="1" sz="1831" kern="1200">
        <a:solidFill>
          <a:schemeClr val="tx1"/>
        </a:solidFill>
        <a:latin typeface="+mn-lt"/>
        <a:ea typeface="+mn-ea"/>
        <a:cs typeface="+mn-cs"/>
      </a:defRPr>
    </a:lvl3pPr>
    <a:lvl4pPr marL="1395218" algn="l" defTabSz="930146" rtl="0" eaLnBrk="1" latinLnBrk="0" hangingPunct="1">
      <a:defRPr kumimoji="1" sz="1831" kern="1200">
        <a:solidFill>
          <a:schemeClr val="tx1"/>
        </a:solidFill>
        <a:latin typeface="+mn-lt"/>
        <a:ea typeface="+mn-ea"/>
        <a:cs typeface="+mn-cs"/>
      </a:defRPr>
    </a:lvl4pPr>
    <a:lvl5pPr marL="1860289" algn="l" defTabSz="930146" rtl="0" eaLnBrk="1" latinLnBrk="0" hangingPunct="1">
      <a:defRPr kumimoji="1" sz="1831" kern="1200">
        <a:solidFill>
          <a:schemeClr val="tx1"/>
        </a:solidFill>
        <a:latin typeface="+mn-lt"/>
        <a:ea typeface="+mn-ea"/>
        <a:cs typeface="+mn-cs"/>
      </a:defRPr>
    </a:lvl5pPr>
    <a:lvl6pPr marL="2325363" algn="l" defTabSz="930146" rtl="0" eaLnBrk="1" latinLnBrk="0" hangingPunct="1">
      <a:defRPr kumimoji="1" sz="1831" kern="1200">
        <a:solidFill>
          <a:schemeClr val="tx1"/>
        </a:solidFill>
        <a:latin typeface="+mn-lt"/>
        <a:ea typeface="+mn-ea"/>
        <a:cs typeface="+mn-cs"/>
      </a:defRPr>
    </a:lvl6pPr>
    <a:lvl7pPr marL="2790435" algn="l" defTabSz="930146" rtl="0" eaLnBrk="1" latinLnBrk="0" hangingPunct="1">
      <a:defRPr kumimoji="1" sz="1831" kern="1200">
        <a:solidFill>
          <a:schemeClr val="tx1"/>
        </a:solidFill>
        <a:latin typeface="+mn-lt"/>
        <a:ea typeface="+mn-ea"/>
        <a:cs typeface="+mn-cs"/>
      </a:defRPr>
    </a:lvl7pPr>
    <a:lvl8pPr marL="3255508" algn="l" defTabSz="930146" rtl="0" eaLnBrk="1" latinLnBrk="0" hangingPunct="1">
      <a:defRPr kumimoji="1" sz="1831" kern="1200">
        <a:solidFill>
          <a:schemeClr val="tx1"/>
        </a:solidFill>
        <a:latin typeface="+mn-lt"/>
        <a:ea typeface="+mn-ea"/>
        <a:cs typeface="+mn-cs"/>
      </a:defRPr>
    </a:lvl8pPr>
    <a:lvl9pPr marL="3720580" algn="l" defTabSz="930146" rtl="0" eaLnBrk="1" latinLnBrk="0" hangingPunct="1">
      <a:defRPr kumimoji="1" sz="1831"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B04353CC-7811-4924-995E-74550DA9C0AB}">
          <p14:sldIdLst>
            <p14:sldId id="327"/>
            <p14:sldId id="326"/>
            <p14:sldId id="321"/>
            <p14:sldId id="290"/>
            <p14:sldId id="328"/>
            <p14:sldId id="330"/>
            <p14:sldId id="331"/>
            <p14:sldId id="332"/>
            <p14:sldId id="333"/>
            <p14:sldId id="334"/>
            <p14:sldId id="329"/>
          </p14:sldIdLst>
        </p14:section>
      </p14:sectionLst>
    </p:ext>
    <p:ext uri="{EFAFB233-063F-42B5-8137-9DF3F51BA10A}">
      <p15:sldGuideLst xmlns:p15="http://schemas.microsoft.com/office/powerpoint/2012/main">
        <p15:guide id="1" orient="horz" pos="1620" userDrawn="1">
          <p15:clr>
            <a:srgbClr val="A4A3A4"/>
          </p15:clr>
        </p15:guide>
        <p15:guide id="2" pos="2161" userDrawn="1">
          <p15:clr>
            <a:srgbClr val="A4A3A4"/>
          </p15:clr>
        </p15:guide>
      </p15:sldGuideLst>
    </p:ext>
    <p:ext uri="{2D200454-40CA-4A62-9FC3-DE9A4176ACB9}">
      <p15:notesGuideLst xmlns:p15="http://schemas.microsoft.com/office/powerpoint/2012/main">
        <p15:guide id="1" orient="horz" pos="3108">
          <p15:clr>
            <a:srgbClr val="A4A3A4"/>
          </p15:clr>
        </p15:guide>
        <p15:guide id="2" pos="212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CCFFFF"/>
    <a:srgbClr val="E8E8E8"/>
    <a:srgbClr val="DDDDDD"/>
    <a:srgbClr val="EAED65"/>
    <a:srgbClr val="E2F3A3"/>
    <a:srgbClr val="FAC2F7"/>
    <a:srgbClr val="E3EBF5"/>
    <a:srgbClr val="FBD1F9"/>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95520" autoAdjust="0"/>
  </p:normalViewPr>
  <p:slideViewPr>
    <p:cSldViewPr>
      <p:cViewPr varScale="1">
        <p:scale>
          <a:sx n="142" d="100"/>
          <a:sy n="142" d="100"/>
        </p:scale>
        <p:origin x="1302" y="126"/>
      </p:cViewPr>
      <p:guideLst>
        <p:guide orient="horz" pos="1620"/>
        <p:guide pos="21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3384" y="54"/>
      </p:cViewPr>
      <p:guideLst>
        <p:guide orient="horz" pos="3108"/>
        <p:guide pos="212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14763" y="0"/>
            <a:ext cx="2919412" cy="493713"/>
          </a:xfrm>
          <a:prstGeom prst="rect">
            <a:avLst/>
          </a:prstGeom>
        </p:spPr>
        <p:txBody>
          <a:bodyPr vert="horz" lIns="91440" tIns="45720" rIns="91440" bIns="45720" rtlCol="0"/>
          <a:lstStyle>
            <a:lvl1pPr algn="r">
              <a:defRPr sz="1200"/>
            </a:lvl1pPr>
          </a:lstStyle>
          <a:p>
            <a:fld id="{D352B0EA-C09B-4793-80A6-3456D54C0DD8}" type="datetimeFigureOut">
              <a:rPr kumimoji="1" lang="ja-JP" altLang="en-US" smtClean="0"/>
              <a:pPr/>
              <a:t>2022/5/16</a:t>
            </a:fld>
            <a:endParaRPr kumimoji="1" lang="ja-JP" altLang="en-US"/>
          </a:p>
        </p:txBody>
      </p:sp>
      <p:sp>
        <p:nvSpPr>
          <p:cNvPr id="4" name="フッター プレースホルダ 3"/>
          <p:cNvSpPr>
            <a:spLocks noGrp="1"/>
          </p:cNvSpPr>
          <p:nvPr>
            <p:ph type="ftr" sz="quarter" idx="2"/>
          </p:nvPr>
        </p:nvSpPr>
        <p:spPr>
          <a:xfrm>
            <a:off x="0" y="9371013"/>
            <a:ext cx="2919413" cy="493712"/>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14763" y="9371013"/>
            <a:ext cx="2919412" cy="493712"/>
          </a:xfrm>
          <a:prstGeom prst="rect">
            <a:avLst/>
          </a:prstGeom>
        </p:spPr>
        <p:txBody>
          <a:bodyPr vert="horz" lIns="91440" tIns="45720" rIns="91440" bIns="45720" rtlCol="0" anchor="b"/>
          <a:lstStyle>
            <a:lvl1pPr algn="r">
              <a:defRPr sz="1200"/>
            </a:lvl1pPr>
          </a:lstStyle>
          <a:p>
            <a:fld id="{4FE0394E-AA55-47CF-A386-7F57DE0F548B}" type="slidenum">
              <a:rPr kumimoji="1" lang="ja-JP" altLang="en-US" smtClean="0"/>
              <a:pPr/>
              <a:t>‹#›</a:t>
            </a:fld>
            <a:endParaRPr kumimoji="1" lang="ja-JP" altLang="en-US"/>
          </a:p>
        </p:txBody>
      </p:sp>
    </p:spTree>
    <p:extLst>
      <p:ext uri="{BB962C8B-B14F-4D97-AF65-F5344CB8AC3E}">
        <p14:creationId xmlns:p14="http://schemas.microsoft.com/office/powerpoint/2010/main" val="23821282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vl1pPr>
          </a:lstStyle>
          <a:p>
            <a:fld id="{1ABE61EC-FF40-416A-878C-FFC724D2A50E}" type="datetimeFigureOut">
              <a:rPr kumimoji="1" lang="ja-JP" altLang="en-US" smtClean="0"/>
              <a:pPr/>
              <a:t>2022/5/16</a:t>
            </a:fld>
            <a:endParaRPr kumimoji="1" lang="ja-JP" altLang="en-US"/>
          </a:p>
        </p:txBody>
      </p:sp>
      <p:sp>
        <p:nvSpPr>
          <p:cNvPr id="4" name="スライド イメージ プレースホルダ 3"/>
          <p:cNvSpPr>
            <a:spLocks noGrp="1" noRot="1" noChangeAspect="1"/>
          </p:cNvSpPr>
          <p:nvPr>
            <p:ph type="sldImg" idx="2"/>
          </p:nvPr>
        </p:nvSpPr>
        <p:spPr>
          <a:xfrm>
            <a:off x="900113" y="739775"/>
            <a:ext cx="4935537" cy="37004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73577" y="4686499"/>
            <a:ext cx="5388610" cy="4439841"/>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vl1pPr>
          </a:lstStyle>
          <a:p>
            <a:fld id="{3AF5181F-CD07-4E68-A249-78CC35E12E6A}" type="slidenum">
              <a:rPr kumimoji="1" lang="ja-JP" altLang="en-US" smtClean="0"/>
              <a:pPr/>
              <a:t>‹#›</a:t>
            </a:fld>
            <a:endParaRPr kumimoji="1" lang="ja-JP" altLang="en-US"/>
          </a:p>
        </p:txBody>
      </p:sp>
    </p:spTree>
    <p:extLst>
      <p:ext uri="{BB962C8B-B14F-4D97-AF65-F5344CB8AC3E}">
        <p14:creationId xmlns:p14="http://schemas.microsoft.com/office/powerpoint/2010/main" val="2907957370"/>
      </p:ext>
    </p:extLst>
  </p:cSld>
  <p:clrMap bg1="lt1" tx1="dk1" bg2="lt2" tx2="dk2" accent1="accent1" accent2="accent2" accent3="accent3" accent4="accent4" accent5="accent5" accent6="accent6" hlink="hlink" folHlink="folHlink"/>
  <p:notesStyle>
    <a:lvl1pPr marL="0" algn="l" defTabSz="930146" rtl="0" eaLnBrk="1" latinLnBrk="0" hangingPunct="1">
      <a:defRPr kumimoji="1" sz="1221" kern="1200">
        <a:solidFill>
          <a:schemeClr val="tx1"/>
        </a:solidFill>
        <a:latin typeface="+mn-lt"/>
        <a:ea typeface="+mn-ea"/>
        <a:cs typeface="+mn-cs"/>
      </a:defRPr>
    </a:lvl1pPr>
    <a:lvl2pPr marL="465073" algn="l" defTabSz="930146" rtl="0" eaLnBrk="1" latinLnBrk="0" hangingPunct="1">
      <a:defRPr kumimoji="1" sz="1221" kern="1200">
        <a:solidFill>
          <a:schemeClr val="tx1"/>
        </a:solidFill>
        <a:latin typeface="+mn-lt"/>
        <a:ea typeface="+mn-ea"/>
        <a:cs typeface="+mn-cs"/>
      </a:defRPr>
    </a:lvl2pPr>
    <a:lvl3pPr marL="930146" algn="l" defTabSz="930146" rtl="0" eaLnBrk="1" latinLnBrk="0" hangingPunct="1">
      <a:defRPr kumimoji="1" sz="1221" kern="1200">
        <a:solidFill>
          <a:schemeClr val="tx1"/>
        </a:solidFill>
        <a:latin typeface="+mn-lt"/>
        <a:ea typeface="+mn-ea"/>
        <a:cs typeface="+mn-cs"/>
      </a:defRPr>
    </a:lvl3pPr>
    <a:lvl4pPr marL="1395218" algn="l" defTabSz="930146" rtl="0" eaLnBrk="1" latinLnBrk="0" hangingPunct="1">
      <a:defRPr kumimoji="1" sz="1221" kern="1200">
        <a:solidFill>
          <a:schemeClr val="tx1"/>
        </a:solidFill>
        <a:latin typeface="+mn-lt"/>
        <a:ea typeface="+mn-ea"/>
        <a:cs typeface="+mn-cs"/>
      </a:defRPr>
    </a:lvl4pPr>
    <a:lvl5pPr marL="1860289" algn="l" defTabSz="930146" rtl="0" eaLnBrk="1" latinLnBrk="0" hangingPunct="1">
      <a:defRPr kumimoji="1" sz="1221" kern="1200">
        <a:solidFill>
          <a:schemeClr val="tx1"/>
        </a:solidFill>
        <a:latin typeface="+mn-lt"/>
        <a:ea typeface="+mn-ea"/>
        <a:cs typeface="+mn-cs"/>
      </a:defRPr>
    </a:lvl5pPr>
    <a:lvl6pPr marL="2325363" algn="l" defTabSz="930146" rtl="0" eaLnBrk="1" latinLnBrk="0" hangingPunct="1">
      <a:defRPr kumimoji="1" sz="1221" kern="1200">
        <a:solidFill>
          <a:schemeClr val="tx1"/>
        </a:solidFill>
        <a:latin typeface="+mn-lt"/>
        <a:ea typeface="+mn-ea"/>
        <a:cs typeface="+mn-cs"/>
      </a:defRPr>
    </a:lvl6pPr>
    <a:lvl7pPr marL="2790435" algn="l" defTabSz="930146" rtl="0" eaLnBrk="1" latinLnBrk="0" hangingPunct="1">
      <a:defRPr kumimoji="1" sz="1221" kern="1200">
        <a:solidFill>
          <a:schemeClr val="tx1"/>
        </a:solidFill>
        <a:latin typeface="+mn-lt"/>
        <a:ea typeface="+mn-ea"/>
        <a:cs typeface="+mn-cs"/>
      </a:defRPr>
    </a:lvl7pPr>
    <a:lvl8pPr marL="3255508" algn="l" defTabSz="930146" rtl="0" eaLnBrk="1" latinLnBrk="0" hangingPunct="1">
      <a:defRPr kumimoji="1" sz="1221" kern="1200">
        <a:solidFill>
          <a:schemeClr val="tx1"/>
        </a:solidFill>
        <a:latin typeface="+mn-lt"/>
        <a:ea typeface="+mn-ea"/>
        <a:cs typeface="+mn-cs"/>
      </a:defRPr>
    </a:lvl8pPr>
    <a:lvl9pPr marL="3720580" algn="l" defTabSz="930146" rtl="0" eaLnBrk="1" latinLnBrk="0" hangingPunct="1">
      <a:defRPr kumimoji="1" sz="122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0113" y="739775"/>
            <a:ext cx="4935537" cy="3700463"/>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AF5181F-CD07-4E68-A249-78CC35E12E6A}" type="slidenum">
              <a:rPr kumimoji="1" lang="ja-JP" altLang="en-US" smtClean="0"/>
              <a:pPr/>
              <a:t>4</a:t>
            </a:fld>
            <a:endParaRPr kumimoji="1" lang="ja-JP" altLang="en-US"/>
          </a:p>
        </p:txBody>
      </p:sp>
    </p:spTree>
    <p:extLst>
      <p:ext uri="{BB962C8B-B14F-4D97-AF65-F5344CB8AC3E}">
        <p14:creationId xmlns:p14="http://schemas.microsoft.com/office/powerpoint/2010/main" val="232315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514352" y="1597828"/>
            <a:ext cx="5829300" cy="1102519"/>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028701" y="2914653"/>
            <a:ext cx="4800600" cy="1314450"/>
          </a:xfrm>
        </p:spPr>
        <p:txBody>
          <a:bodyPr/>
          <a:lstStyle>
            <a:lvl1pPr marL="0" indent="0" algn="ctr">
              <a:buNone/>
              <a:defRPr>
                <a:solidFill>
                  <a:schemeClr val="tx1">
                    <a:tint val="75000"/>
                  </a:schemeClr>
                </a:solidFill>
              </a:defRPr>
            </a:lvl1pPr>
            <a:lvl2pPr marL="411519" indent="0" algn="ctr">
              <a:buNone/>
              <a:defRPr>
                <a:solidFill>
                  <a:schemeClr val="tx1">
                    <a:tint val="75000"/>
                  </a:schemeClr>
                </a:solidFill>
              </a:defRPr>
            </a:lvl2pPr>
            <a:lvl3pPr marL="823039" indent="0" algn="ctr">
              <a:buNone/>
              <a:defRPr>
                <a:solidFill>
                  <a:schemeClr val="tx1">
                    <a:tint val="75000"/>
                  </a:schemeClr>
                </a:solidFill>
              </a:defRPr>
            </a:lvl3pPr>
            <a:lvl4pPr marL="1234557" indent="0" algn="ctr">
              <a:buNone/>
              <a:defRPr>
                <a:solidFill>
                  <a:schemeClr val="tx1">
                    <a:tint val="75000"/>
                  </a:schemeClr>
                </a:solidFill>
              </a:defRPr>
            </a:lvl4pPr>
            <a:lvl5pPr marL="1646077" indent="0" algn="ctr">
              <a:buNone/>
              <a:defRPr>
                <a:solidFill>
                  <a:schemeClr val="tx1">
                    <a:tint val="75000"/>
                  </a:schemeClr>
                </a:solidFill>
              </a:defRPr>
            </a:lvl5pPr>
            <a:lvl6pPr marL="2057597" indent="0" algn="ctr">
              <a:buNone/>
              <a:defRPr>
                <a:solidFill>
                  <a:schemeClr val="tx1">
                    <a:tint val="75000"/>
                  </a:schemeClr>
                </a:solidFill>
              </a:defRPr>
            </a:lvl6pPr>
            <a:lvl7pPr marL="2469116" indent="0" algn="ctr">
              <a:buNone/>
              <a:defRPr>
                <a:solidFill>
                  <a:schemeClr val="tx1">
                    <a:tint val="75000"/>
                  </a:schemeClr>
                </a:solidFill>
              </a:defRPr>
            </a:lvl7pPr>
            <a:lvl8pPr marL="2880635" indent="0" algn="ctr">
              <a:buNone/>
              <a:defRPr>
                <a:solidFill>
                  <a:schemeClr val="tx1">
                    <a:tint val="75000"/>
                  </a:schemeClr>
                </a:solidFill>
              </a:defRPr>
            </a:lvl8pPr>
            <a:lvl9pPr marL="3292153"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 3"/>
          <p:cNvSpPr>
            <a:spLocks noGrp="1"/>
          </p:cNvSpPr>
          <p:nvPr>
            <p:ph type="dt" sz="half" idx="10"/>
          </p:nvPr>
        </p:nvSpPr>
        <p:spPr/>
        <p:txBody>
          <a:bodyPr/>
          <a:lstStyle/>
          <a:p>
            <a:fld id="{C61F7848-B1B3-4D71-9221-0A4F214C5C3E}" type="datetime1">
              <a:rPr kumimoji="1" lang="ja-JP" altLang="en-US" smtClean="0"/>
              <a:pPr/>
              <a:t>2022/5/16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B59E03EC-B051-482D-AEA9-194F1539C089}"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344216" y="3600451"/>
            <a:ext cx="4114800" cy="425054"/>
          </a:xfrm>
        </p:spPr>
        <p:txBody>
          <a:bodyPr anchor="b"/>
          <a:lstStyle>
            <a:lvl1pPr algn="l">
              <a:defRPr sz="1801" b="1"/>
            </a:lvl1pPr>
          </a:lstStyle>
          <a:p>
            <a:r>
              <a:rPr kumimoji="1" lang="ja-JP" altLang="en-US"/>
              <a:t>マスター タイトルの書式設定</a:t>
            </a:r>
          </a:p>
        </p:txBody>
      </p:sp>
      <p:sp>
        <p:nvSpPr>
          <p:cNvPr id="3" name="図プレースホルダ 2"/>
          <p:cNvSpPr>
            <a:spLocks noGrp="1"/>
          </p:cNvSpPr>
          <p:nvPr>
            <p:ph type="pic" idx="1"/>
          </p:nvPr>
        </p:nvSpPr>
        <p:spPr>
          <a:xfrm>
            <a:off x="1344216" y="459583"/>
            <a:ext cx="4114800" cy="3086100"/>
          </a:xfrm>
        </p:spPr>
        <p:txBody>
          <a:bodyPr/>
          <a:lstStyle>
            <a:lvl1pPr marL="0" indent="0">
              <a:buNone/>
              <a:defRPr sz="2880"/>
            </a:lvl1pPr>
            <a:lvl2pPr marL="411519" indent="0">
              <a:buNone/>
              <a:defRPr sz="2520"/>
            </a:lvl2pPr>
            <a:lvl3pPr marL="823039" indent="0">
              <a:buNone/>
              <a:defRPr sz="2161"/>
            </a:lvl3pPr>
            <a:lvl4pPr marL="1234557" indent="0">
              <a:buNone/>
              <a:defRPr sz="1801"/>
            </a:lvl4pPr>
            <a:lvl5pPr marL="1646077" indent="0">
              <a:buNone/>
              <a:defRPr sz="1801"/>
            </a:lvl5pPr>
            <a:lvl6pPr marL="2057597" indent="0">
              <a:buNone/>
              <a:defRPr sz="1801"/>
            </a:lvl6pPr>
            <a:lvl7pPr marL="2469116" indent="0">
              <a:buNone/>
              <a:defRPr sz="1801"/>
            </a:lvl7pPr>
            <a:lvl8pPr marL="2880635" indent="0">
              <a:buNone/>
              <a:defRPr sz="1801"/>
            </a:lvl8pPr>
            <a:lvl9pPr marL="3292153" indent="0">
              <a:buNone/>
              <a:defRPr sz="1801"/>
            </a:lvl9pPr>
          </a:lstStyle>
          <a:p>
            <a:r>
              <a:rPr kumimoji="1" lang="ja-JP" altLang="en-US"/>
              <a:t>アイコンをクリックして図を追加</a:t>
            </a:r>
          </a:p>
        </p:txBody>
      </p:sp>
      <p:sp>
        <p:nvSpPr>
          <p:cNvPr id="4" name="テキスト プレースホルダ 3"/>
          <p:cNvSpPr>
            <a:spLocks noGrp="1"/>
          </p:cNvSpPr>
          <p:nvPr>
            <p:ph type="body" sz="half" idx="2"/>
          </p:nvPr>
        </p:nvSpPr>
        <p:spPr>
          <a:xfrm>
            <a:off x="1344216" y="4025505"/>
            <a:ext cx="4114800" cy="603646"/>
          </a:xfrm>
        </p:spPr>
        <p:txBody>
          <a:bodyPr/>
          <a:lstStyle>
            <a:lvl1pPr marL="0" indent="0">
              <a:buNone/>
              <a:defRPr sz="1260"/>
            </a:lvl1pPr>
            <a:lvl2pPr marL="411519" indent="0">
              <a:buNone/>
              <a:defRPr sz="1080"/>
            </a:lvl2pPr>
            <a:lvl3pPr marL="823039" indent="0">
              <a:buNone/>
              <a:defRPr sz="900"/>
            </a:lvl3pPr>
            <a:lvl4pPr marL="1234557" indent="0">
              <a:buNone/>
              <a:defRPr sz="810"/>
            </a:lvl4pPr>
            <a:lvl5pPr marL="1646077" indent="0">
              <a:buNone/>
              <a:defRPr sz="810"/>
            </a:lvl5pPr>
            <a:lvl6pPr marL="2057597" indent="0">
              <a:buNone/>
              <a:defRPr sz="810"/>
            </a:lvl6pPr>
            <a:lvl7pPr marL="2469116" indent="0">
              <a:buNone/>
              <a:defRPr sz="810"/>
            </a:lvl7pPr>
            <a:lvl8pPr marL="2880635" indent="0">
              <a:buNone/>
              <a:defRPr sz="810"/>
            </a:lvl8pPr>
            <a:lvl9pPr marL="3292153" indent="0">
              <a:buNone/>
              <a:defRPr sz="810"/>
            </a:lvl9pPr>
          </a:lstStyle>
          <a:p>
            <a:pPr lvl="0"/>
            <a:r>
              <a:rPr kumimoji="1" lang="ja-JP" altLang="en-US"/>
              <a:t>マスター テキストの書式設定</a:t>
            </a:r>
          </a:p>
        </p:txBody>
      </p:sp>
      <p:sp>
        <p:nvSpPr>
          <p:cNvPr id="5" name="日付プレースホルダ 4"/>
          <p:cNvSpPr>
            <a:spLocks noGrp="1"/>
          </p:cNvSpPr>
          <p:nvPr>
            <p:ph type="dt" sz="half" idx="10"/>
          </p:nvPr>
        </p:nvSpPr>
        <p:spPr/>
        <p:txBody>
          <a:bodyPr/>
          <a:lstStyle/>
          <a:p>
            <a:fld id="{5B6ABFBC-C657-4DE2-9268-4B6FD684072A}" type="datetime1">
              <a:rPr kumimoji="1" lang="ja-JP" altLang="en-US" smtClean="0"/>
              <a:pPr/>
              <a:t>2022/5/16</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B59E03EC-B051-482D-AEA9-194F1539C089}"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97AE69FD-C7D4-4056-9FFB-819F13F74C60}" type="datetime1">
              <a:rPr kumimoji="1" lang="ja-JP" altLang="en-US" smtClean="0"/>
              <a:pPr/>
              <a:t>2022/5/16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B59E03EC-B051-482D-AEA9-194F1539C089}" type="slidenum">
              <a:rPr kumimoji="1" lang="ja-JP" altLang="en-US" smtClean="0"/>
              <a:pPr/>
              <a:t>‹#›</a:t>
            </a:fld>
            <a:endParaRPr kumimoji="1"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4972050" y="205981"/>
            <a:ext cx="1543050" cy="4388644"/>
          </a:xfrm>
        </p:spPr>
        <p:txBody>
          <a:bodyPr vert="eaVert"/>
          <a:lstStyle/>
          <a:p>
            <a:r>
              <a:rPr kumimoji="1" lang="ja-JP" altLang="en-US"/>
              <a:t>マスター タイトルの書式設定</a:t>
            </a:r>
          </a:p>
        </p:txBody>
      </p:sp>
      <p:sp>
        <p:nvSpPr>
          <p:cNvPr id="3" name="縦書きテキスト プレースホルダ 2"/>
          <p:cNvSpPr>
            <a:spLocks noGrp="1"/>
          </p:cNvSpPr>
          <p:nvPr>
            <p:ph type="body" orient="vert" idx="1"/>
          </p:nvPr>
        </p:nvSpPr>
        <p:spPr>
          <a:xfrm>
            <a:off x="342902" y="205981"/>
            <a:ext cx="4514850" cy="4388644"/>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3E34CC64-83F8-45CE-BCBA-0BE69C4B7A02}" type="datetime1">
              <a:rPr kumimoji="1" lang="ja-JP" altLang="en-US" smtClean="0"/>
              <a:pPr/>
              <a:t>2022/5/16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B59E03EC-B051-482D-AEA9-194F1539C089}" type="slidenum">
              <a:rPr kumimoji="1" lang="ja-JP" altLang="en-US" smtClean="0"/>
              <a:pPr/>
              <a:t>‹#›</a:t>
            </a:fld>
            <a:endParaRPr kumimoji="1" lang="ja-JP"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514352" y="1597828"/>
            <a:ext cx="5829300" cy="1102519"/>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1028701" y="2914653"/>
            <a:ext cx="4800600" cy="1314450"/>
          </a:xfrm>
        </p:spPr>
        <p:txBody>
          <a:bodyPr/>
          <a:lstStyle>
            <a:lvl1pPr marL="0" indent="0" algn="ctr">
              <a:buNone/>
              <a:defRPr>
                <a:solidFill>
                  <a:schemeClr val="tx1">
                    <a:tint val="75000"/>
                  </a:schemeClr>
                </a:solidFill>
              </a:defRPr>
            </a:lvl1pPr>
            <a:lvl2pPr marL="411519" indent="0" algn="ctr">
              <a:buNone/>
              <a:defRPr>
                <a:solidFill>
                  <a:schemeClr val="tx1">
                    <a:tint val="75000"/>
                  </a:schemeClr>
                </a:solidFill>
              </a:defRPr>
            </a:lvl2pPr>
            <a:lvl3pPr marL="823039" indent="0" algn="ctr">
              <a:buNone/>
              <a:defRPr>
                <a:solidFill>
                  <a:schemeClr val="tx1">
                    <a:tint val="75000"/>
                  </a:schemeClr>
                </a:solidFill>
              </a:defRPr>
            </a:lvl3pPr>
            <a:lvl4pPr marL="1234557" indent="0" algn="ctr">
              <a:buNone/>
              <a:defRPr>
                <a:solidFill>
                  <a:schemeClr val="tx1">
                    <a:tint val="75000"/>
                  </a:schemeClr>
                </a:solidFill>
              </a:defRPr>
            </a:lvl4pPr>
            <a:lvl5pPr marL="1646077" indent="0" algn="ctr">
              <a:buNone/>
              <a:defRPr>
                <a:solidFill>
                  <a:schemeClr val="tx1">
                    <a:tint val="75000"/>
                  </a:schemeClr>
                </a:solidFill>
              </a:defRPr>
            </a:lvl5pPr>
            <a:lvl6pPr marL="2057597" indent="0" algn="ctr">
              <a:buNone/>
              <a:defRPr>
                <a:solidFill>
                  <a:schemeClr val="tx1">
                    <a:tint val="75000"/>
                  </a:schemeClr>
                </a:solidFill>
              </a:defRPr>
            </a:lvl6pPr>
            <a:lvl7pPr marL="2469116" indent="0" algn="ctr">
              <a:buNone/>
              <a:defRPr>
                <a:solidFill>
                  <a:schemeClr val="tx1">
                    <a:tint val="75000"/>
                  </a:schemeClr>
                </a:solidFill>
              </a:defRPr>
            </a:lvl7pPr>
            <a:lvl8pPr marL="2880635" indent="0" algn="ctr">
              <a:buNone/>
              <a:defRPr>
                <a:solidFill>
                  <a:schemeClr val="tx1">
                    <a:tint val="75000"/>
                  </a:schemeClr>
                </a:solidFill>
              </a:defRPr>
            </a:lvl8pPr>
            <a:lvl9pPr marL="3292153"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60288D70-AAFA-441A-ADB8-B89C556700DA}" type="datetime1">
              <a:rPr kumimoji="1" lang="ja-JP" altLang="en-US" smtClean="0"/>
              <a:pPr/>
              <a:t>2022/5/16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E503CAB5-6709-40E0-9DE4-1B0BE593D881}" type="slidenum">
              <a:rPr kumimoji="1" lang="ja-JP" altLang="en-US" smtClean="0"/>
              <a:pPr/>
              <a:t>‹#›</a:t>
            </a:fld>
            <a:endParaRPr kumimoji="1" lang="ja-JP"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B5F8B11B-AEDE-4903-A570-9BEDD4B97CEA}" type="datetime1">
              <a:rPr kumimoji="1" lang="ja-JP" altLang="en-US" smtClean="0"/>
              <a:pPr/>
              <a:t>2022/5/16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E503CAB5-6709-40E0-9DE4-1B0BE593D881}" type="slidenum">
              <a:rPr kumimoji="1" lang="ja-JP" altLang="en-US" smtClean="0"/>
              <a:pPr/>
              <a:t>‹#›</a:t>
            </a:fld>
            <a:endParaRPr kumimoji="1" lang="ja-JP"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541736" y="3305185"/>
            <a:ext cx="5829300" cy="1021557"/>
          </a:xfrm>
        </p:spPr>
        <p:txBody>
          <a:bodyPr anchor="t"/>
          <a:lstStyle>
            <a:lvl1pPr algn="l">
              <a:defRPr sz="36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541736" y="2180036"/>
            <a:ext cx="5829300" cy="1125140"/>
          </a:xfrm>
        </p:spPr>
        <p:txBody>
          <a:bodyPr anchor="b"/>
          <a:lstStyle>
            <a:lvl1pPr marL="0" indent="0">
              <a:buNone/>
              <a:defRPr sz="1801">
                <a:solidFill>
                  <a:schemeClr val="tx1">
                    <a:tint val="75000"/>
                  </a:schemeClr>
                </a:solidFill>
              </a:defRPr>
            </a:lvl1pPr>
            <a:lvl2pPr marL="411519" indent="0">
              <a:buNone/>
              <a:defRPr sz="1620">
                <a:solidFill>
                  <a:schemeClr val="tx1">
                    <a:tint val="75000"/>
                  </a:schemeClr>
                </a:solidFill>
              </a:defRPr>
            </a:lvl2pPr>
            <a:lvl3pPr marL="823039" indent="0">
              <a:buNone/>
              <a:defRPr sz="1440">
                <a:solidFill>
                  <a:schemeClr val="tx1">
                    <a:tint val="75000"/>
                  </a:schemeClr>
                </a:solidFill>
              </a:defRPr>
            </a:lvl3pPr>
            <a:lvl4pPr marL="1234557" indent="0">
              <a:buNone/>
              <a:defRPr sz="1260">
                <a:solidFill>
                  <a:schemeClr val="tx1">
                    <a:tint val="75000"/>
                  </a:schemeClr>
                </a:solidFill>
              </a:defRPr>
            </a:lvl4pPr>
            <a:lvl5pPr marL="1646077" indent="0">
              <a:buNone/>
              <a:defRPr sz="1260">
                <a:solidFill>
                  <a:schemeClr val="tx1">
                    <a:tint val="75000"/>
                  </a:schemeClr>
                </a:solidFill>
              </a:defRPr>
            </a:lvl5pPr>
            <a:lvl6pPr marL="2057597" indent="0">
              <a:buNone/>
              <a:defRPr sz="1260">
                <a:solidFill>
                  <a:schemeClr val="tx1">
                    <a:tint val="75000"/>
                  </a:schemeClr>
                </a:solidFill>
              </a:defRPr>
            </a:lvl6pPr>
            <a:lvl7pPr marL="2469116" indent="0">
              <a:buNone/>
              <a:defRPr sz="1260">
                <a:solidFill>
                  <a:schemeClr val="tx1">
                    <a:tint val="75000"/>
                  </a:schemeClr>
                </a:solidFill>
              </a:defRPr>
            </a:lvl7pPr>
            <a:lvl8pPr marL="2880635" indent="0">
              <a:buNone/>
              <a:defRPr sz="1260">
                <a:solidFill>
                  <a:schemeClr val="tx1">
                    <a:tint val="75000"/>
                  </a:schemeClr>
                </a:solidFill>
              </a:defRPr>
            </a:lvl8pPr>
            <a:lvl9pPr marL="3292153" indent="0">
              <a:buNone/>
              <a:defRPr sz="126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CC4B1574-78B7-40FD-8A79-8B83473D117B}" type="datetime1">
              <a:rPr kumimoji="1" lang="ja-JP" altLang="en-US" smtClean="0"/>
              <a:pPr/>
              <a:t>2022/5/16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E503CAB5-6709-40E0-9DE4-1B0BE593D881}" type="slidenum">
              <a:rPr kumimoji="1" lang="ja-JP" altLang="en-US" smtClean="0"/>
              <a:pPr/>
              <a:t>‹#›</a:t>
            </a:fld>
            <a:endParaRPr kumimoji="1" lang="ja-JP"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342902" y="1200155"/>
            <a:ext cx="3028950" cy="3394472"/>
          </a:xfrm>
        </p:spPr>
        <p:txBody>
          <a:bodyPr/>
          <a:lstStyle>
            <a:lvl1pPr>
              <a:defRPr sz="2520"/>
            </a:lvl1pPr>
            <a:lvl2pPr>
              <a:defRPr sz="2161"/>
            </a:lvl2pPr>
            <a:lvl3pPr>
              <a:defRPr sz="1801"/>
            </a:lvl3pPr>
            <a:lvl4pPr>
              <a:defRPr sz="1620"/>
            </a:lvl4pPr>
            <a:lvl5pPr>
              <a:defRPr sz="1620"/>
            </a:lvl5pPr>
            <a:lvl6pPr>
              <a:defRPr sz="1620"/>
            </a:lvl6pPr>
            <a:lvl7pPr>
              <a:defRPr sz="1620"/>
            </a:lvl7pPr>
            <a:lvl8pPr>
              <a:defRPr sz="1620"/>
            </a:lvl8pPr>
            <a:lvl9pPr>
              <a:defRPr sz="162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3486150" y="1200155"/>
            <a:ext cx="3028950" cy="3394472"/>
          </a:xfrm>
        </p:spPr>
        <p:txBody>
          <a:bodyPr/>
          <a:lstStyle>
            <a:lvl1pPr>
              <a:defRPr sz="2520"/>
            </a:lvl1pPr>
            <a:lvl2pPr>
              <a:defRPr sz="2161"/>
            </a:lvl2pPr>
            <a:lvl3pPr>
              <a:defRPr sz="1801"/>
            </a:lvl3pPr>
            <a:lvl4pPr>
              <a:defRPr sz="1620"/>
            </a:lvl4pPr>
            <a:lvl5pPr>
              <a:defRPr sz="1620"/>
            </a:lvl5pPr>
            <a:lvl6pPr>
              <a:defRPr sz="1620"/>
            </a:lvl6pPr>
            <a:lvl7pPr>
              <a:defRPr sz="1620"/>
            </a:lvl7pPr>
            <a:lvl8pPr>
              <a:defRPr sz="1620"/>
            </a:lvl8pPr>
            <a:lvl9pPr>
              <a:defRPr sz="162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39DD4647-69D9-4C7F-9FE9-9FBA592108CE}" type="datetime1">
              <a:rPr kumimoji="1" lang="ja-JP" altLang="en-US" smtClean="0"/>
              <a:pPr/>
              <a:t>2022/5/16</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E503CAB5-6709-40E0-9DE4-1B0BE593D881}" type="slidenum">
              <a:rPr kumimoji="1" lang="ja-JP" altLang="en-US" smtClean="0"/>
              <a:pPr/>
              <a:t>‹#›</a:t>
            </a:fld>
            <a:endParaRPr kumimoji="1" lang="ja-JP"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342901" y="1151337"/>
            <a:ext cx="3030141" cy="479822"/>
          </a:xfrm>
        </p:spPr>
        <p:txBody>
          <a:bodyPr anchor="b"/>
          <a:lstStyle>
            <a:lvl1pPr marL="0" indent="0">
              <a:buNone/>
              <a:defRPr sz="2161" b="1"/>
            </a:lvl1pPr>
            <a:lvl2pPr marL="411519" indent="0">
              <a:buNone/>
              <a:defRPr sz="1801" b="1"/>
            </a:lvl2pPr>
            <a:lvl3pPr marL="823039" indent="0">
              <a:buNone/>
              <a:defRPr sz="1620" b="1"/>
            </a:lvl3pPr>
            <a:lvl4pPr marL="1234557" indent="0">
              <a:buNone/>
              <a:defRPr sz="1440" b="1"/>
            </a:lvl4pPr>
            <a:lvl5pPr marL="1646077" indent="0">
              <a:buNone/>
              <a:defRPr sz="1440" b="1"/>
            </a:lvl5pPr>
            <a:lvl6pPr marL="2057597" indent="0">
              <a:buNone/>
              <a:defRPr sz="1440" b="1"/>
            </a:lvl6pPr>
            <a:lvl7pPr marL="2469116" indent="0">
              <a:buNone/>
              <a:defRPr sz="1440" b="1"/>
            </a:lvl7pPr>
            <a:lvl8pPr marL="2880635" indent="0">
              <a:buNone/>
              <a:defRPr sz="1440" b="1"/>
            </a:lvl8pPr>
            <a:lvl9pPr marL="3292153" indent="0">
              <a:buNone/>
              <a:defRPr sz="144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342901" y="1631158"/>
            <a:ext cx="3030141" cy="2963466"/>
          </a:xfrm>
        </p:spPr>
        <p:txBody>
          <a:bodyPr/>
          <a:lstStyle>
            <a:lvl1pPr>
              <a:defRPr sz="2161"/>
            </a:lvl1pPr>
            <a:lvl2pPr>
              <a:defRPr sz="1801"/>
            </a:lvl2pPr>
            <a:lvl3pPr>
              <a:defRPr sz="1620"/>
            </a:lvl3pPr>
            <a:lvl4pPr>
              <a:defRPr sz="1440"/>
            </a:lvl4pPr>
            <a:lvl5pPr>
              <a:defRPr sz="1440"/>
            </a:lvl5pPr>
            <a:lvl6pPr>
              <a:defRPr sz="1440"/>
            </a:lvl6pPr>
            <a:lvl7pPr>
              <a:defRPr sz="1440"/>
            </a:lvl7pPr>
            <a:lvl8pPr>
              <a:defRPr sz="1440"/>
            </a:lvl8pPr>
            <a:lvl9pPr>
              <a:defRPr sz="144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3483775" y="1151337"/>
            <a:ext cx="3031331" cy="479822"/>
          </a:xfrm>
        </p:spPr>
        <p:txBody>
          <a:bodyPr anchor="b"/>
          <a:lstStyle>
            <a:lvl1pPr marL="0" indent="0">
              <a:buNone/>
              <a:defRPr sz="2161" b="1"/>
            </a:lvl1pPr>
            <a:lvl2pPr marL="411519" indent="0">
              <a:buNone/>
              <a:defRPr sz="1801" b="1"/>
            </a:lvl2pPr>
            <a:lvl3pPr marL="823039" indent="0">
              <a:buNone/>
              <a:defRPr sz="1620" b="1"/>
            </a:lvl3pPr>
            <a:lvl4pPr marL="1234557" indent="0">
              <a:buNone/>
              <a:defRPr sz="1440" b="1"/>
            </a:lvl4pPr>
            <a:lvl5pPr marL="1646077" indent="0">
              <a:buNone/>
              <a:defRPr sz="1440" b="1"/>
            </a:lvl5pPr>
            <a:lvl6pPr marL="2057597" indent="0">
              <a:buNone/>
              <a:defRPr sz="1440" b="1"/>
            </a:lvl6pPr>
            <a:lvl7pPr marL="2469116" indent="0">
              <a:buNone/>
              <a:defRPr sz="1440" b="1"/>
            </a:lvl7pPr>
            <a:lvl8pPr marL="2880635" indent="0">
              <a:buNone/>
              <a:defRPr sz="1440" b="1"/>
            </a:lvl8pPr>
            <a:lvl9pPr marL="3292153" indent="0">
              <a:buNone/>
              <a:defRPr sz="144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3483775" y="1631158"/>
            <a:ext cx="3031331" cy="2963466"/>
          </a:xfrm>
        </p:spPr>
        <p:txBody>
          <a:bodyPr/>
          <a:lstStyle>
            <a:lvl1pPr>
              <a:defRPr sz="2161"/>
            </a:lvl1pPr>
            <a:lvl2pPr>
              <a:defRPr sz="1801"/>
            </a:lvl2pPr>
            <a:lvl3pPr>
              <a:defRPr sz="1620"/>
            </a:lvl3pPr>
            <a:lvl4pPr>
              <a:defRPr sz="1440"/>
            </a:lvl4pPr>
            <a:lvl5pPr>
              <a:defRPr sz="1440"/>
            </a:lvl5pPr>
            <a:lvl6pPr>
              <a:defRPr sz="1440"/>
            </a:lvl6pPr>
            <a:lvl7pPr>
              <a:defRPr sz="1440"/>
            </a:lvl7pPr>
            <a:lvl8pPr>
              <a:defRPr sz="1440"/>
            </a:lvl8pPr>
            <a:lvl9pPr>
              <a:defRPr sz="144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AD938A62-0F03-448F-B484-A2302F924CF6}" type="datetime1">
              <a:rPr kumimoji="1" lang="ja-JP" altLang="en-US" smtClean="0"/>
              <a:pPr/>
              <a:t>2022/5/16</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E503CAB5-6709-40E0-9DE4-1B0BE593D881}" type="slidenum">
              <a:rPr kumimoji="1" lang="ja-JP" altLang="en-US" smtClean="0"/>
              <a:pPr/>
              <a:t>‹#›</a:t>
            </a:fld>
            <a:endParaRPr kumimoji="1" lang="ja-JP"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4B86382E-CBFC-4921-ACF2-92F0AA980DA4}" type="datetime1">
              <a:rPr kumimoji="1" lang="ja-JP" altLang="en-US" smtClean="0"/>
              <a:pPr/>
              <a:t>2022/5/16</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E503CAB5-6709-40E0-9DE4-1B0BE593D881}" type="slidenum">
              <a:rPr kumimoji="1" lang="ja-JP" altLang="en-US" smtClean="0"/>
              <a:pPr/>
              <a:t>‹#›</a:t>
            </a:fld>
            <a:endParaRPr kumimoji="1" lang="ja-JP"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4530F16B-7EE2-4CAD-ABFA-A6EBF71885C9}" type="datetime1">
              <a:rPr kumimoji="1" lang="ja-JP" altLang="en-US" smtClean="0"/>
              <a:pPr/>
              <a:t>2022/5/16</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E503CAB5-6709-40E0-9DE4-1B0BE593D881}"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8FEA8-1A48-4E54-94AB-5B9F0D84A68D}" type="datetime1">
              <a:rPr kumimoji="1" lang="ja-JP" altLang="en-US" smtClean="0"/>
              <a:pPr/>
              <a:t>2022/5/16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B59E03EC-B051-482D-AEA9-194F1539C089}" type="slidenum">
              <a:rPr kumimoji="1" lang="ja-JP" altLang="en-US" smtClean="0"/>
              <a:pPr/>
              <a:t>‹#›</a:t>
            </a:fld>
            <a:endParaRPr kumimoji="1" lang="ja-JP"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6" y="204793"/>
            <a:ext cx="2256235" cy="871538"/>
          </a:xfrm>
        </p:spPr>
        <p:txBody>
          <a:bodyPr anchor="b"/>
          <a:lstStyle>
            <a:lvl1pPr algn="l">
              <a:defRPr sz="1801" b="1"/>
            </a:lvl1pPr>
          </a:lstStyle>
          <a:p>
            <a:r>
              <a:rPr kumimoji="1" lang="ja-JP" altLang="en-US"/>
              <a:t>マスタ タイトルの書式設定</a:t>
            </a:r>
          </a:p>
        </p:txBody>
      </p:sp>
      <p:sp>
        <p:nvSpPr>
          <p:cNvPr id="3" name="コンテンツ プレースホルダ 2"/>
          <p:cNvSpPr>
            <a:spLocks noGrp="1"/>
          </p:cNvSpPr>
          <p:nvPr>
            <p:ph idx="1"/>
          </p:nvPr>
        </p:nvSpPr>
        <p:spPr>
          <a:xfrm>
            <a:off x="2681290" y="204795"/>
            <a:ext cx="3833813" cy="4389835"/>
          </a:xfrm>
        </p:spPr>
        <p:txBody>
          <a:bodyPr/>
          <a:lstStyle>
            <a:lvl1pPr>
              <a:defRPr sz="2880"/>
            </a:lvl1pPr>
            <a:lvl2pPr>
              <a:defRPr sz="2520"/>
            </a:lvl2pPr>
            <a:lvl3pPr>
              <a:defRPr sz="2161"/>
            </a:lvl3pPr>
            <a:lvl4pPr>
              <a:defRPr sz="1801"/>
            </a:lvl4pPr>
            <a:lvl5pPr>
              <a:defRPr sz="1801"/>
            </a:lvl5pPr>
            <a:lvl6pPr>
              <a:defRPr sz="1801"/>
            </a:lvl6pPr>
            <a:lvl7pPr>
              <a:defRPr sz="1801"/>
            </a:lvl7pPr>
            <a:lvl8pPr>
              <a:defRPr sz="1801"/>
            </a:lvl8pPr>
            <a:lvl9pPr>
              <a:defRPr sz="1801"/>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342906" y="1076332"/>
            <a:ext cx="2256235" cy="3518297"/>
          </a:xfrm>
        </p:spPr>
        <p:txBody>
          <a:bodyPr/>
          <a:lstStyle>
            <a:lvl1pPr marL="0" indent="0">
              <a:buNone/>
              <a:defRPr sz="1260"/>
            </a:lvl1pPr>
            <a:lvl2pPr marL="411519" indent="0">
              <a:buNone/>
              <a:defRPr sz="1080"/>
            </a:lvl2pPr>
            <a:lvl3pPr marL="823039" indent="0">
              <a:buNone/>
              <a:defRPr sz="900"/>
            </a:lvl3pPr>
            <a:lvl4pPr marL="1234557" indent="0">
              <a:buNone/>
              <a:defRPr sz="810"/>
            </a:lvl4pPr>
            <a:lvl5pPr marL="1646077" indent="0">
              <a:buNone/>
              <a:defRPr sz="810"/>
            </a:lvl5pPr>
            <a:lvl6pPr marL="2057597" indent="0">
              <a:buNone/>
              <a:defRPr sz="810"/>
            </a:lvl6pPr>
            <a:lvl7pPr marL="2469116" indent="0">
              <a:buNone/>
              <a:defRPr sz="810"/>
            </a:lvl7pPr>
            <a:lvl8pPr marL="2880635" indent="0">
              <a:buNone/>
              <a:defRPr sz="810"/>
            </a:lvl8pPr>
            <a:lvl9pPr marL="3292153" indent="0">
              <a:buNone/>
              <a:defRPr sz="81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5659FA11-FADD-4814-8074-D6817B3DA008}" type="datetime1">
              <a:rPr kumimoji="1" lang="ja-JP" altLang="en-US" smtClean="0"/>
              <a:pPr/>
              <a:t>2022/5/16</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E503CAB5-6709-40E0-9DE4-1B0BE593D881}" type="slidenum">
              <a:rPr kumimoji="1" lang="ja-JP" altLang="en-US" smtClean="0"/>
              <a:pPr/>
              <a:t>‹#›</a:t>
            </a:fld>
            <a:endParaRPr kumimoji="1" lang="ja-JP"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344216" y="3600451"/>
            <a:ext cx="4114800" cy="425054"/>
          </a:xfrm>
        </p:spPr>
        <p:txBody>
          <a:bodyPr anchor="b"/>
          <a:lstStyle>
            <a:lvl1pPr algn="l">
              <a:defRPr sz="1801" b="1"/>
            </a:lvl1pPr>
          </a:lstStyle>
          <a:p>
            <a:r>
              <a:rPr kumimoji="1" lang="ja-JP" altLang="en-US"/>
              <a:t>マスタ タイトルの書式設定</a:t>
            </a:r>
          </a:p>
        </p:txBody>
      </p:sp>
      <p:sp>
        <p:nvSpPr>
          <p:cNvPr id="3" name="図プレースホルダ 2"/>
          <p:cNvSpPr>
            <a:spLocks noGrp="1"/>
          </p:cNvSpPr>
          <p:nvPr>
            <p:ph type="pic" idx="1"/>
          </p:nvPr>
        </p:nvSpPr>
        <p:spPr>
          <a:xfrm>
            <a:off x="1344216" y="459583"/>
            <a:ext cx="4114800" cy="3086100"/>
          </a:xfrm>
        </p:spPr>
        <p:txBody>
          <a:bodyPr/>
          <a:lstStyle>
            <a:lvl1pPr marL="0" indent="0">
              <a:buNone/>
              <a:defRPr sz="2880"/>
            </a:lvl1pPr>
            <a:lvl2pPr marL="411519" indent="0">
              <a:buNone/>
              <a:defRPr sz="2520"/>
            </a:lvl2pPr>
            <a:lvl3pPr marL="823039" indent="0">
              <a:buNone/>
              <a:defRPr sz="2161"/>
            </a:lvl3pPr>
            <a:lvl4pPr marL="1234557" indent="0">
              <a:buNone/>
              <a:defRPr sz="1801"/>
            </a:lvl4pPr>
            <a:lvl5pPr marL="1646077" indent="0">
              <a:buNone/>
              <a:defRPr sz="1801"/>
            </a:lvl5pPr>
            <a:lvl6pPr marL="2057597" indent="0">
              <a:buNone/>
              <a:defRPr sz="1801"/>
            </a:lvl6pPr>
            <a:lvl7pPr marL="2469116" indent="0">
              <a:buNone/>
              <a:defRPr sz="1801"/>
            </a:lvl7pPr>
            <a:lvl8pPr marL="2880635" indent="0">
              <a:buNone/>
              <a:defRPr sz="1801"/>
            </a:lvl8pPr>
            <a:lvl9pPr marL="3292153" indent="0">
              <a:buNone/>
              <a:defRPr sz="1801"/>
            </a:lvl9pPr>
          </a:lstStyle>
          <a:p>
            <a:endParaRPr kumimoji="1" lang="ja-JP" altLang="en-US"/>
          </a:p>
        </p:txBody>
      </p:sp>
      <p:sp>
        <p:nvSpPr>
          <p:cNvPr id="4" name="テキスト プレースホルダ 3"/>
          <p:cNvSpPr>
            <a:spLocks noGrp="1"/>
          </p:cNvSpPr>
          <p:nvPr>
            <p:ph type="body" sz="half" idx="2"/>
          </p:nvPr>
        </p:nvSpPr>
        <p:spPr>
          <a:xfrm>
            <a:off x="1344216" y="4025505"/>
            <a:ext cx="4114800" cy="603646"/>
          </a:xfrm>
        </p:spPr>
        <p:txBody>
          <a:bodyPr/>
          <a:lstStyle>
            <a:lvl1pPr marL="0" indent="0">
              <a:buNone/>
              <a:defRPr sz="1260"/>
            </a:lvl1pPr>
            <a:lvl2pPr marL="411519" indent="0">
              <a:buNone/>
              <a:defRPr sz="1080"/>
            </a:lvl2pPr>
            <a:lvl3pPr marL="823039" indent="0">
              <a:buNone/>
              <a:defRPr sz="900"/>
            </a:lvl3pPr>
            <a:lvl4pPr marL="1234557" indent="0">
              <a:buNone/>
              <a:defRPr sz="810"/>
            </a:lvl4pPr>
            <a:lvl5pPr marL="1646077" indent="0">
              <a:buNone/>
              <a:defRPr sz="810"/>
            </a:lvl5pPr>
            <a:lvl6pPr marL="2057597" indent="0">
              <a:buNone/>
              <a:defRPr sz="810"/>
            </a:lvl6pPr>
            <a:lvl7pPr marL="2469116" indent="0">
              <a:buNone/>
              <a:defRPr sz="810"/>
            </a:lvl7pPr>
            <a:lvl8pPr marL="2880635" indent="0">
              <a:buNone/>
              <a:defRPr sz="810"/>
            </a:lvl8pPr>
            <a:lvl9pPr marL="3292153" indent="0">
              <a:buNone/>
              <a:defRPr sz="81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520B24A4-A671-43F3-849D-3ACEC3D34265}" type="datetime1">
              <a:rPr kumimoji="1" lang="ja-JP" altLang="en-US" smtClean="0"/>
              <a:pPr/>
              <a:t>2022/5/16</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E503CAB5-6709-40E0-9DE4-1B0BE593D881}" type="slidenum">
              <a:rPr kumimoji="1" lang="ja-JP" altLang="en-US" smtClean="0"/>
              <a:pPr/>
              <a:t>‹#›</a:t>
            </a:fld>
            <a:endParaRPr kumimoji="1" lang="ja-JP"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C059FE56-115B-437B-9E83-2F7C62931C3A}" type="datetime1">
              <a:rPr kumimoji="1" lang="ja-JP" altLang="en-US" smtClean="0"/>
              <a:pPr/>
              <a:t>2022/5/16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E503CAB5-6709-40E0-9DE4-1B0BE593D881}" type="slidenum">
              <a:rPr kumimoji="1" lang="ja-JP" altLang="en-US" smtClean="0"/>
              <a:pPr/>
              <a:t>‹#›</a:t>
            </a:fld>
            <a:endParaRPr kumimoji="1" lang="ja-JP"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4972050" y="205981"/>
            <a:ext cx="1543050" cy="4388644"/>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342902" y="205981"/>
            <a:ext cx="4514850" cy="4388644"/>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F577A173-841C-4439-BDA7-FA2AD3AFB014}" type="datetime1">
              <a:rPr kumimoji="1" lang="ja-JP" altLang="en-US" smtClean="0"/>
              <a:pPr/>
              <a:t>2022/5/16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E503CAB5-6709-40E0-9DE4-1B0BE593D881}"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 2"/>
          <p:cNvSpPr>
            <a:spLocks noGrp="1"/>
          </p:cNvSpPr>
          <p:nvPr>
            <p:ph type="dt" sz="half" idx="10"/>
          </p:nvPr>
        </p:nvSpPr>
        <p:spPr/>
        <p:txBody>
          <a:bodyPr/>
          <a:lstStyle/>
          <a:p>
            <a:fld id="{C89DBA9E-475E-4E91-AB9A-035A7511EE3C}" type="datetime1">
              <a:rPr kumimoji="1" lang="ja-JP" altLang="en-US" smtClean="0"/>
              <a:pPr/>
              <a:t>2022/5/16</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B59E03EC-B051-482D-AEA9-194F1539C089}"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541736" y="3305185"/>
            <a:ext cx="5829300" cy="1021557"/>
          </a:xfrm>
        </p:spPr>
        <p:txBody>
          <a:bodyPr anchor="t"/>
          <a:lstStyle>
            <a:lvl1pPr algn="l">
              <a:defRPr sz="3600" b="1" cap="all"/>
            </a:lvl1pPr>
          </a:lstStyle>
          <a:p>
            <a:r>
              <a:rPr kumimoji="1" lang="ja-JP" altLang="en-US"/>
              <a:t>マスター タイトルの書式設定</a:t>
            </a:r>
          </a:p>
        </p:txBody>
      </p:sp>
      <p:sp>
        <p:nvSpPr>
          <p:cNvPr id="3" name="テキスト プレースホルダ 2"/>
          <p:cNvSpPr>
            <a:spLocks noGrp="1"/>
          </p:cNvSpPr>
          <p:nvPr>
            <p:ph type="body" idx="1"/>
          </p:nvPr>
        </p:nvSpPr>
        <p:spPr>
          <a:xfrm>
            <a:off x="541736" y="2180036"/>
            <a:ext cx="5829300" cy="1125140"/>
          </a:xfrm>
        </p:spPr>
        <p:txBody>
          <a:bodyPr anchor="b"/>
          <a:lstStyle>
            <a:lvl1pPr marL="0" indent="0">
              <a:buNone/>
              <a:defRPr sz="1801">
                <a:solidFill>
                  <a:schemeClr val="tx1">
                    <a:tint val="75000"/>
                  </a:schemeClr>
                </a:solidFill>
              </a:defRPr>
            </a:lvl1pPr>
            <a:lvl2pPr marL="411519" indent="0">
              <a:buNone/>
              <a:defRPr sz="1620">
                <a:solidFill>
                  <a:schemeClr val="tx1">
                    <a:tint val="75000"/>
                  </a:schemeClr>
                </a:solidFill>
              </a:defRPr>
            </a:lvl2pPr>
            <a:lvl3pPr marL="823039" indent="0">
              <a:buNone/>
              <a:defRPr sz="1440">
                <a:solidFill>
                  <a:schemeClr val="tx1">
                    <a:tint val="75000"/>
                  </a:schemeClr>
                </a:solidFill>
              </a:defRPr>
            </a:lvl3pPr>
            <a:lvl4pPr marL="1234557" indent="0">
              <a:buNone/>
              <a:defRPr sz="1260">
                <a:solidFill>
                  <a:schemeClr val="tx1">
                    <a:tint val="75000"/>
                  </a:schemeClr>
                </a:solidFill>
              </a:defRPr>
            </a:lvl4pPr>
            <a:lvl5pPr marL="1646077" indent="0">
              <a:buNone/>
              <a:defRPr sz="1260">
                <a:solidFill>
                  <a:schemeClr val="tx1">
                    <a:tint val="75000"/>
                  </a:schemeClr>
                </a:solidFill>
              </a:defRPr>
            </a:lvl5pPr>
            <a:lvl6pPr marL="2057597" indent="0">
              <a:buNone/>
              <a:defRPr sz="1260">
                <a:solidFill>
                  <a:schemeClr val="tx1">
                    <a:tint val="75000"/>
                  </a:schemeClr>
                </a:solidFill>
              </a:defRPr>
            </a:lvl6pPr>
            <a:lvl7pPr marL="2469116" indent="0">
              <a:buNone/>
              <a:defRPr sz="1260">
                <a:solidFill>
                  <a:schemeClr val="tx1">
                    <a:tint val="75000"/>
                  </a:schemeClr>
                </a:solidFill>
              </a:defRPr>
            </a:lvl7pPr>
            <a:lvl8pPr marL="2880635" indent="0">
              <a:buNone/>
              <a:defRPr sz="1260">
                <a:solidFill>
                  <a:schemeClr val="tx1">
                    <a:tint val="75000"/>
                  </a:schemeClr>
                </a:solidFill>
              </a:defRPr>
            </a:lvl8pPr>
            <a:lvl9pPr marL="3292153" indent="0">
              <a:buNone/>
              <a:defRPr sz="1260">
                <a:solidFill>
                  <a:schemeClr val="tx1">
                    <a:tint val="75000"/>
                  </a:schemeClr>
                </a:solidFill>
              </a:defRPr>
            </a:lvl9pPr>
          </a:lstStyle>
          <a:p>
            <a:pPr lvl="0"/>
            <a:r>
              <a:rPr kumimoji="1" lang="ja-JP" altLang="en-US"/>
              <a:t>マスター テキストの書式設定</a:t>
            </a:r>
          </a:p>
        </p:txBody>
      </p:sp>
      <p:sp>
        <p:nvSpPr>
          <p:cNvPr id="4" name="日付プレースホルダ 3"/>
          <p:cNvSpPr>
            <a:spLocks noGrp="1"/>
          </p:cNvSpPr>
          <p:nvPr>
            <p:ph type="dt" sz="half" idx="10"/>
          </p:nvPr>
        </p:nvSpPr>
        <p:spPr/>
        <p:txBody>
          <a:bodyPr/>
          <a:lstStyle/>
          <a:p>
            <a:fld id="{0DBE3072-FA10-467C-ADCF-38662F1A5932}" type="datetime1">
              <a:rPr kumimoji="1" lang="ja-JP" altLang="en-US" smtClean="0"/>
              <a:pPr/>
              <a:t>2022/5/16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B59E03EC-B051-482D-AEA9-194F1539C089}"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 2"/>
          <p:cNvSpPr>
            <a:spLocks noGrp="1"/>
          </p:cNvSpPr>
          <p:nvPr>
            <p:ph sz="half" idx="1"/>
          </p:nvPr>
        </p:nvSpPr>
        <p:spPr>
          <a:xfrm>
            <a:off x="342902" y="1200155"/>
            <a:ext cx="3028950" cy="3394472"/>
          </a:xfrm>
        </p:spPr>
        <p:txBody>
          <a:bodyPr/>
          <a:lstStyle>
            <a:lvl1pPr>
              <a:defRPr sz="2520"/>
            </a:lvl1pPr>
            <a:lvl2pPr>
              <a:defRPr sz="2161"/>
            </a:lvl2pPr>
            <a:lvl3pPr>
              <a:defRPr sz="1801"/>
            </a:lvl3pPr>
            <a:lvl4pPr>
              <a:defRPr sz="1620"/>
            </a:lvl4pPr>
            <a:lvl5pPr>
              <a:defRPr sz="1620"/>
            </a:lvl5pPr>
            <a:lvl6pPr>
              <a:defRPr sz="1620"/>
            </a:lvl6pPr>
            <a:lvl7pPr>
              <a:defRPr sz="1620"/>
            </a:lvl7pPr>
            <a:lvl8pPr>
              <a:defRPr sz="1620"/>
            </a:lvl8pPr>
            <a:lvl9pPr>
              <a:defRPr sz="162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3486150" y="1200155"/>
            <a:ext cx="3028950" cy="3394472"/>
          </a:xfrm>
        </p:spPr>
        <p:txBody>
          <a:bodyPr/>
          <a:lstStyle>
            <a:lvl1pPr>
              <a:defRPr sz="2520"/>
            </a:lvl1pPr>
            <a:lvl2pPr>
              <a:defRPr sz="2161"/>
            </a:lvl2pPr>
            <a:lvl3pPr>
              <a:defRPr sz="1801"/>
            </a:lvl3pPr>
            <a:lvl4pPr>
              <a:defRPr sz="1620"/>
            </a:lvl4pPr>
            <a:lvl5pPr>
              <a:defRPr sz="1620"/>
            </a:lvl5pPr>
            <a:lvl6pPr>
              <a:defRPr sz="1620"/>
            </a:lvl6pPr>
            <a:lvl7pPr>
              <a:defRPr sz="1620"/>
            </a:lvl7pPr>
            <a:lvl8pPr>
              <a:defRPr sz="1620"/>
            </a:lvl8pPr>
            <a:lvl9pPr>
              <a:defRPr sz="162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F5B4B77F-9D33-4E6A-BD05-E8DCE8DDE41B}" type="datetime1">
              <a:rPr kumimoji="1" lang="ja-JP" altLang="en-US" smtClean="0"/>
              <a:pPr/>
              <a:t>2022/5/16</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B59E03EC-B051-482D-AEA9-194F1539C089}"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 2"/>
          <p:cNvSpPr>
            <a:spLocks noGrp="1"/>
          </p:cNvSpPr>
          <p:nvPr>
            <p:ph type="body" idx="1"/>
          </p:nvPr>
        </p:nvSpPr>
        <p:spPr>
          <a:xfrm>
            <a:off x="342901" y="1151337"/>
            <a:ext cx="3030141" cy="479822"/>
          </a:xfrm>
        </p:spPr>
        <p:txBody>
          <a:bodyPr anchor="b"/>
          <a:lstStyle>
            <a:lvl1pPr marL="0" indent="0">
              <a:buNone/>
              <a:defRPr sz="2161" b="1"/>
            </a:lvl1pPr>
            <a:lvl2pPr marL="411519" indent="0">
              <a:buNone/>
              <a:defRPr sz="1801" b="1"/>
            </a:lvl2pPr>
            <a:lvl3pPr marL="823039" indent="0">
              <a:buNone/>
              <a:defRPr sz="1620" b="1"/>
            </a:lvl3pPr>
            <a:lvl4pPr marL="1234557" indent="0">
              <a:buNone/>
              <a:defRPr sz="1440" b="1"/>
            </a:lvl4pPr>
            <a:lvl5pPr marL="1646077" indent="0">
              <a:buNone/>
              <a:defRPr sz="1440" b="1"/>
            </a:lvl5pPr>
            <a:lvl6pPr marL="2057597" indent="0">
              <a:buNone/>
              <a:defRPr sz="1440" b="1"/>
            </a:lvl6pPr>
            <a:lvl7pPr marL="2469116" indent="0">
              <a:buNone/>
              <a:defRPr sz="1440" b="1"/>
            </a:lvl7pPr>
            <a:lvl8pPr marL="2880635" indent="0">
              <a:buNone/>
              <a:defRPr sz="1440" b="1"/>
            </a:lvl8pPr>
            <a:lvl9pPr marL="3292153" indent="0">
              <a:buNone/>
              <a:defRPr sz="1440" b="1"/>
            </a:lvl9pPr>
          </a:lstStyle>
          <a:p>
            <a:pPr lvl="0"/>
            <a:r>
              <a:rPr kumimoji="1" lang="ja-JP" altLang="en-US"/>
              <a:t>マスター テキストの書式設定</a:t>
            </a:r>
          </a:p>
        </p:txBody>
      </p:sp>
      <p:sp>
        <p:nvSpPr>
          <p:cNvPr id="4" name="コンテンツ プレースホルダ 3"/>
          <p:cNvSpPr>
            <a:spLocks noGrp="1"/>
          </p:cNvSpPr>
          <p:nvPr>
            <p:ph sz="half" idx="2"/>
          </p:nvPr>
        </p:nvSpPr>
        <p:spPr>
          <a:xfrm>
            <a:off x="342901" y="1631158"/>
            <a:ext cx="3030141" cy="2963466"/>
          </a:xfrm>
        </p:spPr>
        <p:txBody>
          <a:bodyPr/>
          <a:lstStyle>
            <a:lvl1pPr>
              <a:defRPr sz="2161"/>
            </a:lvl1pPr>
            <a:lvl2pPr>
              <a:defRPr sz="1801"/>
            </a:lvl2pPr>
            <a:lvl3pPr>
              <a:defRPr sz="1620"/>
            </a:lvl3pPr>
            <a:lvl4pPr>
              <a:defRPr sz="1440"/>
            </a:lvl4pPr>
            <a:lvl5pPr>
              <a:defRPr sz="1440"/>
            </a:lvl5pPr>
            <a:lvl6pPr>
              <a:defRPr sz="1440"/>
            </a:lvl6pPr>
            <a:lvl7pPr>
              <a:defRPr sz="1440"/>
            </a:lvl7pPr>
            <a:lvl8pPr>
              <a:defRPr sz="1440"/>
            </a:lvl8pPr>
            <a:lvl9pPr>
              <a:defRPr sz="144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3483775" y="1151337"/>
            <a:ext cx="3031331" cy="479822"/>
          </a:xfrm>
        </p:spPr>
        <p:txBody>
          <a:bodyPr anchor="b"/>
          <a:lstStyle>
            <a:lvl1pPr marL="0" indent="0">
              <a:buNone/>
              <a:defRPr sz="2161" b="1"/>
            </a:lvl1pPr>
            <a:lvl2pPr marL="411519" indent="0">
              <a:buNone/>
              <a:defRPr sz="1801" b="1"/>
            </a:lvl2pPr>
            <a:lvl3pPr marL="823039" indent="0">
              <a:buNone/>
              <a:defRPr sz="1620" b="1"/>
            </a:lvl3pPr>
            <a:lvl4pPr marL="1234557" indent="0">
              <a:buNone/>
              <a:defRPr sz="1440" b="1"/>
            </a:lvl4pPr>
            <a:lvl5pPr marL="1646077" indent="0">
              <a:buNone/>
              <a:defRPr sz="1440" b="1"/>
            </a:lvl5pPr>
            <a:lvl6pPr marL="2057597" indent="0">
              <a:buNone/>
              <a:defRPr sz="1440" b="1"/>
            </a:lvl6pPr>
            <a:lvl7pPr marL="2469116" indent="0">
              <a:buNone/>
              <a:defRPr sz="1440" b="1"/>
            </a:lvl7pPr>
            <a:lvl8pPr marL="2880635" indent="0">
              <a:buNone/>
              <a:defRPr sz="1440" b="1"/>
            </a:lvl8pPr>
            <a:lvl9pPr marL="3292153" indent="0">
              <a:buNone/>
              <a:defRPr sz="1440" b="1"/>
            </a:lvl9pPr>
          </a:lstStyle>
          <a:p>
            <a:pPr lvl="0"/>
            <a:r>
              <a:rPr kumimoji="1" lang="ja-JP" altLang="en-US"/>
              <a:t>マスター テキストの書式設定</a:t>
            </a:r>
          </a:p>
        </p:txBody>
      </p:sp>
      <p:sp>
        <p:nvSpPr>
          <p:cNvPr id="6" name="コンテンツ プレースホルダ 5"/>
          <p:cNvSpPr>
            <a:spLocks noGrp="1"/>
          </p:cNvSpPr>
          <p:nvPr>
            <p:ph sz="quarter" idx="4"/>
          </p:nvPr>
        </p:nvSpPr>
        <p:spPr>
          <a:xfrm>
            <a:off x="3483775" y="1631158"/>
            <a:ext cx="3031331" cy="2963466"/>
          </a:xfrm>
        </p:spPr>
        <p:txBody>
          <a:bodyPr/>
          <a:lstStyle>
            <a:lvl1pPr>
              <a:defRPr sz="2161"/>
            </a:lvl1pPr>
            <a:lvl2pPr>
              <a:defRPr sz="1801"/>
            </a:lvl2pPr>
            <a:lvl3pPr>
              <a:defRPr sz="1620"/>
            </a:lvl3pPr>
            <a:lvl4pPr>
              <a:defRPr sz="1440"/>
            </a:lvl4pPr>
            <a:lvl5pPr>
              <a:defRPr sz="1440"/>
            </a:lvl5pPr>
            <a:lvl6pPr>
              <a:defRPr sz="1440"/>
            </a:lvl6pPr>
            <a:lvl7pPr>
              <a:defRPr sz="1440"/>
            </a:lvl7pPr>
            <a:lvl8pPr>
              <a:defRPr sz="1440"/>
            </a:lvl8pPr>
            <a:lvl9pPr>
              <a:defRPr sz="144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105FFFB9-9DE6-4B0C-814B-BE51BA723D67}" type="datetime1">
              <a:rPr kumimoji="1" lang="ja-JP" altLang="en-US" smtClean="0"/>
              <a:pPr/>
              <a:t>2022/5/16</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B59E03EC-B051-482D-AEA9-194F1539C089}"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 2"/>
          <p:cNvSpPr>
            <a:spLocks noGrp="1"/>
          </p:cNvSpPr>
          <p:nvPr>
            <p:ph type="dt" sz="half" idx="10"/>
          </p:nvPr>
        </p:nvSpPr>
        <p:spPr/>
        <p:txBody>
          <a:bodyPr/>
          <a:lstStyle/>
          <a:p>
            <a:fld id="{E34D6F4C-639C-4E9E-A686-E36365BDE088}" type="datetime1">
              <a:rPr kumimoji="1" lang="ja-JP" altLang="en-US" smtClean="0"/>
              <a:pPr/>
              <a:t>2022/5/16</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B59E03EC-B051-482D-AEA9-194F1539C089}"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66C660F4-C52A-4373-92B2-9C7AC29FA99C}" type="datetime1">
              <a:rPr kumimoji="1" lang="ja-JP" altLang="en-US" smtClean="0"/>
              <a:pPr/>
              <a:t>2022/5/16</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B59E03EC-B051-482D-AEA9-194F1539C089}"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6" y="204793"/>
            <a:ext cx="2256235" cy="871538"/>
          </a:xfrm>
        </p:spPr>
        <p:txBody>
          <a:bodyPr anchor="b"/>
          <a:lstStyle>
            <a:lvl1pPr algn="l">
              <a:defRPr sz="1801" b="1"/>
            </a:lvl1pPr>
          </a:lstStyle>
          <a:p>
            <a:r>
              <a:rPr kumimoji="1" lang="ja-JP" altLang="en-US"/>
              <a:t>マスター タイトルの書式設定</a:t>
            </a:r>
          </a:p>
        </p:txBody>
      </p:sp>
      <p:sp>
        <p:nvSpPr>
          <p:cNvPr id="3" name="コンテンツ プレースホルダ 2"/>
          <p:cNvSpPr>
            <a:spLocks noGrp="1"/>
          </p:cNvSpPr>
          <p:nvPr>
            <p:ph idx="1"/>
          </p:nvPr>
        </p:nvSpPr>
        <p:spPr>
          <a:xfrm>
            <a:off x="2681290" y="204795"/>
            <a:ext cx="3833813" cy="4389835"/>
          </a:xfrm>
        </p:spPr>
        <p:txBody>
          <a:bodyPr/>
          <a:lstStyle>
            <a:lvl1pPr>
              <a:defRPr sz="2880"/>
            </a:lvl1pPr>
            <a:lvl2pPr>
              <a:defRPr sz="2520"/>
            </a:lvl2pPr>
            <a:lvl3pPr>
              <a:defRPr sz="2161"/>
            </a:lvl3pPr>
            <a:lvl4pPr>
              <a:defRPr sz="1801"/>
            </a:lvl4pPr>
            <a:lvl5pPr>
              <a:defRPr sz="1801"/>
            </a:lvl5pPr>
            <a:lvl6pPr>
              <a:defRPr sz="1801"/>
            </a:lvl6pPr>
            <a:lvl7pPr>
              <a:defRPr sz="1801"/>
            </a:lvl7pPr>
            <a:lvl8pPr>
              <a:defRPr sz="1801"/>
            </a:lvl8pPr>
            <a:lvl9pPr>
              <a:defRPr sz="1801"/>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342906" y="1076332"/>
            <a:ext cx="2256235" cy="3518297"/>
          </a:xfrm>
        </p:spPr>
        <p:txBody>
          <a:bodyPr/>
          <a:lstStyle>
            <a:lvl1pPr marL="0" indent="0">
              <a:buNone/>
              <a:defRPr sz="1260"/>
            </a:lvl1pPr>
            <a:lvl2pPr marL="411519" indent="0">
              <a:buNone/>
              <a:defRPr sz="1080"/>
            </a:lvl2pPr>
            <a:lvl3pPr marL="823039" indent="0">
              <a:buNone/>
              <a:defRPr sz="900"/>
            </a:lvl3pPr>
            <a:lvl4pPr marL="1234557" indent="0">
              <a:buNone/>
              <a:defRPr sz="810"/>
            </a:lvl4pPr>
            <a:lvl5pPr marL="1646077" indent="0">
              <a:buNone/>
              <a:defRPr sz="810"/>
            </a:lvl5pPr>
            <a:lvl6pPr marL="2057597" indent="0">
              <a:buNone/>
              <a:defRPr sz="810"/>
            </a:lvl6pPr>
            <a:lvl7pPr marL="2469116" indent="0">
              <a:buNone/>
              <a:defRPr sz="810"/>
            </a:lvl7pPr>
            <a:lvl8pPr marL="2880635" indent="0">
              <a:buNone/>
              <a:defRPr sz="810"/>
            </a:lvl8pPr>
            <a:lvl9pPr marL="3292153" indent="0">
              <a:buNone/>
              <a:defRPr sz="810"/>
            </a:lvl9pPr>
          </a:lstStyle>
          <a:p>
            <a:pPr lvl="0"/>
            <a:r>
              <a:rPr kumimoji="1" lang="ja-JP" altLang="en-US"/>
              <a:t>マスター テキストの書式設定</a:t>
            </a:r>
          </a:p>
        </p:txBody>
      </p:sp>
      <p:sp>
        <p:nvSpPr>
          <p:cNvPr id="5" name="日付プレースホルダ 4"/>
          <p:cNvSpPr>
            <a:spLocks noGrp="1"/>
          </p:cNvSpPr>
          <p:nvPr>
            <p:ph type="dt" sz="half" idx="10"/>
          </p:nvPr>
        </p:nvSpPr>
        <p:spPr/>
        <p:txBody>
          <a:bodyPr/>
          <a:lstStyle/>
          <a:p>
            <a:fld id="{A37C1A0E-098B-4AB3-88A2-05DAAFC616AE}" type="datetime1">
              <a:rPr kumimoji="1" lang="ja-JP" altLang="en-US" smtClean="0"/>
              <a:pPr/>
              <a:t>2022/5/16</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B59E03EC-B051-482D-AEA9-194F1539C089}"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tif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tif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342901" y="205979"/>
            <a:ext cx="6172200" cy="857250"/>
          </a:xfrm>
          <a:prstGeom prst="rect">
            <a:avLst/>
          </a:prstGeom>
        </p:spPr>
        <p:txBody>
          <a:bodyPr vert="horz" lIns="91440" tIns="45720" rIns="91440" bIns="4572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342901" y="1200155"/>
            <a:ext cx="6172200" cy="3394472"/>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342904" y="4767267"/>
            <a:ext cx="1600201" cy="273844"/>
          </a:xfrm>
          <a:prstGeom prst="rect">
            <a:avLst/>
          </a:prstGeom>
        </p:spPr>
        <p:txBody>
          <a:bodyPr vert="horz" lIns="91440" tIns="45720" rIns="91440" bIns="45720" rtlCol="0" anchor="ctr"/>
          <a:lstStyle>
            <a:lvl1pPr algn="l">
              <a:defRPr sz="1080">
                <a:solidFill>
                  <a:schemeClr val="tx1">
                    <a:tint val="75000"/>
                  </a:schemeClr>
                </a:solidFill>
              </a:defRPr>
            </a:lvl1pPr>
          </a:lstStyle>
          <a:p>
            <a:fld id="{6BB1E2C0-FB23-4D02-90B2-BCE7DE1D5DC8}" type="datetime1">
              <a:rPr kumimoji="1" lang="ja-JP" altLang="en-US" smtClean="0"/>
              <a:pPr/>
              <a:t>2022/5/16</a:t>
            </a:fld>
            <a:endParaRPr kumimoji="1" lang="ja-JP" altLang="en-US"/>
          </a:p>
        </p:txBody>
      </p:sp>
      <p:sp>
        <p:nvSpPr>
          <p:cNvPr id="5" name="フッター プレースホルダ 4"/>
          <p:cNvSpPr>
            <a:spLocks noGrp="1"/>
          </p:cNvSpPr>
          <p:nvPr>
            <p:ph type="ftr" sz="quarter" idx="3"/>
          </p:nvPr>
        </p:nvSpPr>
        <p:spPr>
          <a:xfrm>
            <a:off x="2343151" y="4767267"/>
            <a:ext cx="2171700" cy="273844"/>
          </a:xfrm>
          <a:prstGeom prst="rect">
            <a:avLst/>
          </a:prstGeom>
        </p:spPr>
        <p:txBody>
          <a:bodyPr vert="horz" lIns="91440" tIns="45720" rIns="91440" bIns="45720" rtlCol="0" anchor="ctr"/>
          <a:lstStyle>
            <a:lvl1pPr algn="ctr">
              <a:defRPr sz="108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4914904" y="4767267"/>
            <a:ext cx="1600201" cy="273844"/>
          </a:xfrm>
          <a:prstGeom prst="rect">
            <a:avLst/>
          </a:prstGeom>
        </p:spPr>
        <p:txBody>
          <a:bodyPr vert="horz" lIns="91440" tIns="45720" rIns="91440" bIns="45720" rtlCol="0" anchor="ctr"/>
          <a:lstStyle>
            <a:lvl1pPr algn="r">
              <a:defRPr sz="1080">
                <a:solidFill>
                  <a:schemeClr val="tx1">
                    <a:tint val="75000"/>
                  </a:schemeClr>
                </a:solidFill>
              </a:defRPr>
            </a:lvl1pPr>
          </a:lstStyle>
          <a:p>
            <a:fld id="{B59E03EC-B051-482D-AEA9-194F1539C089}"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823039" rtl="0" eaLnBrk="1" latinLnBrk="0" hangingPunct="1">
        <a:spcBef>
          <a:spcPct val="0"/>
        </a:spcBef>
        <a:buNone/>
        <a:defRPr kumimoji="1" sz="3960" kern="1200">
          <a:solidFill>
            <a:schemeClr val="tx1"/>
          </a:solidFill>
          <a:latin typeface="+mj-lt"/>
          <a:ea typeface="+mj-ea"/>
          <a:cs typeface="+mj-cs"/>
        </a:defRPr>
      </a:lvl1pPr>
    </p:titleStyle>
    <p:bodyStyle>
      <a:lvl1pPr marL="308640" indent="-308640" algn="l" defTabSz="823039" rtl="0" eaLnBrk="1" latinLnBrk="0" hangingPunct="1">
        <a:spcBef>
          <a:spcPct val="20000"/>
        </a:spcBef>
        <a:buFont typeface="Arial" pitchFamily="34" charset="0"/>
        <a:buChar char="•"/>
        <a:defRPr kumimoji="1" sz="2880" kern="1200">
          <a:solidFill>
            <a:schemeClr val="tx1"/>
          </a:solidFill>
          <a:latin typeface="+mn-lt"/>
          <a:ea typeface="+mn-ea"/>
          <a:cs typeface="+mn-cs"/>
        </a:defRPr>
      </a:lvl1pPr>
      <a:lvl2pPr marL="668718" indent="-257201" algn="l" defTabSz="823039" rtl="0" eaLnBrk="1" latinLnBrk="0" hangingPunct="1">
        <a:spcBef>
          <a:spcPct val="20000"/>
        </a:spcBef>
        <a:buFont typeface="Arial" pitchFamily="34" charset="0"/>
        <a:buChar char="–"/>
        <a:defRPr kumimoji="1" sz="2520" kern="1200">
          <a:solidFill>
            <a:schemeClr val="tx1"/>
          </a:solidFill>
          <a:latin typeface="+mn-lt"/>
          <a:ea typeface="+mn-ea"/>
          <a:cs typeface="+mn-cs"/>
        </a:defRPr>
      </a:lvl2pPr>
      <a:lvl3pPr marL="1028798" indent="-205759" algn="l" defTabSz="823039" rtl="0" eaLnBrk="1" latinLnBrk="0" hangingPunct="1">
        <a:spcBef>
          <a:spcPct val="20000"/>
        </a:spcBef>
        <a:buFont typeface="Arial" pitchFamily="34" charset="0"/>
        <a:buChar char="•"/>
        <a:defRPr kumimoji="1" sz="2161" kern="1200">
          <a:solidFill>
            <a:schemeClr val="tx1"/>
          </a:solidFill>
          <a:latin typeface="+mn-lt"/>
          <a:ea typeface="+mn-ea"/>
          <a:cs typeface="+mn-cs"/>
        </a:defRPr>
      </a:lvl3pPr>
      <a:lvl4pPr marL="1440317" indent="-205759" algn="l" defTabSz="823039" rtl="0" eaLnBrk="1" latinLnBrk="0" hangingPunct="1">
        <a:spcBef>
          <a:spcPct val="20000"/>
        </a:spcBef>
        <a:buFont typeface="Arial" pitchFamily="34" charset="0"/>
        <a:buChar char="–"/>
        <a:defRPr kumimoji="1" sz="1801" kern="1200">
          <a:solidFill>
            <a:schemeClr val="tx1"/>
          </a:solidFill>
          <a:latin typeface="+mn-lt"/>
          <a:ea typeface="+mn-ea"/>
          <a:cs typeface="+mn-cs"/>
        </a:defRPr>
      </a:lvl4pPr>
      <a:lvl5pPr marL="1851836" indent="-205759" algn="l" defTabSz="823039" rtl="0" eaLnBrk="1" latinLnBrk="0" hangingPunct="1">
        <a:spcBef>
          <a:spcPct val="20000"/>
        </a:spcBef>
        <a:buFont typeface="Arial" pitchFamily="34" charset="0"/>
        <a:buChar char="»"/>
        <a:defRPr kumimoji="1" sz="1801" kern="1200">
          <a:solidFill>
            <a:schemeClr val="tx1"/>
          </a:solidFill>
          <a:latin typeface="+mn-lt"/>
          <a:ea typeface="+mn-ea"/>
          <a:cs typeface="+mn-cs"/>
        </a:defRPr>
      </a:lvl5pPr>
      <a:lvl6pPr marL="2263357" indent="-205759" algn="l" defTabSz="823039" rtl="0" eaLnBrk="1" latinLnBrk="0" hangingPunct="1">
        <a:spcBef>
          <a:spcPct val="20000"/>
        </a:spcBef>
        <a:buFont typeface="Arial" pitchFamily="34" charset="0"/>
        <a:buChar char="•"/>
        <a:defRPr kumimoji="1" sz="1801" kern="1200">
          <a:solidFill>
            <a:schemeClr val="tx1"/>
          </a:solidFill>
          <a:latin typeface="+mn-lt"/>
          <a:ea typeface="+mn-ea"/>
          <a:cs typeface="+mn-cs"/>
        </a:defRPr>
      </a:lvl6pPr>
      <a:lvl7pPr marL="2674875" indent="-205759" algn="l" defTabSz="823039" rtl="0" eaLnBrk="1" latinLnBrk="0" hangingPunct="1">
        <a:spcBef>
          <a:spcPct val="20000"/>
        </a:spcBef>
        <a:buFont typeface="Arial" pitchFamily="34" charset="0"/>
        <a:buChar char="•"/>
        <a:defRPr kumimoji="1" sz="1801" kern="1200">
          <a:solidFill>
            <a:schemeClr val="tx1"/>
          </a:solidFill>
          <a:latin typeface="+mn-lt"/>
          <a:ea typeface="+mn-ea"/>
          <a:cs typeface="+mn-cs"/>
        </a:defRPr>
      </a:lvl7pPr>
      <a:lvl8pPr marL="3086394" indent="-205759" algn="l" defTabSz="823039" rtl="0" eaLnBrk="1" latinLnBrk="0" hangingPunct="1">
        <a:spcBef>
          <a:spcPct val="20000"/>
        </a:spcBef>
        <a:buFont typeface="Arial" pitchFamily="34" charset="0"/>
        <a:buChar char="•"/>
        <a:defRPr kumimoji="1" sz="1801" kern="1200">
          <a:solidFill>
            <a:schemeClr val="tx1"/>
          </a:solidFill>
          <a:latin typeface="+mn-lt"/>
          <a:ea typeface="+mn-ea"/>
          <a:cs typeface="+mn-cs"/>
        </a:defRPr>
      </a:lvl8pPr>
      <a:lvl9pPr marL="3497912" indent="-205759" algn="l" defTabSz="823039" rtl="0" eaLnBrk="1" latinLnBrk="0" hangingPunct="1">
        <a:spcBef>
          <a:spcPct val="20000"/>
        </a:spcBef>
        <a:buFont typeface="Arial" pitchFamily="34" charset="0"/>
        <a:buChar char="•"/>
        <a:defRPr kumimoji="1" sz="1801" kern="1200">
          <a:solidFill>
            <a:schemeClr val="tx1"/>
          </a:solidFill>
          <a:latin typeface="+mn-lt"/>
          <a:ea typeface="+mn-ea"/>
          <a:cs typeface="+mn-cs"/>
        </a:defRPr>
      </a:lvl9pPr>
    </p:bodyStyle>
    <p:otherStyle>
      <a:defPPr>
        <a:defRPr lang="ja-JP"/>
      </a:defPPr>
      <a:lvl1pPr marL="0" algn="l" defTabSz="823039" rtl="0" eaLnBrk="1" latinLnBrk="0" hangingPunct="1">
        <a:defRPr kumimoji="1" sz="1620" kern="1200">
          <a:solidFill>
            <a:schemeClr val="tx1"/>
          </a:solidFill>
          <a:latin typeface="+mn-lt"/>
          <a:ea typeface="+mn-ea"/>
          <a:cs typeface="+mn-cs"/>
        </a:defRPr>
      </a:lvl1pPr>
      <a:lvl2pPr marL="411519" algn="l" defTabSz="823039" rtl="0" eaLnBrk="1" latinLnBrk="0" hangingPunct="1">
        <a:defRPr kumimoji="1" sz="1620" kern="1200">
          <a:solidFill>
            <a:schemeClr val="tx1"/>
          </a:solidFill>
          <a:latin typeface="+mn-lt"/>
          <a:ea typeface="+mn-ea"/>
          <a:cs typeface="+mn-cs"/>
        </a:defRPr>
      </a:lvl2pPr>
      <a:lvl3pPr marL="823039" algn="l" defTabSz="823039" rtl="0" eaLnBrk="1" latinLnBrk="0" hangingPunct="1">
        <a:defRPr kumimoji="1" sz="1620" kern="1200">
          <a:solidFill>
            <a:schemeClr val="tx1"/>
          </a:solidFill>
          <a:latin typeface="+mn-lt"/>
          <a:ea typeface="+mn-ea"/>
          <a:cs typeface="+mn-cs"/>
        </a:defRPr>
      </a:lvl3pPr>
      <a:lvl4pPr marL="1234557" algn="l" defTabSz="823039" rtl="0" eaLnBrk="1" latinLnBrk="0" hangingPunct="1">
        <a:defRPr kumimoji="1" sz="1620" kern="1200">
          <a:solidFill>
            <a:schemeClr val="tx1"/>
          </a:solidFill>
          <a:latin typeface="+mn-lt"/>
          <a:ea typeface="+mn-ea"/>
          <a:cs typeface="+mn-cs"/>
        </a:defRPr>
      </a:lvl4pPr>
      <a:lvl5pPr marL="1646077" algn="l" defTabSz="823039" rtl="0" eaLnBrk="1" latinLnBrk="0" hangingPunct="1">
        <a:defRPr kumimoji="1" sz="1620" kern="1200">
          <a:solidFill>
            <a:schemeClr val="tx1"/>
          </a:solidFill>
          <a:latin typeface="+mn-lt"/>
          <a:ea typeface="+mn-ea"/>
          <a:cs typeface="+mn-cs"/>
        </a:defRPr>
      </a:lvl5pPr>
      <a:lvl6pPr marL="2057597" algn="l" defTabSz="823039" rtl="0" eaLnBrk="1" latinLnBrk="0" hangingPunct="1">
        <a:defRPr kumimoji="1" sz="1620" kern="1200">
          <a:solidFill>
            <a:schemeClr val="tx1"/>
          </a:solidFill>
          <a:latin typeface="+mn-lt"/>
          <a:ea typeface="+mn-ea"/>
          <a:cs typeface="+mn-cs"/>
        </a:defRPr>
      </a:lvl6pPr>
      <a:lvl7pPr marL="2469116" algn="l" defTabSz="823039" rtl="0" eaLnBrk="1" latinLnBrk="0" hangingPunct="1">
        <a:defRPr kumimoji="1" sz="1620" kern="1200">
          <a:solidFill>
            <a:schemeClr val="tx1"/>
          </a:solidFill>
          <a:latin typeface="+mn-lt"/>
          <a:ea typeface="+mn-ea"/>
          <a:cs typeface="+mn-cs"/>
        </a:defRPr>
      </a:lvl7pPr>
      <a:lvl8pPr marL="2880635" algn="l" defTabSz="823039" rtl="0" eaLnBrk="1" latinLnBrk="0" hangingPunct="1">
        <a:defRPr kumimoji="1" sz="1620" kern="1200">
          <a:solidFill>
            <a:schemeClr val="tx1"/>
          </a:solidFill>
          <a:latin typeface="+mn-lt"/>
          <a:ea typeface="+mn-ea"/>
          <a:cs typeface="+mn-cs"/>
        </a:defRPr>
      </a:lvl8pPr>
      <a:lvl9pPr marL="3292153" algn="l" defTabSz="823039" rtl="0" eaLnBrk="1" latinLnBrk="0" hangingPunct="1">
        <a:defRPr kumimoji="1" sz="162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342901" y="205979"/>
            <a:ext cx="6172200" cy="857250"/>
          </a:xfrm>
          <a:prstGeom prst="rect">
            <a:avLst/>
          </a:prstGeom>
        </p:spPr>
        <p:txBody>
          <a:bodyPr vert="horz" lIns="91440" tIns="45720" rIns="91440" bIns="4572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342901" y="1200155"/>
            <a:ext cx="6172200" cy="3394472"/>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342904" y="4767267"/>
            <a:ext cx="1600201" cy="273844"/>
          </a:xfrm>
          <a:prstGeom prst="rect">
            <a:avLst/>
          </a:prstGeom>
        </p:spPr>
        <p:txBody>
          <a:bodyPr vert="horz" lIns="91440" tIns="45720" rIns="91440" bIns="45720" rtlCol="0" anchor="ctr"/>
          <a:lstStyle>
            <a:lvl1pPr algn="l">
              <a:defRPr sz="1080">
                <a:solidFill>
                  <a:schemeClr val="tx1">
                    <a:tint val="75000"/>
                  </a:schemeClr>
                </a:solidFill>
              </a:defRPr>
            </a:lvl1pPr>
          </a:lstStyle>
          <a:p>
            <a:fld id="{DD7468CF-F462-47F1-BEE4-C449EFA8B7E3}" type="datetime1">
              <a:rPr kumimoji="1" lang="ja-JP" altLang="en-US" smtClean="0"/>
              <a:pPr/>
              <a:t>2022/5/16</a:t>
            </a:fld>
            <a:endParaRPr kumimoji="1" lang="ja-JP" altLang="en-US"/>
          </a:p>
        </p:txBody>
      </p:sp>
      <p:sp>
        <p:nvSpPr>
          <p:cNvPr id="5" name="フッター プレースホルダ 4"/>
          <p:cNvSpPr>
            <a:spLocks noGrp="1"/>
          </p:cNvSpPr>
          <p:nvPr>
            <p:ph type="ftr" sz="quarter" idx="3"/>
          </p:nvPr>
        </p:nvSpPr>
        <p:spPr>
          <a:xfrm>
            <a:off x="2343151" y="4767267"/>
            <a:ext cx="2171700" cy="273844"/>
          </a:xfrm>
          <a:prstGeom prst="rect">
            <a:avLst/>
          </a:prstGeom>
        </p:spPr>
        <p:txBody>
          <a:bodyPr vert="horz" lIns="91440" tIns="45720" rIns="91440" bIns="45720" rtlCol="0" anchor="ctr"/>
          <a:lstStyle>
            <a:lvl1pPr algn="ctr">
              <a:defRPr sz="108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4914904" y="4767267"/>
            <a:ext cx="1600201" cy="273844"/>
          </a:xfrm>
          <a:prstGeom prst="rect">
            <a:avLst/>
          </a:prstGeom>
        </p:spPr>
        <p:txBody>
          <a:bodyPr vert="horz" lIns="91440" tIns="45720" rIns="91440" bIns="45720" rtlCol="0" anchor="ctr"/>
          <a:lstStyle>
            <a:lvl1pPr algn="r">
              <a:defRPr sz="1080">
                <a:solidFill>
                  <a:schemeClr val="tx1">
                    <a:tint val="75000"/>
                  </a:schemeClr>
                </a:solidFill>
              </a:defRPr>
            </a:lvl1pPr>
          </a:lstStyle>
          <a:p>
            <a:fld id="{E503CAB5-6709-40E0-9DE4-1B0BE593D88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ctr" defTabSz="823039" rtl="0" eaLnBrk="1" latinLnBrk="0" hangingPunct="1">
        <a:spcBef>
          <a:spcPct val="0"/>
        </a:spcBef>
        <a:buNone/>
        <a:defRPr kumimoji="1" sz="3960" kern="1200">
          <a:solidFill>
            <a:schemeClr val="tx1"/>
          </a:solidFill>
          <a:latin typeface="+mj-lt"/>
          <a:ea typeface="+mj-ea"/>
          <a:cs typeface="+mj-cs"/>
        </a:defRPr>
      </a:lvl1pPr>
    </p:titleStyle>
    <p:bodyStyle>
      <a:lvl1pPr marL="308640" indent="-308640" algn="l" defTabSz="823039" rtl="0" eaLnBrk="1" latinLnBrk="0" hangingPunct="1">
        <a:spcBef>
          <a:spcPct val="20000"/>
        </a:spcBef>
        <a:buFont typeface="Arial" pitchFamily="34" charset="0"/>
        <a:buChar char="•"/>
        <a:defRPr kumimoji="1" sz="2880" kern="1200">
          <a:solidFill>
            <a:schemeClr val="tx1"/>
          </a:solidFill>
          <a:latin typeface="+mn-lt"/>
          <a:ea typeface="+mn-ea"/>
          <a:cs typeface="+mn-cs"/>
        </a:defRPr>
      </a:lvl1pPr>
      <a:lvl2pPr marL="668718" indent="-257201" algn="l" defTabSz="823039" rtl="0" eaLnBrk="1" latinLnBrk="0" hangingPunct="1">
        <a:spcBef>
          <a:spcPct val="20000"/>
        </a:spcBef>
        <a:buFont typeface="Arial" pitchFamily="34" charset="0"/>
        <a:buChar char="–"/>
        <a:defRPr kumimoji="1" sz="2520" kern="1200">
          <a:solidFill>
            <a:schemeClr val="tx1"/>
          </a:solidFill>
          <a:latin typeface="+mn-lt"/>
          <a:ea typeface="+mn-ea"/>
          <a:cs typeface="+mn-cs"/>
        </a:defRPr>
      </a:lvl2pPr>
      <a:lvl3pPr marL="1028798" indent="-205759" algn="l" defTabSz="823039" rtl="0" eaLnBrk="1" latinLnBrk="0" hangingPunct="1">
        <a:spcBef>
          <a:spcPct val="20000"/>
        </a:spcBef>
        <a:buFont typeface="Arial" pitchFamily="34" charset="0"/>
        <a:buChar char="•"/>
        <a:defRPr kumimoji="1" sz="2161" kern="1200">
          <a:solidFill>
            <a:schemeClr val="tx1"/>
          </a:solidFill>
          <a:latin typeface="+mn-lt"/>
          <a:ea typeface="+mn-ea"/>
          <a:cs typeface="+mn-cs"/>
        </a:defRPr>
      </a:lvl3pPr>
      <a:lvl4pPr marL="1440317" indent="-205759" algn="l" defTabSz="823039" rtl="0" eaLnBrk="1" latinLnBrk="0" hangingPunct="1">
        <a:spcBef>
          <a:spcPct val="20000"/>
        </a:spcBef>
        <a:buFont typeface="Arial" pitchFamily="34" charset="0"/>
        <a:buChar char="–"/>
        <a:defRPr kumimoji="1" sz="1801" kern="1200">
          <a:solidFill>
            <a:schemeClr val="tx1"/>
          </a:solidFill>
          <a:latin typeface="+mn-lt"/>
          <a:ea typeface="+mn-ea"/>
          <a:cs typeface="+mn-cs"/>
        </a:defRPr>
      </a:lvl4pPr>
      <a:lvl5pPr marL="1851836" indent="-205759" algn="l" defTabSz="823039" rtl="0" eaLnBrk="1" latinLnBrk="0" hangingPunct="1">
        <a:spcBef>
          <a:spcPct val="20000"/>
        </a:spcBef>
        <a:buFont typeface="Arial" pitchFamily="34" charset="0"/>
        <a:buChar char="»"/>
        <a:defRPr kumimoji="1" sz="1801" kern="1200">
          <a:solidFill>
            <a:schemeClr val="tx1"/>
          </a:solidFill>
          <a:latin typeface="+mn-lt"/>
          <a:ea typeface="+mn-ea"/>
          <a:cs typeface="+mn-cs"/>
        </a:defRPr>
      </a:lvl5pPr>
      <a:lvl6pPr marL="2263357" indent="-205759" algn="l" defTabSz="823039" rtl="0" eaLnBrk="1" latinLnBrk="0" hangingPunct="1">
        <a:spcBef>
          <a:spcPct val="20000"/>
        </a:spcBef>
        <a:buFont typeface="Arial" pitchFamily="34" charset="0"/>
        <a:buChar char="•"/>
        <a:defRPr kumimoji="1" sz="1801" kern="1200">
          <a:solidFill>
            <a:schemeClr val="tx1"/>
          </a:solidFill>
          <a:latin typeface="+mn-lt"/>
          <a:ea typeface="+mn-ea"/>
          <a:cs typeface="+mn-cs"/>
        </a:defRPr>
      </a:lvl6pPr>
      <a:lvl7pPr marL="2674875" indent="-205759" algn="l" defTabSz="823039" rtl="0" eaLnBrk="1" latinLnBrk="0" hangingPunct="1">
        <a:spcBef>
          <a:spcPct val="20000"/>
        </a:spcBef>
        <a:buFont typeface="Arial" pitchFamily="34" charset="0"/>
        <a:buChar char="•"/>
        <a:defRPr kumimoji="1" sz="1801" kern="1200">
          <a:solidFill>
            <a:schemeClr val="tx1"/>
          </a:solidFill>
          <a:latin typeface="+mn-lt"/>
          <a:ea typeface="+mn-ea"/>
          <a:cs typeface="+mn-cs"/>
        </a:defRPr>
      </a:lvl7pPr>
      <a:lvl8pPr marL="3086394" indent="-205759" algn="l" defTabSz="823039" rtl="0" eaLnBrk="1" latinLnBrk="0" hangingPunct="1">
        <a:spcBef>
          <a:spcPct val="20000"/>
        </a:spcBef>
        <a:buFont typeface="Arial" pitchFamily="34" charset="0"/>
        <a:buChar char="•"/>
        <a:defRPr kumimoji="1" sz="1801" kern="1200">
          <a:solidFill>
            <a:schemeClr val="tx1"/>
          </a:solidFill>
          <a:latin typeface="+mn-lt"/>
          <a:ea typeface="+mn-ea"/>
          <a:cs typeface="+mn-cs"/>
        </a:defRPr>
      </a:lvl8pPr>
      <a:lvl9pPr marL="3497912" indent="-205759" algn="l" defTabSz="823039" rtl="0" eaLnBrk="1" latinLnBrk="0" hangingPunct="1">
        <a:spcBef>
          <a:spcPct val="20000"/>
        </a:spcBef>
        <a:buFont typeface="Arial" pitchFamily="34" charset="0"/>
        <a:buChar char="•"/>
        <a:defRPr kumimoji="1" sz="1801" kern="1200">
          <a:solidFill>
            <a:schemeClr val="tx1"/>
          </a:solidFill>
          <a:latin typeface="+mn-lt"/>
          <a:ea typeface="+mn-ea"/>
          <a:cs typeface="+mn-cs"/>
        </a:defRPr>
      </a:lvl9pPr>
    </p:bodyStyle>
    <p:otherStyle>
      <a:defPPr>
        <a:defRPr lang="ja-JP"/>
      </a:defPPr>
      <a:lvl1pPr marL="0" algn="l" defTabSz="823039" rtl="0" eaLnBrk="1" latinLnBrk="0" hangingPunct="1">
        <a:defRPr kumimoji="1" sz="1620" kern="1200">
          <a:solidFill>
            <a:schemeClr val="tx1"/>
          </a:solidFill>
          <a:latin typeface="+mn-lt"/>
          <a:ea typeface="+mn-ea"/>
          <a:cs typeface="+mn-cs"/>
        </a:defRPr>
      </a:lvl1pPr>
      <a:lvl2pPr marL="411519" algn="l" defTabSz="823039" rtl="0" eaLnBrk="1" latinLnBrk="0" hangingPunct="1">
        <a:defRPr kumimoji="1" sz="1620" kern="1200">
          <a:solidFill>
            <a:schemeClr val="tx1"/>
          </a:solidFill>
          <a:latin typeface="+mn-lt"/>
          <a:ea typeface="+mn-ea"/>
          <a:cs typeface="+mn-cs"/>
        </a:defRPr>
      </a:lvl2pPr>
      <a:lvl3pPr marL="823039" algn="l" defTabSz="823039" rtl="0" eaLnBrk="1" latinLnBrk="0" hangingPunct="1">
        <a:defRPr kumimoji="1" sz="1620" kern="1200">
          <a:solidFill>
            <a:schemeClr val="tx1"/>
          </a:solidFill>
          <a:latin typeface="+mn-lt"/>
          <a:ea typeface="+mn-ea"/>
          <a:cs typeface="+mn-cs"/>
        </a:defRPr>
      </a:lvl3pPr>
      <a:lvl4pPr marL="1234557" algn="l" defTabSz="823039" rtl="0" eaLnBrk="1" latinLnBrk="0" hangingPunct="1">
        <a:defRPr kumimoji="1" sz="1620" kern="1200">
          <a:solidFill>
            <a:schemeClr val="tx1"/>
          </a:solidFill>
          <a:latin typeface="+mn-lt"/>
          <a:ea typeface="+mn-ea"/>
          <a:cs typeface="+mn-cs"/>
        </a:defRPr>
      </a:lvl4pPr>
      <a:lvl5pPr marL="1646077" algn="l" defTabSz="823039" rtl="0" eaLnBrk="1" latinLnBrk="0" hangingPunct="1">
        <a:defRPr kumimoji="1" sz="1620" kern="1200">
          <a:solidFill>
            <a:schemeClr val="tx1"/>
          </a:solidFill>
          <a:latin typeface="+mn-lt"/>
          <a:ea typeface="+mn-ea"/>
          <a:cs typeface="+mn-cs"/>
        </a:defRPr>
      </a:lvl5pPr>
      <a:lvl6pPr marL="2057597" algn="l" defTabSz="823039" rtl="0" eaLnBrk="1" latinLnBrk="0" hangingPunct="1">
        <a:defRPr kumimoji="1" sz="1620" kern="1200">
          <a:solidFill>
            <a:schemeClr val="tx1"/>
          </a:solidFill>
          <a:latin typeface="+mn-lt"/>
          <a:ea typeface="+mn-ea"/>
          <a:cs typeface="+mn-cs"/>
        </a:defRPr>
      </a:lvl6pPr>
      <a:lvl7pPr marL="2469116" algn="l" defTabSz="823039" rtl="0" eaLnBrk="1" latinLnBrk="0" hangingPunct="1">
        <a:defRPr kumimoji="1" sz="1620" kern="1200">
          <a:solidFill>
            <a:schemeClr val="tx1"/>
          </a:solidFill>
          <a:latin typeface="+mn-lt"/>
          <a:ea typeface="+mn-ea"/>
          <a:cs typeface="+mn-cs"/>
        </a:defRPr>
      </a:lvl7pPr>
      <a:lvl8pPr marL="2880635" algn="l" defTabSz="823039" rtl="0" eaLnBrk="1" latinLnBrk="0" hangingPunct="1">
        <a:defRPr kumimoji="1" sz="1620" kern="1200">
          <a:solidFill>
            <a:schemeClr val="tx1"/>
          </a:solidFill>
          <a:latin typeface="+mn-lt"/>
          <a:ea typeface="+mn-ea"/>
          <a:cs typeface="+mn-cs"/>
        </a:defRPr>
      </a:lvl8pPr>
      <a:lvl9pPr marL="3292153" algn="l" defTabSz="823039" rtl="0" eaLnBrk="1" latinLnBrk="0" hangingPunct="1">
        <a:defRPr kumimoji="1" sz="1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05AF1F-3546-A54A-62AC-3EE0FE223B14}"/>
              </a:ext>
            </a:extLst>
          </p:cNvPr>
          <p:cNvSpPr>
            <a:spLocks noGrp="1"/>
          </p:cNvSpPr>
          <p:nvPr>
            <p:ph type="ctrTitle"/>
          </p:nvPr>
        </p:nvSpPr>
        <p:spPr/>
        <p:txBody>
          <a:bodyPr>
            <a:normAutofit fontScale="90000"/>
          </a:bodyPr>
          <a:lstStyle/>
          <a:p>
            <a:r>
              <a:rPr kumimoji="1" lang="en-US" altLang="ja-JP" dirty="0"/>
              <a:t>WEBGIS</a:t>
            </a:r>
            <a:br>
              <a:rPr kumimoji="1" lang="en-US" altLang="ja-JP" dirty="0"/>
            </a:br>
            <a:r>
              <a:rPr kumimoji="1" lang="ja-JP" altLang="en-US" dirty="0"/>
              <a:t>開発プロジェクト計画書</a:t>
            </a:r>
          </a:p>
        </p:txBody>
      </p:sp>
      <p:sp>
        <p:nvSpPr>
          <p:cNvPr id="4" name="テキスト ボックス 3">
            <a:extLst>
              <a:ext uri="{FF2B5EF4-FFF2-40B4-BE49-F238E27FC236}">
                <a16:creationId xmlns:a16="http://schemas.microsoft.com/office/drawing/2014/main" id="{48DBA074-B3C2-9ABB-A435-BDB5E0C57084}"/>
              </a:ext>
            </a:extLst>
          </p:cNvPr>
          <p:cNvSpPr txBox="1"/>
          <p:nvPr/>
        </p:nvSpPr>
        <p:spPr>
          <a:xfrm>
            <a:off x="4354585" y="3248398"/>
            <a:ext cx="2303836" cy="523220"/>
          </a:xfrm>
          <a:prstGeom prst="rect">
            <a:avLst/>
          </a:prstGeom>
          <a:noFill/>
        </p:spPr>
        <p:txBody>
          <a:bodyPr wrap="none" rtlCol="0">
            <a:spAutoFit/>
          </a:bodyPr>
          <a:lstStyle/>
          <a:p>
            <a:r>
              <a:rPr lang="ja-JP" altLang="en-US" sz="1400" dirty="0"/>
              <a:t>作成日：</a:t>
            </a:r>
            <a:r>
              <a:rPr lang="en-US" altLang="ja-JP" sz="1400" dirty="0"/>
              <a:t>2022/05/06</a:t>
            </a:r>
          </a:p>
          <a:p>
            <a:r>
              <a:rPr lang="ja-JP" altLang="en-US" sz="1400" dirty="0"/>
              <a:t>作成者：技術グループ　深草</a:t>
            </a:r>
            <a:endParaRPr kumimoji="1" lang="ja-JP" altLang="en-US" sz="1400" dirty="0"/>
          </a:p>
        </p:txBody>
      </p:sp>
      <p:graphicFrame>
        <p:nvGraphicFramePr>
          <p:cNvPr id="5" name="表 11">
            <a:extLst>
              <a:ext uri="{FF2B5EF4-FFF2-40B4-BE49-F238E27FC236}">
                <a16:creationId xmlns:a16="http://schemas.microsoft.com/office/drawing/2014/main" id="{393882ED-A545-BEEF-59D5-7111A4B424C6}"/>
              </a:ext>
            </a:extLst>
          </p:cNvPr>
          <p:cNvGraphicFramePr>
            <a:graphicFrameLocks noGrp="1"/>
          </p:cNvGraphicFramePr>
          <p:nvPr>
            <p:extLst>
              <p:ext uri="{D42A27DB-BD31-4B8C-83A1-F6EECF244321}">
                <p14:modId xmlns:p14="http://schemas.microsoft.com/office/powerpoint/2010/main" val="387813510"/>
              </p:ext>
            </p:extLst>
          </p:nvPr>
        </p:nvGraphicFramePr>
        <p:xfrm>
          <a:off x="4149080" y="3866801"/>
          <a:ext cx="2469270" cy="664866"/>
        </p:xfrm>
        <a:graphic>
          <a:graphicData uri="http://schemas.openxmlformats.org/drawingml/2006/table">
            <a:tbl>
              <a:tblPr firstRow="1" bandRow="1">
                <a:tableStyleId>{5940675A-B579-460E-94D1-54222C63F5DA}</a:tableStyleId>
              </a:tblPr>
              <a:tblGrid>
                <a:gridCol w="1234635">
                  <a:extLst>
                    <a:ext uri="{9D8B030D-6E8A-4147-A177-3AD203B41FA5}">
                      <a16:colId xmlns:a16="http://schemas.microsoft.com/office/drawing/2014/main" val="2225962383"/>
                    </a:ext>
                  </a:extLst>
                </a:gridCol>
                <a:gridCol w="1234635">
                  <a:extLst>
                    <a:ext uri="{9D8B030D-6E8A-4147-A177-3AD203B41FA5}">
                      <a16:colId xmlns:a16="http://schemas.microsoft.com/office/drawing/2014/main" val="3756006332"/>
                    </a:ext>
                  </a:extLst>
                </a:gridCol>
              </a:tblGrid>
              <a:tr h="177936">
                <a:tc>
                  <a:txBody>
                    <a:bodyPr/>
                    <a:lstStyle/>
                    <a:p>
                      <a:pPr algn="ctr"/>
                      <a:r>
                        <a:rPr kumimoji="1" lang="ja-JP" altLang="en-US" sz="1200" dirty="0"/>
                        <a:t>上長検収</a:t>
                      </a:r>
                      <a:endParaRPr kumimoji="1" lang="en-US" altLang="ja-JP" sz="1200" dirty="0"/>
                    </a:p>
                  </a:txBody>
                  <a:tcPr/>
                </a:tc>
                <a:tc>
                  <a:txBody>
                    <a:bodyPr/>
                    <a:lstStyle/>
                    <a:p>
                      <a:pPr algn="ctr"/>
                      <a:r>
                        <a:rPr kumimoji="1" lang="ja-JP" altLang="en-US" sz="1200" dirty="0"/>
                        <a:t>検収</a:t>
                      </a:r>
                    </a:p>
                  </a:txBody>
                  <a:tcPr/>
                </a:tc>
                <a:extLst>
                  <a:ext uri="{0D108BD9-81ED-4DB2-BD59-A6C34878D82A}">
                    <a16:rowId xmlns:a16="http://schemas.microsoft.com/office/drawing/2014/main" val="823211423"/>
                  </a:ext>
                </a:extLst>
              </a:tr>
              <a:tr h="390546">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017278132"/>
                  </a:ext>
                </a:extLst>
              </a:tr>
            </a:tbl>
          </a:graphicData>
        </a:graphic>
      </p:graphicFrame>
      <p:grpSp>
        <p:nvGrpSpPr>
          <p:cNvPr id="8" name="グループ化 7">
            <a:extLst>
              <a:ext uri="{FF2B5EF4-FFF2-40B4-BE49-F238E27FC236}">
                <a16:creationId xmlns:a16="http://schemas.microsoft.com/office/drawing/2014/main" id="{C5C95E3B-D27B-D344-5E9F-D4B3B675086C}"/>
              </a:ext>
            </a:extLst>
          </p:cNvPr>
          <p:cNvGrpSpPr/>
          <p:nvPr/>
        </p:nvGrpSpPr>
        <p:grpSpPr>
          <a:xfrm>
            <a:off x="5733256" y="4212233"/>
            <a:ext cx="501155" cy="303733"/>
            <a:chOff x="3768042" y="3293982"/>
            <a:chExt cx="653913" cy="509103"/>
          </a:xfrm>
        </p:grpSpPr>
        <p:sp>
          <p:nvSpPr>
            <p:cNvPr id="6" name="楕円 5">
              <a:extLst>
                <a:ext uri="{FF2B5EF4-FFF2-40B4-BE49-F238E27FC236}">
                  <a16:creationId xmlns:a16="http://schemas.microsoft.com/office/drawing/2014/main" id="{FFA543BB-F32A-3253-64D4-5E9AC11C53FE}"/>
                </a:ext>
              </a:extLst>
            </p:cNvPr>
            <p:cNvSpPr/>
            <p:nvPr/>
          </p:nvSpPr>
          <p:spPr>
            <a:xfrm>
              <a:off x="3768042" y="3293982"/>
              <a:ext cx="646331" cy="5091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n>
                  <a:solidFill>
                    <a:srgbClr val="FF0000"/>
                  </a:solidFill>
                </a:ln>
                <a:noFill/>
              </a:endParaRPr>
            </a:p>
          </p:txBody>
        </p:sp>
        <p:sp>
          <p:nvSpPr>
            <p:cNvPr id="7" name="テキスト ボックス 6">
              <a:extLst>
                <a:ext uri="{FF2B5EF4-FFF2-40B4-BE49-F238E27FC236}">
                  <a16:creationId xmlns:a16="http://schemas.microsoft.com/office/drawing/2014/main" id="{ACB00DCD-9BEA-DB4F-0BC6-A5873C0509EF}"/>
                </a:ext>
              </a:extLst>
            </p:cNvPr>
            <p:cNvSpPr txBox="1"/>
            <p:nvPr/>
          </p:nvSpPr>
          <p:spPr>
            <a:xfrm>
              <a:off x="3779410" y="3312471"/>
              <a:ext cx="642545" cy="464292"/>
            </a:xfrm>
            <a:prstGeom prst="rect">
              <a:avLst/>
            </a:prstGeom>
            <a:noFill/>
          </p:spPr>
          <p:txBody>
            <a:bodyPr wrap="none" rtlCol="0">
              <a:spAutoFit/>
            </a:bodyPr>
            <a:lstStyle/>
            <a:p>
              <a:r>
                <a:rPr kumimoji="1" lang="ja-JP" altLang="en-US" sz="1200" b="1" dirty="0">
                  <a:solidFill>
                    <a:srgbClr val="FF0000"/>
                  </a:solidFill>
                </a:rPr>
                <a:t>深草</a:t>
              </a:r>
            </a:p>
          </p:txBody>
        </p:sp>
      </p:grpSp>
      <p:sp>
        <p:nvSpPr>
          <p:cNvPr id="9" name="スライド番号プレースホルダ 3">
            <a:extLst>
              <a:ext uri="{FF2B5EF4-FFF2-40B4-BE49-F238E27FC236}">
                <a16:creationId xmlns:a16="http://schemas.microsoft.com/office/drawing/2014/main" id="{3667E9F4-F8DB-F50C-2D4D-49C43A1B3433}"/>
              </a:ext>
            </a:extLst>
          </p:cNvPr>
          <p:cNvSpPr>
            <a:spLocks noGrp="1"/>
          </p:cNvSpPr>
          <p:nvPr>
            <p:ph type="sldNum" sz="quarter" idx="12"/>
          </p:nvPr>
        </p:nvSpPr>
        <p:spPr>
          <a:xfrm>
            <a:off x="4914903" y="4767267"/>
            <a:ext cx="1600201" cy="273844"/>
          </a:xfrm>
        </p:spPr>
        <p:txBody>
          <a:bodyPr/>
          <a:lstStyle/>
          <a:p>
            <a:r>
              <a:rPr kumimoji="1" lang="ja-JP" altLang="en-US" dirty="0">
                <a:solidFill>
                  <a:schemeClr val="bg1"/>
                </a:solidFill>
              </a:rPr>
              <a:t>１</a:t>
            </a:r>
          </a:p>
        </p:txBody>
      </p:sp>
    </p:spTree>
    <p:extLst>
      <p:ext uri="{BB962C8B-B14F-4D97-AF65-F5344CB8AC3E}">
        <p14:creationId xmlns:p14="http://schemas.microsoft.com/office/powerpoint/2010/main" val="2213078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B59E03EC-B051-482D-AEA9-194F1539C089}" type="slidenum">
              <a:rPr kumimoji="1" lang="ja-JP" altLang="en-US" smtClean="0">
                <a:solidFill>
                  <a:schemeClr val="bg1"/>
                </a:solidFill>
              </a:rPr>
              <a:pPr/>
              <a:t>10</a:t>
            </a:fld>
            <a:endParaRPr kumimoji="1" lang="ja-JP" altLang="en-US" dirty="0">
              <a:solidFill>
                <a:schemeClr val="bg1"/>
              </a:solidFill>
            </a:endParaRPr>
          </a:p>
        </p:txBody>
      </p:sp>
      <p:sp>
        <p:nvSpPr>
          <p:cNvPr id="2" name="テキスト ボックス 1">
            <a:extLst>
              <a:ext uri="{FF2B5EF4-FFF2-40B4-BE49-F238E27FC236}">
                <a16:creationId xmlns:a16="http://schemas.microsoft.com/office/drawing/2014/main" id="{4991C7FD-68B6-8571-EE72-FF398F7F18BF}"/>
              </a:ext>
            </a:extLst>
          </p:cNvPr>
          <p:cNvSpPr txBox="1"/>
          <p:nvPr/>
        </p:nvSpPr>
        <p:spPr>
          <a:xfrm>
            <a:off x="188640" y="37433"/>
            <a:ext cx="2148345" cy="374077"/>
          </a:xfrm>
          <a:prstGeom prst="rect">
            <a:avLst/>
          </a:prstGeom>
          <a:noFill/>
        </p:spPr>
        <p:txBody>
          <a:bodyPr wrap="none" rtlCol="0">
            <a:spAutoFit/>
          </a:bodyPr>
          <a:lstStyle/>
          <a:p>
            <a:r>
              <a:rPr kumimoji="1" lang="ja-JP" altLang="en-US" dirty="0"/>
              <a:t>９．コミュニケーション</a:t>
            </a:r>
          </a:p>
        </p:txBody>
      </p:sp>
      <p:graphicFrame>
        <p:nvGraphicFramePr>
          <p:cNvPr id="5" name="表 5">
            <a:extLst>
              <a:ext uri="{FF2B5EF4-FFF2-40B4-BE49-F238E27FC236}">
                <a16:creationId xmlns:a16="http://schemas.microsoft.com/office/drawing/2014/main" id="{58022C14-3698-5CAE-3B55-82D078181C6C}"/>
              </a:ext>
            </a:extLst>
          </p:cNvPr>
          <p:cNvGraphicFramePr>
            <a:graphicFrameLocks noGrp="1"/>
          </p:cNvGraphicFramePr>
          <p:nvPr>
            <p:extLst>
              <p:ext uri="{D42A27DB-BD31-4B8C-83A1-F6EECF244321}">
                <p14:modId xmlns:p14="http://schemas.microsoft.com/office/powerpoint/2010/main" val="1321842045"/>
              </p:ext>
            </p:extLst>
          </p:nvPr>
        </p:nvGraphicFramePr>
        <p:xfrm>
          <a:off x="476672" y="843558"/>
          <a:ext cx="5904656" cy="1852410"/>
        </p:xfrm>
        <a:graphic>
          <a:graphicData uri="http://schemas.openxmlformats.org/drawingml/2006/table">
            <a:tbl>
              <a:tblPr firstRow="1" bandRow="1">
                <a:tableStyleId>{5C22544A-7EE6-4342-B048-85BDC9FD1C3A}</a:tableStyleId>
              </a:tblPr>
              <a:tblGrid>
                <a:gridCol w="1080120">
                  <a:extLst>
                    <a:ext uri="{9D8B030D-6E8A-4147-A177-3AD203B41FA5}">
                      <a16:colId xmlns:a16="http://schemas.microsoft.com/office/drawing/2014/main" val="1995969563"/>
                    </a:ext>
                  </a:extLst>
                </a:gridCol>
                <a:gridCol w="2808312">
                  <a:extLst>
                    <a:ext uri="{9D8B030D-6E8A-4147-A177-3AD203B41FA5}">
                      <a16:colId xmlns:a16="http://schemas.microsoft.com/office/drawing/2014/main" val="2153637614"/>
                    </a:ext>
                  </a:extLst>
                </a:gridCol>
                <a:gridCol w="1080120">
                  <a:extLst>
                    <a:ext uri="{9D8B030D-6E8A-4147-A177-3AD203B41FA5}">
                      <a16:colId xmlns:a16="http://schemas.microsoft.com/office/drawing/2014/main" val="2446478106"/>
                    </a:ext>
                  </a:extLst>
                </a:gridCol>
                <a:gridCol w="936104">
                  <a:extLst>
                    <a:ext uri="{9D8B030D-6E8A-4147-A177-3AD203B41FA5}">
                      <a16:colId xmlns:a16="http://schemas.microsoft.com/office/drawing/2014/main" val="3042654259"/>
                    </a:ext>
                  </a:extLst>
                </a:gridCol>
              </a:tblGrid>
              <a:tr h="408045">
                <a:tc>
                  <a:txBody>
                    <a:bodyPr/>
                    <a:lstStyle/>
                    <a:p>
                      <a:pPr algn="ctr"/>
                      <a:r>
                        <a:rPr kumimoji="1" lang="ja-JP" altLang="en-US" sz="1400" dirty="0"/>
                        <a:t>名称</a:t>
                      </a:r>
                    </a:p>
                  </a:txBody>
                  <a:tcPr/>
                </a:tc>
                <a:tc>
                  <a:txBody>
                    <a:bodyPr/>
                    <a:lstStyle/>
                    <a:p>
                      <a:pPr algn="ctr"/>
                      <a:r>
                        <a:rPr kumimoji="1" lang="ja-JP" altLang="en-US" sz="1400" dirty="0"/>
                        <a:t>内容</a:t>
                      </a:r>
                    </a:p>
                  </a:txBody>
                  <a:tcPr/>
                </a:tc>
                <a:tc>
                  <a:txBody>
                    <a:bodyPr/>
                    <a:lstStyle/>
                    <a:p>
                      <a:pPr algn="ctr"/>
                      <a:r>
                        <a:rPr kumimoji="1" lang="ja-JP" altLang="en-US" sz="1400" dirty="0"/>
                        <a:t>参加者</a:t>
                      </a:r>
                    </a:p>
                  </a:txBody>
                  <a:tcPr/>
                </a:tc>
                <a:tc>
                  <a:txBody>
                    <a:bodyPr/>
                    <a:lstStyle/>
                    <a:p>
                      <a:pPr algn="ctr"/>
                      <a:r>
                        <a:rPr kumimoji="1" lang="ja-JP" altLang="en-US" sz="1400" dirty="0"/>
                        <a:t>頻度</a:t>
                      </a:r>
                    </a:p>
                  </a:txBody>
                  <a:tcPr/>
                </a:tc>
                <a:extLst>
                  <a:ext uri="{0D108BD9-81ED-4DB2-BD59-A6C34878D82A}">
                    <a16:rowId xmlns:a16="http://schemas.microsoft.com/office/drawing/2014/main" val="747210804"/>
                  </a:ext>
                </a:extLst>
              </a:tr>
              <a:tr h="408045">
                <a:tc>
                  <a:txBody>
                    <a:bodyPr/>
                    <a:lstStyle/>
                    <a:p>
                      <a:r>
                        <a:rPr kumimoji="1" lang="ja-JP" altLang="en-US" sz="1400" dirty="0"/>
                        <a:t>月次報告</a:t>
                      </a:r>
                    </a:p>
                  </a:txBody>
                  <a:tcPr/>
                </a:tc>
                <a:tc>
                  <a:txBody>
                    <a:bodyPr/>
                    <a:lstStyle/>
                    <a:p>
                      <a:r>
                        <a:rPr kumimoji="1" lang="ja-JP" altLang="en-US" sz="1400" dirty="0"/>
                        <a:t>・進捗状況を全体で共有</a:t>
                      </a:r>
                      <a:endParaRPr kumimoji="1" lang="en-US" altLang="ja-JP" sz="1400" dirty="0"/>
                    </a:p>
                    <a:p>
                      <a:r>
                        <a:rPr kumimoji="1" lang="ja-JP" altLang="en-US" sz="1400" dirty="0"/>
                        <a:t>・リスクや課題などの共有</a:t>
                      </a:r>
                    </a:p>
                  </a:txBody>
                  <a:tcPr/>
                </a:tc>
                <a:tc>
                  <a:txBody>
                    <a:bodyPr/>
                    <a:lstStyle/>
                    <a:p>
                      <a:pPr algn="ctr"/>
                      <a:r>
                        <a:rPr kumimoji="1" lang="ja-JP" altLang="en-US" sz="1400" dirty="0"/>
                        <a:t>全員</a:t>
                      </a:r>
                    </a:p>
                  </a:txBody>
                  <a:tcPr/>
                </a:tc>
                <a:tc>
                  <a:txBody>
                    <a:bodyPr/>
                    <a:lstStyle/>
                    <a:p>
                      <a:pPr algn="ctr"/>
                      <a:r>
                        <a:rPr kumimoji="1" lang="ja-JP" altLang="en-US" sz="1400" dirty="0"/>
                        <a:t>月次</a:t>
                      </a:r>
                    </a:p>
                  </a:txBody>
                  <a:tcPr/>
                </a:tc>
                <a:extLst>
                  <a:ext uri="{0D108BD9-81ED-4DB2-BD59-A6C34878D82A}">
                    <a16:rowId xmlns:a16="http://schemas.microsoft.com/office/drawing/2014/main" val="1801419647"/>
                  </a:ext>
                </a:extLst>
              </a:tr>
              <a:tr h="408045">
                <a:tc>
                  <a:txBody>
                    <a:bodyPr/>
                    <a:lstStyle/>
                    <a:p>
                      <a:r>
                        <a:rPr kumimoji="1" lang="ja-JP" altLang="en-US" sz="1400" dirty="0"/>
                        <a:t>進捗報告</a:t>
                      </a:r>
                    </a:p>
                  </a:txBody>
                  <a:tcPr/>
                </a:tc>
                <a:tc>
                  <a:txBody>
                    <a:bodyPr/>
                    <a:lstStyle/>
                    <a:p>
                      <a:r>
                        <a:rPr kumimoji="1" lang="ja-JP" altLang="en-US" sz="1400" dirty="0"/>
                        <a:t>・</a:t>
                      </a:r>
                      <a:r>
                        <a:rPr kumimoji="1" lang="en-US" altLang="ja-JP" sz="1400" dirty="0"/>
                        <a:t>2</a:t>
                      </a:r>
                      <a:r>
                        <a:rPr kumimoji="1" lang="ja-JP" altLang="en-US" sz="1400" dirty="0"/>
                        <a:t>週間ごとの進捗共有</a:t>
                      </a:r>
                      <a:endParaRPr kumimoji="1" lang="en-US" altLang="ja-JP" sz="1400" dirty="0"/>
                    </a:p>
                    <a:p>
                      <a:r>
                        <a:rPr kumimoji="1" lang="en-US" altLang="ja-JP" sz="1400" dirty="0"/>
                        <a:t>※</a:t>
                      </a:r>
                      <a:r>
                        <a:rPr kumimoji="1" lang="ja-JP" altLang="en-US" sz="1400" dirty="0"/>
                        <a:t>経営会議の無い水曜日に実施</a:t>
                      </a:r>
                    </a:p>
                  </a:txBody>
                  <a:tcPr/>
                </a:tc>
                <a:tc>
                  <a:txBody>
                    <a:bodyPr/>
                    <a:lstStyle/>
                    <a:p>
                      <a:pPr algn="ctr"/>
                      <a:r>
                        <a:rPr kumimoji="1" lang="ja-JP" altLang="en-US" sz="1400" dirty="0"/>
                        <a:t>関係者</a:t>
                      </a:r>
                    </a:p>
                  </a:txBody>
                  <a:tcPr/>
                </a:tc>
                <a:tc>
                  <a:txBody>
                    <a:bodyPr/>
                    <a:lstStyle/>
                    <a:p>
                      <a:pPr algn="ctr"/>
                      <a:r>
                        <a:rPr kumimoji="1" lang="ja-JP" altLang="en-US" sz="1400" dirty="0"/>
                        <a:t>隔週</a:t>
                      </a:r>
                    </a:p>
                  </a:txBody>
                  <a:tcPr/>
                </a:tc>
                <a:extLst>
                  <a:ext uri="{0D108BD9-81ED-4DB2-BD59-A6C34878D82A}">
                    <a16:rowId xmlns:a16="http://schemas.microsoft.com/office/drawing/2014/main" val="3260550495"/>
                  </a:ext>
                </a:extLst>
              </a:tr>
              <a:tr h="408045">
                <a:tc>
                  <a:txBody>
                    <a:bodyPr/>
                    <a:lstStyle/>
                    <a:p>
                      <a:r>
                        <a:rPr kumimoji="1" lang="ja-JP" altLang="en-US" sz="1400" dirty="0"/>
                        <a:t>レビュー会</a:t>
                      </a:r>
                    </a:p>
                  </a:txBody>
                  <a:tcPr/>
                </a:tc>
                <a:tc>
                  <a:txBody>
                    <a:bodyPr/>
                    <a:lstStyle/>
                    <a:p>
                      <a:r>
                        <a:rPr kumimoji="1" lang="ja-JP" altLang="en-US" sz="1400" dirty="0"/>
                        <a:t>成果物に対するレビュー、説明会</a:t>
                      </a:r>
                    </a:p>
                  </a:txBody>
                  <a:tcPr/>
                </a:tc>
                <a:tc>
                  <a:txBody>
                    <a:bodyPr/>
                    <a:lstStyle/>
                    <a:p>
                      <a:pPr algn="ctr"/>
                      <a:r>
                        <a:rPr kumimoji="1" lang="ja-JP" altLang="en-US" sz="1400" dirty="0"/>
                        <a:t>全員</a:t>
                      </a:r>
                    </a:p>
                  </a:txBody>
                  <a:tcPr/>
                </a:tc>
                <a:tc>
                  <a:txBody>
                    <a:bodyPr/>
                    <a:lstStyle/>
                    <a:p>
                      <a:pPr algn="ctr"/>
                      <a:r>
                        <a:rPr kumimoji="1" lang="ja-JP" altLang="en-US" sz="1400" dirty="0"/>
                        <a:t>随時</a:t>
                      </a:r>
                    </a:p>
                  </a:txBody>
                  <a:tcPr/>
                </a:tc>
                <a:extLst>
                  <a:ext uri="{0D108BD9-81ED-4DB2-BD59-A6C34878D82A}">
                    <a16:rowId xmlns:a16="http://schemas.microsoft.com/office/drawing/2014/main" val="2186140859"/>
                  </a:ext>
                </a:extLst>
              </a:tr>
            </a:tbl>
          </a:graphicData>
        </a:graphic>
      </p:graphicFrame>
    </p:spTree>
    <p:extLst>
      <p:ext uri="{BB962C8B-B14F-4D97-AF65-F5344CB8AC3E}">
        <p14:creationId xmlns:p14="http://schemas.microsoft.com/office/powerpoint/2010/main" val="2177502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B59E03EC-B051-482D-AEA9-194F1539C089}" type="slidenum">
              <a:rPr kumimoji="1" lang="ja-JP" altLang="en-US" smtClean="0">
                <a:solidFill>
                  <a:schemeClr val="bg1"/>
                </a:solidFill>
              </a:rPr>
              <a:pPr/>
              <a:t>11</a:t>
            </a:fld>
            <a:endParaRPr kumimoji="1" lang="ja-JP" altLang="en-US" dirty="0">
              <a:solidFill>
                <a:schemeClr val="bg1"/>
              </a:solidFill>
            </a:endParaRPr>
          </a:p>
        </p:txBody>
      </p:sp>
      <p:sp>
        <p:nvSpPr>
          <p:cNvPr id="2" name="テキスト ボックス 1">
            <a:extLst>
              <a:ext uri="{FF2B5EF4-FFF2-40B4-BE49-F238E27FC236}">
                <a16:creationId xmlns:a16="http://schemas.microsoft.com/office/drawing/2014/main" id="{4991C7FD-68B6-8571-EE72-FF398F7F18BF}"/>
              </a:ext>
            </a:extLst>
          </p:cNvPr>
          <p:cNvSpPr txBox="1"/>
          <p:nvPr/>
        </p:nvSpPr>
        <p:spPr>
          <a:xfrm>
            <a:off x="188640" y="37433"/>
            <a:ext cx="1822935" cy="374077"/>
          </a:xfrm>
          <a:prstGeom prst="rect">
            <a:avLst/>
          </a:prstGeom>
          <a:noFill/>
        </p:spPr>
        <p:txBody>
          <a:bodyPr wrap="none" rtlCol="0">
            <a:spAutoFit/>
          </a:bodyPr>
          <a:lstStyle/>
          <a:p>
            <a:r>
              <a:rPr lang="ja-JP" altLang="en-US" dirty="0"/>
              <a:t>１０．改訂履歴</a:t>
            </a:r>
            <a:endParaRPr kumimoji="1" lang="ja-JP" altLang="en-US" dirty="0"/>
          </a:p>
        </p:txBody>
      </p:sp>
      <p:graphicFrame>
        <p:nvGraphicFramePr>
          <p:cNvPr id="5" name="表 5">
            <a:extLst>
              <a:ext uri="{FF2B5EF4-FFF2-40B4-BE49-F238E27FC236}">
                <a16:creationId xmlns:a16="http://schemas.microsoft.com/office/drawing/2014/main" id="{06485A1A-CF97-4E79-B167-0E472001F8FD}"/>
              </a:ext>
            </a:extLst>
          </p:cNvPr>
          <p:cNvGraphicFramePr>
            <a:graphicFrameLocks noGrp="1"/>
          </p:cNvGraphicFramePr>
          <p:nvPr>
            <p:extLst>
              <p:ext uri="{D42A27DB-BD31-4B8C-83A1-F6EECF244321}">
                <p14:modId xmlns:p14="http://schemas.microsoft.com/office/powerpoint/2010/main" val="1670992886"/>
              </p:ext>
            </p:extLst>
          </p:nvPr>
        </p:nvGraphicFramePr>
        <p:xfrm>
          <a:off x="242628" y="555526"/>
          <a:ext cx="6354725" cy="2557435"/>
        </p:xfrm>
        <a:graphic>
          <a:graphicData uri="http://schemas.openxmlformats.org/drawingml/2006/table">
            <a:tbl>
              <a:tblPr firstRow="1" bandRow="1">
                <a:tableStyleId>{5C22544A-7EE6-4342-B048-85BDC9FD1C3A}</a:tableStyleId>
              </a:tblPr>
              <a:tblGrid>
                <a:gridCol w="1032642">
                  <a:extLst>
                    <a:ext uri="{9D8B030D-6E8A-4147-A177-3AD203B41FA5}">
                      <a16:colId xmlns:a16="http://schemas.microsoft.com/office/drawing/2014/main" val="1995969563"/>
                    </a:ext>
                  </a:extLst>
                </a:gridCol>
                <a:gridCol w="989299">
                  <a:extLst>
                    <a:ext uri="{9D8B030D-6E8A-4147-A177-3AD203B41FA5}">
                      <a16:colId xmlns:a16="http://schemas.microsoft.com/office/drawing/2014/main" val="2153637614"/>
                    </a:ext>
                  </a:extLst>
                </a:gridCol>
                <a:gridCol w="2396376">
                  <a:extLst>
                    <a:ext uri="{9D8B030D-6E8A-4147-A177-3AD203B41FA5}">
                      <a16:colId xmlns:a16="http://schemas.microsoft.com/office/drawing/2014/main" val="2446478106"/>
                    </a:ext>
                  </a:extLst>
                </a:gridCol>
                <a:gridCol w="1198188">
                  <a:extLst>
                    <a:ext uri="{9D8B030D-6E8A-4147-A177-3AD203B41FA5}">
                      <a16:colId xmlns:a16="http://schemas.microsoft.com/office/drawing/2014/main" val="3042654259"/>
                    </a:ext>
                  </a:extLst>
                </a:gridCol>
                <a:gridCol w="738220">
                  <a:extLst>
                    <a:ext uri="{9D8B030D-6E8A-4147-A177-3AD203B41FA5}">
                      <a16:colId xmlns:a16="http://schemas.microsoft.com/office/drawing/2014/main" val="956189431"/>
                    </a:ext>
                  </a:extLst>
                </a:gridCol>
              </a:tblGrid>
              <a:tr h="420047">
                <a:tc>
                  <a:txBody>
                    <a:bodyPr/>
                    <a:lstStyle/>
                    <a:p>
                      <a:pPr algn="ctr"/>
                      <a:r>
                        <a:rPr kumimoji="1" lang="ja-JP" altLang="en-US" sz="1200" dirty="0"/>
                        <a:t>バージョン</a:t>
                      </a:r>
                    </a:p>
                  </a:txBody>
                  <a:tcPr/>
                </a:tc>
                <a:tc>
                  <a:txBody>
                    <a:bodyPr/>
                    <a:lstStyle/>
                    <a:p>
                      <a:pPr algn="ctr"/>
                      <a:r>
                        <a:rPr kumimoji="1" lang="ja-JP" altLang="en-US" sz="1200" dirty="0"/>
                        <a:t>改訂箇所</a:t>
                      </a:r>
                    </a:p>
                  </a:txBody>
                  <a:tcPr/>
                </a:tc>
                <a:tc>
                  <a:txBody>
                    <a:bodyPr/>
                    <a:lstStyle/>
                    <a:p>
                      <a:pPr algn="ctr"/>
                      <a:r>
                        <a:rPr kumimoji="1" lang="ja-JP" altLang="en-US" sz="1200" dirty="0"/>
                        <a:t>内容</a:t>
                      </a:r>
                    </a:p>
                  </a:txBody>
                  <a:tcPr/>
                </a:tc>
                <a:tc>
                  <a:txBody>
                    <a:bodyPr/>
                    <a:lstStyle/>
                    <a:p>
                      <a:pPr algn="ctr"/>
                      <a:r>
                        <a:rPr kumimoji="1" lang="ja-JP" altLang="en-US" sz="1200" dirty="0"/>
                        <a:t>改訂日</a:t>
                      </a:r>
                    </a:p>
                  </a:txBody>
                  <a:tcPr/>
                </a:tc>
                <a:tc>
                  <a:txBody>
                    <a:bodyPr/>
                    <a:lstStyle/>
                    <a:p>
                      <a:pPr algn="ctr"/>
                      <a:r>
                        <a:rPr kumimoji="1" lang="ja-JP" altLang="en-US" sz="1200" dirty="0"/>
                        <a:t>担当</a:t>
                      </a:r>
                    </a:p>
                  </a:txBody>
                  <a:tcPr/>
                </a:tc>
                <a:extLst>
                  <a:ext uri="{0D108BD9-81ED-4DB2-BD59-A6C34878D82A}">
                    <a16:rowId xmlns:a16="http://schemas.microsoft.com/office/drawing/2014/main" val="747210804"/>
                  </a:ext>
                </a:extLst>
              </a:tr>
              <a:tr h="420047">
                <a:tc>
                  <a:txBody>
                    <a:bodyPr/>
                    <a:lstStyle/>
                    <a:p>
                      <a:r>
                        <a:rPr kumimoji="1" lang="en-US" altLang="ja-JP" sz="1200" dirty="0"/>
                        <a:t>1.0</a:t>
                      </a:r>
                      <a:endParaRPr kumimoji="1" lang="ja-JP" altLang="en-US" sz="1200" dirty="0"/>
                    </a:p>
                  </a:txBody>
                  <a:tcPr/>
                </a:tc>
                <a:tc>
                  <a:txBody>
                    <a:bodyPr/>
                    <a:lstStyle/>
                    <a:p>
                      <a:r>
                        <a:rPr kumimoji="1" lang="ja-JP" altLang="en-US" sz="1200" dirty="0"/>
                        <a:t>初版</a:t>
                      </a:r>
                    </a:p>
                  </a:txBody>
                  <a:tcPr/>
                </a:tc>
                <a:tc>
                  <a:txBody>
                    <a:bodyPr/>
                    <a:lstStyle/>
                    <a:p>
                      <a:endParaRPr kumimoji="1" lang="ja-JP" altLang="en-US" sz="1200" dirty="0"/>
                    </a:p>
                  </a:txBody>
                  <a:tcPr/>
                </a:tc>
                <a:tc>
                  <a:txBody>
                    <a:bodyPr/>
                    <a:lstStyle/>
                    <a:p>
                      <a:r>
                        <a:rPr kumimoji="1" lang="en-US" altLang="ja-JP" sz="1200" dirty="0"/>
                        <a:t>2022/05/06</a:t>
                      </a:r>
                      <a:endParaRPr kumimoji="1" lang="ja-JP" altLang="en-US" sz="1200" dirty="0"/>
                    </a:p>
                  </a:txBody>
                  <a:tcPr/>
                </a:tc>
                <a:tc>
                  <a:txBody>
                    <a:bodyPr/>
                    <a:lstStyle/>
                    <a:p>
                      <a:r>
                        <a:rPr kumimoji="1" lang="ja-JP" altLang="en-US" sz="1200" dirty="0"/>
                        <a:t>深草</a:t>
                      </a:r>
                    </a:p>
                  </a:txBody>
                  <a:tcPr/>
                </a:tc>
                <a:extLst>
                  <a:ext uri="{0D108BD9-81ED-4DB2-BD59-A6C34878D82A}">
                    <a16:rowId xmlns:a16="http://schemas.microsoft.com/office/drawing/2014/main" val="1801419647"/>
                  </a:ext>
                </a:extLst>
              </a:tr>
              <a:tr h="420047">
                <a:tc>
                  <a:txBody>
                    <a:bodyPr/>
                    <a:lstStyle/>
                    <a:p>
                      <a:r>
                        <a:rPr kumimoji="1" lang="en-US" altLang="ja-JP" sz="1200" dirty="0"/>
                        <a:t>1.1</a:t>
                      </a:r>
                      <a:endParaRPr kumimoji="1" lang="ja-JP" altLang="en-US" sz="1200" dirty="0"/>
                    </a:p>
                  </a:txBody>
                  <a:tcPr/>
                </a:tc>
                <a:tc>
                  <a:txBody>
                    <a:bodyPr/>
                    <a:lstStyle/>
                    <a:p>
                      <a:r>
                        <a:rPr kumimoji="1" lang="ja-JP" altLang="en-US" sz="1200" dirty="0"/>
                        <a:t>文章訂正</a:t>
                      </a:r>
                    </a:p>
                  </a:txBody>
                  <a:tcPr/>
                </a:tc>
                <a:tc>
                  <a:txBody>
                    <a:bodyPr/>
                    <a:lstStyle/>
                    <a:p>
                      <a:r>
                        <a:rPr kumimoji="1" lang="en-US" altLang="ja-JP" sz="1200" dirty="0"/>
                        <a:t>P3</a:t>
                      </a:r>
                      <a:r>
                        <a:rPr kumimoji="1" lang="ja-JP" altLang="en-US" sz="1200" dirty="0"/>
                        <a:t>、</a:t>
                      </a:r>
                      <a:r>
                        <a:rPr kumimoji="1" lang="en-US" altLang="ja-JP" sz="1200" dirty="0"/>
                        <a:t>P5</a:t>
                      </a:r>
                      <a:r>
                        <a:rPr kumimoji="1" lang="ja-JP" altLang="en-US" sz="1200" dirty="0"/>
                        <a:t>、</a:t>
                      </a:r>
                      <a:r>
                        <a:rPr kumimoji="1" lang="en-US" altLang="ja-JP" sz="1200" dirty="0"/>
                        <a:t>P8</a:t>
                      </a:r>
                    </a:p>
                  </a:txBody>
                  <a:tcPr/>
                </a:tc>
                <a:tc>
                  <a:txBody>
                    <a:bodyPr/>
                    <a:lstStyle/>
                    <a:p>
                      <a:pPr marL="0" marR="0" lvl="0" indent="0" algn="l" defTabSz="823039" rtl="0" eaLnBrk="1" fontAlgn="auto" latinLnBrk="0" hangingPunct="1">
                        <a:lnSpc>
                          <a:spcPct val="100000"/>
                        </a:lnSpc>
                        <a:spcBef>
                          <a:spcPts val="0"/>
                        </a:spcBef>
                        <a:spcAft>
                          <a:spcPts val="0"/>
                        </a:spcAft>
                        <a:buClrTx/>
                        <a:buSzTx/>
                        <a:buFontTx/>
                        <a:buNone/>
                        <a:tabLst/>
                        <a:defRPr/>
                      </a:pPr>
                      <a:r>
                        <a:rPr kumimoji="1" lang="en-US" altLang="ja-JP" sz="1200" dirty="0"/>
                        <a:t>2022/05/06</a:t>
                      </a:r>
                      <a:endParaRPr kumimoji="1" lang="ja-JP" altLang="en-US" sz="1200" dirty="0"/>
                    </a:p>
                  </a:txBody>
                  <a:tcPr/>
                </a:tc>
                <a:tc>
                  <a:txBody>
                    <a:bodyPr/>
                    <a:lstStyle/>
                    <a:p>
                      <a:r>
                        <a:rPr kumimoji="1" lang="ja-JP" altLang="en-US" sz="1200" dirty="0"/>
                        <a:t>深草</a:t>
                      </a:r>
                    </a:p>
                  </a:txBody>
                  <a:tcPr/>
                </a:tc>
                <a:extLst>
                  <a:ext uri="{0D108BD9-81ED-4DB2-BD59-A6C34878D82A}">
                    <a16:rowId xmlns:a16="http://schemas.microsoft.com/office/drawing/2014/main" val="3260550495"/>
                  </a:ext>
                </a:extLst>
              </a:tr>
              <a:tr h="420047">
                <a:tc>
                  <a:txBody>
                    <a:bodyPr/>
                    <a:lstStyle/>
                    <a:p>
                      <a:r>
                        <a:rPr kumimoji="1" lang="en-US" altLang="ja-JP" sz="1200" dirty="0"/>
                        <a:t>1.2</a:t>
                      </a:r>
                      <a:endParaRPr kumimoji="1" lang="ja-JP" altLang="en-US" sz="1200" dirty="0"/>
                    </a:p>
                  </a:txBody>
                  <a:tcPr/>
                </a:tc>
                <a:tc>
                  <a:txBody>
                    <a:bodyPr/>
                    <a:lstStyle/>
                    <a:p>
                      <a:r>
                        <a:rPr kumimoji="1" lang="ja-JP" altLang="en-US" sz="1200" dirty="0"/>
                        <a:t>文言の追加修正</a:t>
                      </a:r>
                    </a:p>
                  </a:txBody>
                  <a:tcPr/>
                </a:tc>
                <a:tc>
                  <a:txBody>
                    <a:bodyPr/>
                    <a:lstStyle/>
                    <a:p>
                      <a:r>
                        <a:rPr kumimoji="1" lang="en-US" altLang="ja-JP" sz="1200" dirty="0"/>
                        <a:t>P</a:t>
                      </a:r>
                      <a:r>
                        <a:rPr kumimoji="1" lang="ja-JP" altLang="en-US" sz="1200" dirty="0"/>
                        <a:t>３、</a:t>
                      </a:r>
                      <a:r>
                        <a:rPr kumimoji="1" lang="en-US" altLang="ja-JP" sz="1200" dirty="0"/>
                        <a:t>P</a:t>
                      </a:r>
                      <a:r>
                        <a:rPr kumimoji="1" lang="ja-JP" altLang="en-US" sz="1200" dirty="0"/>
                        <a:t>５、</a:t>
                      </a:r>
                      <a:r>
                        <a:rPr kumimoji="1" lang="en-US" altLang="ja-JP" sz="1200" dirty="0"/>
                        <a:t>P</a:t>
                      </a:r>
                      <a:r>
                        <a:rPr kumimoji="1" lang="ja-JP" altLang="en-US" sz="1200" dirty="0"/>
                        <a:t>６、</a:t>
                      </a:r>
                      <a:r>
                        <a:rPr kumimoji="1" lang="en-US" altLang="ja-JP" sz="1200" dirty="0"/>
                        <a:t>P</a:t>
                      </a:r>
                      <a:r>
                        <a:rPr kumimoji="1" lang="ja-JP" altLang="en-US" sz="1200" dirty="0"/>
                        <a:t>９</a:t>
                      </a:r>
                    </a:p>
                  </a:txBody>
                  <a:tcPr/>
                </a:tc>
                <a:tc>
                  <a:txBody>
                    <a:bodyPr/>
                    <a:lstStyle/>
                    <a:p>
                      <a:r>
                        <a:rPr kumimoji="1" lang="en-US" altLang="ja-JP" sz="1200" dirty="0"/>
                        <a:t>2022/05/16</a:t>
                      </a:r>
                      <a:endParaRPr kumimoji="1" lang="ja-JP" altLang="en-US" sz="1200" dirty="0"/>
                    </a:p>
                  </a:txBody>
                  <a:tcPr/>
                </a:tc>
                <a:tc>
                  <a:txBody>
                    <a:bodyPr/>
                    <a:lstStyle/>
                    <a:p>
                      <a:r>
                        <a:rPr kumimoji="1" lang="ja-JP" altLang="en-US" sz="1200" dirty="0"/>
                        <a:t>深草</a:t>
                      </a:r>
                    </a:p>
                  </a:txBody>
                  <a:tcPr/>
                </a:tc>
                <a:extLst>
                  <a:ext uri="{0D108BD9-81ED-4DB2-BD59-A6C34878D82A}">
                    <a16:rowId xmlns:a16="http://schemas.microsoft.com/office/drawing/2014/main" val="2186140859"/>
                  </a:ext>
                </a:extLst>
              </a:tr>
              <a:tr h="420047">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327775633"/>
                  </a:ext>
                </a:extLst>
              </a:tr>
              <a:tr h="420047">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1009272409"/>
                  </a:ext>
                </a:extLst>
              </a:tr>
            </a:tbl>
          </a:graphicData>
        </a:graphic>
      </p:graphicFrame>
    </p:spTree>
    <p:extLst>
      <p:ext uri="{BB962C8B-B14F-4D97-AF65-F5344CB8AC3E}">
        <p14:creationId xmlns:p14="http://schemas.microsoft.com/office/powerpoint/2010/main" val="3738665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B59E03EC-B051-482D-AEA9-194F1539C089}" type="slidenum">
              <a:rPr kumimoji="1" lang="ja-JP" altLang="en-US" smtClean="0">
                <a:solidFill>
                  <a:schemeClr val="bg1"/>
                </a:solidFill>
              </a:rPr>
              <a:pPr/>
              <a:t>2</a:t>
            </a:fld>
            <a:endParaRPr kumimoji="1" lang="ja-JP" altLang="en-US">
              <a:solidFill>
                <a:schemeClr val="bg1"/>
              </a:solidFill>
            </a:endParaRPr>
          </a:p>
        </p:txBody>
      </p:sp>
      <p:sp>
        <p:nvSpPr>
          <p:cNvPr id="2" name="テキスト ボックス 1">
            <a:extLst>
              <a:ext uri="{FF2B5EF4-FFF2-40B4-BE49-F238E27FC236}">
                <a16:creationId xmlns:a16="http://schemas.microsoft.com/office/drawing/2014/main" id="{4991C7FD-68B6-8571-EE72-FF398F7F18BF}"/>
              </a:ext>
            </a:extLst>
          </p:cNvPr>
          <p:cNvSpPr txBox="1"/>
          <p:nvPr/>
        </p:nvSpPr>
        <p:spPr>
          <a:xfrm>
            <a:off x="188640" y="37433"/>
            <a:ext cx="1120820" cy="374077"/>
          </a:xfrm>
          <a:prstGeom prst="rect">
            <a:avLst/>
          </a:prstGeom>
          <a:noFill/>
        </p:spPr>
        <p:txBody>
          <a:bodyPr wrap="none" rtlCol="0">
            <a:spAutoFit/>
          </a:bodyPr>
          <a:lstStyle/>
          <a:p>
            <a:r>
              <a:rPr kumimoji="1" lang="ja-JP" altLang="en-US" dirty="0"/>
              <a:t>０．目次</a:t>
            </a:r>
          </a:p>
        </p:txBody>
      </p:sp>
      <p:sp>
        <p:nvSpPr>
          <p:cNvPr id="3" name="テキスト ボックス 2">
            <a:extLst>
              <a:ext uri="{FF2B5EF4-FFF2-40B4-BE49-F238E27FC236}">
                <a16:creationId xmlns:a16="http://schemas.microsoft.com/office/drawing/2014/main" id="{735EC557-BA73-E0A7-4D53-6324C9C42B77}"/>
              </a:ext>
            </a:extLst>
          </p:cNvPr>
          <p:cNvSpPr txBox="1"/>
          <p:nvPr/>
        </p:nvSpPr>
        <p:spPr>
          <a:xfrm>
            <a:off x="332656" y="699542"/>
            <a:ext cx="5214889" cy="3278846"/>
          </a:xfrm>
          <a:prstGeom prst="rect">
            <a:avLst/>
          </a:prstGeom>
          <a:noFill/>
        </p:spPr>
        <p:txBody>
          <a:bodyPr wrap="none" rtlCol="0">
            <a:spAutoFit/>
          </a:bodyPr>
          <a:lstStyle/>
          <a:p>
            <a:pPr>
              <a:lnSpc>
                <a:spcPct val="150000"/>
              </a:lnSpc>
            </a:pPr>
            <a:r>
              <a:rPr lang="ja-JP" altLang="en-US" sz="1400" dirty="0"/>
              <a:t>１．プロジェクト立ち上げ経緯</a:t>
            </a:r>
            <a:r>
              <a:rPr lang="en-US" altLang="ja-JP" sz="1400" u="dotted" baseline="40000" dirty="0"/>
              <a:t>			</a:t>
            </a:r>
            <a:r>
              <a:rPr lang="en-US" altLang="ja-JP" sz="1400" dirty="0"/>
              <a:t>p3</a:t>
            </a:r>
            <a:endParaRPr lang="ja-JP" altLang="en-US" sz="1400" dirty="0"/>
          </a:p>
          <a:p>
            <a:pPr>
              <a:lnSpc>
                <a:spcPct val="150000"/>
              </a:lnSpc>
            </a:pPr>
            <a:r>
              <a:rPr lang="ja-JP" altLang="en-US" sz="1400" dirty="0"/>
              <a:t>２．プロジェクトの目的</a:t>
            </a:r>
            <a:r>
              <a:rPr lang="en-US" altLang="ja-JP" sz="1400" u="dotted" baseline="40000" dirty="0"/>
              <a:t>				</a:t>
            </a:r>
            <a:r>
              <a:rPr lang="en-US" altLang="ja-JP" sz="1400" dirty="0"/>
              <a:t>p3</a:t>
            </a:r>
            <a:endParaRPr lang="ja-JP" altLang="en-US" sz="1400" dirty="0"/>
          </a:p>
          <a:p>
            <a:pPr>
              <a:lnSpc>
                <a:spcPct val="150000"/>
              </a:lnSpc>
            </a:pPr>
            <a:r>
              <a:rPr lang="ja-JP" altLang="en-US" sz="1400" dirty="0"/>
              <a:t>３．開発の流れ</a:t>
            </a:r>
            <a:r>
              <a:rPr lang="en-US" altLang="ja-JP" sz="1400" u="dotted" baseline="40000" dirty="0"/>
              <a:t>				</a:t>
            </a:r>
            <a:r>
              <a:rPr lang="en-US" altLang="ja-JP" sz="1400" dirty="0"/>
              <a:t>p4</a:t>
            </a:r>
            <a:endParaRPr lang="ja-JP" altLang="en-US" sz="1400" dirty="0"/>
          </a:p>
          <a:p>
            <a:pPr>
              <a:lnSpc>
                <a:spcPct val="150000"/>
              </a:lnSpc>
            </a:pPr>
            <a:r>
              <a:rPr lang="ja-JP" altLang="en-US" sz="1400" dirty="0"/>
              <a:t>４．スケジュール</a:t>
            </a:r>
            <a:r>
              <a:rPr lang="en-US" altLang="ja-JP" sz="1400" u="dotted" baseline="40000" dirty="0"/>
              <a:t>				</a:t>
            </a:r>
            <a:r>
              <a:rPr lang="en-US" altLang="ja-JP" sz="1400" dirty="0"/>
              <a:t>p5</a:t>
            </a:r>
            <a:endParaRPr lang="ja-JP" altLang="en-US" sz="1400" dirty="0"/>
          </a:p>
          <a:p>
            <a:pPr>
              <a:lnSpc>
                <a:spcPct val="150000"/>
              </a:lnSpc>
            </a:pPr>
            <a:r>
              <a:rPr lang="ja-JP" altLang="en-US" sz="1400" dirty="0"/>
              <a:t>５．開発機能 概要</a:t>
            </a:r>
            <a:r>
              <a:rPr lang="en-US" altLang="ja-JP" sz="1400" u="dotted" baseline="40000" dirty="0"/>
              <a:t>				</a:t>
            </a:r>
            <a:r>
              <a:rPr lang="en-US" altLang="ja-JP" sz="1400" dirty="0"/>
              <a:t>p6</a:t>
            </a:r>
            <a:endParaRPr lang="ja-JP" altLang="en-US" sz="1400" dirty="0"/>
          </a:p>
          <a:p>
            <a:pPr>
              <a:lnSpc>
                <a:spcPct val="150000"/>
              </a:lnSpc>
            </a:pPr>
            <a:r>
              <a:rPr lang="ja-JP" altLang="en-US" sz="1400" dirty="0"/>
              <a:t>６．成果物</a:t>
            </a:r>
            <a:r>
              <a:rPr lang="en-US" altLang="ja-JP" sz="1400" dirty="0"/>
              <a:t>	</a:t>
            </a:r>
            <a:r>
              <a:rPr lang="en-US" altLang="ja-JP" sz="1400" u="dotted" baseline="40000" dirty="0"/>
              <a:t>				</a:t>
            </a:r>
            <a:r>
              <a:rPr lang="en-US" altLang="ja-JP" sz="1400" dirty="0"/>
              <a:t>p7</a:t>
            </a:r>
            <a:endParaRPr lang="ja-JP" altLang="en-US" sz="1400" dirty="0"/>
          </a:p>
          <a:p>
            <a:pPr>
              <a:lnSpc>
                <a:spcPct val="150000"/>
              </a:lnSpc>
            </a:pPr>
            <a:r>
              <a:rPr lang="ja-JP" altLang="en-US" sz="1400" dirty="0"/>
              <a:t>７．プロジェクト体制</a:t>
            </a:r>
            <a:r>
              <a:rPr lang="en-US" altLang="ja-JP" sz="1400" u="dotted" baseline="40000" dirty="0"/>
              <a:t>				</a:t>
            </a:r>
            <a:r>
              <a:rPr lang="en-US" altLang="ja-JP" sz="1400" dirty="0"/>
              <a:t>p8</a:t>
            </a:r>
            <a:endParaRPr lang="ja-JP" altLang="en-US" sz="1400" dirty="0"/>
          </a:p>
          <a:p>
            <a:pPr>
              <a:lnSpc>
                <a:spcPct val="150000"/>
              </a:lnSpc>
            </a:pPr>
            <a:r>
              <a:rPr lang="ja-JP" altLang="en-US" sz="1400" dirty="0"/>
              <a:t>８．品質確認</a:t>
            </a:r>
            <a:r>
              <a:rPr lang="en-US" altLang="ja-JP" sz="1400" u="dotted" baseline="40000" dirty="0"/>
              <a:t>				</a:t>
            </a:r>
            <a:r>
              <a:rPr lang="en-US" altLang="ja-JP" sz="1400" dirty="0"/>
              <a:t>p9</a:t>
            </a:r>
            <a:endParaRPr lang="ja-JP" altLang="en-US" sz="1400" dirty="0"/>
          </a:p>
          <a:p>
            <a:pPr>
              <a:lnSpc>
                <a:spcPct val="150000"/>
              </a:lnSpc>
            </a:pPr>
            <a:r>
              <a:rPr lang="ja-JP" altLang="en-US" sz="1400" dirty="0"/>
              <a:t>９．コミュニケーション</a:t>
            </a:r>
            <a:r>
              <a:rPr lang="en-US" altLang="ja-JP" sz="1400" u="dotted" baseline="40000" dirty="0"/>
              <a:t>				</a:t>
            </a:r>
            <a:r>
              <a:rPr lang="en-US" altLang="ja-JP" sz="1400" dirty="0"/>
              <a:t>p10</a:t>
            </a:r>
            <a:endParaRPr lang="ja-JP" altLang="en-US" sz="1400" dirty="0"/>
          </a:p>
          <a:p>
            <a:pPr>
              <a:lnSpc>
                <a:spcPct val="150000"/>
              </a:lnSpc>
            </a:pPr>
            <a:r>
              <a:rPr lang="ja-JP" altLang="en-US" sz="1400" dirty="0"/>
              <a:t>１０．改訂履歴</a:t>
            </a:r>
            <a:r>
              <a:rPr lang="en-US" altLang="ja-JP" sz="1400" u="dotted" baseline="40000" dirty="0"/>
              <a:t>				</a:t>
            </a:r>
            <a:r>
              <a:rPr lang="en-US" altLang="ja-JP" sz="1400" dirty="0"/>
              <a:t>p11</a:t>
            </a:r>
            <a:endParaRPr lang="ja-JP" altLang="en-US" sz="1400" dirty="0"/>
          </a:p>
        </p:txBody>
      </p:sp>
    </p:spTree>
    <p:extLst>
      <p:ext uri="{BB962C8B-B14F-4D97-AF65-F5344CB8AC3E}">
        <p14:creationId xmlns:p14="http://schemas.microsoft.com/office/powerpoint/2010/main" val="4084413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1A376A2-F9BF-A750-0E37-FCAA6F53E236}"/>
              </a:ext>
            </a:extLst>
          </p:cNvPr>
          <p:cNvSpPr txBox="1"/>
          <p:nvPr/>
        </p:nvSpPr>
        <p:spPr>
          <a:xfrm>
            <a:off x="116632" y="51470"/>
            <a:ext cx="2448272" cy="374077"/>
          </a:xfrm>
          <a:prstGeom prst="rect">
            <a:avLst/>
          </a:prstGeom>
          <a:noFill/>
        </p:spPr>
        <p:txBody>
          <a:bodyPr wrap="square" rtlCol="0">
            <a:spAutoFit/>
          </a:bodyPr>
          <a:lstStyle/>
          <a:p>
            <a:r>
              <a:rPr lang="ja-JP" altLang="en-US" dirty="0"/>
              <a:t>開発プロジェクト概要</a:t>
            </a:r>
            <a:endParaRPr kumimoji="1" lang="en-US" altLang="ja-JP" dirty="0"/>
          </a:p>
        </p:txBody>
      </p:sp>
      <p:sp>
        <p:nvSpPr>
          <p:cNvPr id="2" name="テキスト ボックス 1">
            <a:extLst>
              <a:ext uri="{FF2B5EF4-FFF2-40B4-BE49-F238E27FC236}">
                <a16:creationId xmlns:a16="http://schemas.microsoft.com/office/drawing/2014/main" id="{9F17A3D7-2C05-2166-B72D-FCCAF6CCB2BC}"/>
              </a:ext>
            </a:extLst>
          </p:cNvPr>
          <p:cNvSpPr txBox="1"/>
          <p:nvPr/>
        </p:nvSpPr>
        <p:spPr>
          <a:xfrm>
            <a:off x="240229" y="577920"/>
            <a:ext cx="3081293" cy="374077"/>
          </a:xfrm>
          <a:prstGeom prst="rect">
            <a:avLst/>
          </a:prstGeom>
          <a:noFill/>
        </p:spPr>
        <p:txBody>
          <a:bodyPr wrap="none" rtlCol="0">
            <a:spAutoFit/>
          </a:bodyPr>
          <a:lstStyle/>
          <a:p>
            <a:r>
              <a:rPr kumimoji="1" lang="ja-JP" altLang="en-US" dirty="0"/>
              <a:t>１．プロジェクト立ち上げ経緯</a:t>
            </a:r>
          </a:p>
        </p:txBody>
      </p:sp>
      <p:sp>
        <p:nvSpPr>
          <p:cNvPr id="5" name="テキスト ボックス 4">
            <a:extLst>
              <a:ext uri="{FF2B5EF4-FFF2-40B4-BE49-F238E27FC236}">
                <a16:creationId xmlns:a16="http://schemas.microsoft.com/office/drawing/2014/main" id="{A8F3A89D-9BC5-BDC0-194F-DB915D577433}"/>
              </a:ext>
            </a:extLst>
          </p:cNvPr>
          <p:cNvSpPr txBox="1"/>
          <p:nvPr/>
        </p:nvSpPr>
        <p:spPr>
          <a:xfrm>
            <a:off x="260648" y="2906122"/>
            <a:ext cx="2324675" cy="374077"/>
          </a:xfrm>
          <a:prstGeom prst="rect">
            <a:avLst/>
          </a:prstGeom>
          <a:noFill/>
        </p:spPr>
        <p:txBody>
          <a:bodyPr wrap="none" rtlCol="0">
            <a:spAutoFit/>
          </a:bodyPr>
          <a:lstStyle/>
          <a:p>
            <a:r>
              <a:rPr lang="ja-JP" altLang="en-US" dirty="0"/>
              <a:t>２</a:t>
            </a:r>
            <a:r>
              <a:rPr kumimoji="1" lang="ja-JP" altLang="en-US" dirty="0"/>
              <a:t>．プロジェクトの目的</a:t>
            </a:r>
          </a:p>
        </p:txBody>
      </p:sp>
      <p:sp>
        <p:nvSpPr>
          <p:cNvPr id="4" name="テキスト ボックス 3">
            <a:extLst>
              <a:ext uri="{FF2B5EF4-FFF2-40B4-BE49-F238E27FC236}">
                <a16:creationId xmlns:a16="http://schemas.microsoft.com/office/drawing/2014/main" id="{BF4FFB8C-DF40-1FBD-5C4C-23A235A0479E}"/>
              </a:ext>
            </a:extLst>
          </p:cNvPr>
          <p:cNvSpPr txBox="1"/>
          <p:nvPr/>
        </p:nvSpPr>
        <p:spPr>
          <a:xfrm>
            <a:off x="342896" y="915566"/>
            <a:ext cx="5975566" cy="1663019"/>
          </a:xfrm>
          <a:prstGeom prst="rect">
            <a:avLst/>
          </a:prstGeom>
          <a:noFill/>
          <a:ln>
            <a:solidFill>
              <a:schemeClr val="bg1">
                <a:lumMod val="75000"/>
              </a:schemeClr>
            </a:solidFill>
          </a:ln>
        </p:spPr>
        <p:txBody>
          <a:bodyPr wrap="square" rtlCol="0">
            <a:spAutoFit/>
          </a:bodyPr>
          <a:lstStyle/>
          <a:p>
            <a:pPr>
              <a:lnSpc>
                <a:spcPct val="150000"/>
              </a:lnSpc>
            </a:pPr>
            <a:r>
              <a:rPr kumimoji="1" lang="ja-JP" altLang="en-US" sz="1400" dirty="0"/>
              <a:t>・社内において、</a:t>
            </a:r>
            <a:r>
              <a:rPr kumimoji="1" lang="en-US" altLang="ja-JP" sz="1400" dirty="0"/>
              <a:t>WEBGIS</a:t>
            </a:r>
            <a:r>
              <a:rPr kumimoji="1" lang="ja-JP" altLang="en-US" sz="1400" dirty="0"/>
              <a:t>の経験が無いため案件の提案ができない。仮に案件の引き合いがあっても外部に相談し発注対応をしている。</a:t>
            </a:r>
            <a:endParaRPr kumimoji="1" lang="en-US" altLang="ja-JP" sz="1400" dirty="0"/>
          </a:p>
          <a:p>
            <a:pPr>
              <a:lnSpc>
                <a:spcPct val="150000"/>
              </a:lnSpc>
            </a:pPr>
            <a:r>
              <a:rPr kumimoji="1" lang="ja-JP" altLang="en-US" sz="1400" dirty="0"/>
              <a:t>・一点ものの受託案件のため要件の取りまとめや顧客提案が難しいと</a:t>
            </a:r>
            <a:r>
              <a:rPr lang="ja-JP" altLang="en-US" sz="1400" dirty="0"/>
              <a:t>感じる</a:t>
            </a:r>
            <a:endParaRPr kumimoji="1" lang="en-US" altLang="ja-JP" sz="1400" dirty="0"/>
          </a:p>
          <a:p>
            <a:pPr>
              <a:lnSpc>
                <a:spcPct val="150000"/>
              </a:lnSpc>
            </a:pPr>
            <a:r>
              <a:rPr lang="ja-JP" altLang="en-US" sz="1400" dirty="0"/>
              <a:t>・</a:t>
            </a:r>
            <a:r>
              <a:rPr lang="ja-JP" altLang="en-US" sz="1400" b="1" dirty="0"/>
              <a:t>必要な機能要件を絞ったテンプレートを開発</a:t>
            </a:r>
            <a:r>
              <a:rPr lang="ja-JP" altLang="en-US" sz="1400" dirty="0"/>
              <a:t>することで、テンプレートを</a:t>
            </a:r>
            <a:r>
              <a:rPr kumimoji="1" lang="ja-JP" altLang="en-US" sz="1400" dirty="0"/>
              <a:t>ベースに提案ができて、社内で</a:t>
            </a:r>
            <a:r>
              <a:rPr lang="ja-JP" altLang="en-US" sz="1400" dirty="0"/>
              <a:t>対応できる案件としての受注が見込まれる。</a:t>
            </a:r>
            <a:endParaRPr kumimoji="1" lang="ja-JP" altLang="en-US" sz="1400" dirty="0"/>
          </a:p>
        </p:txBody>
      </p:sp>
      <p:sp>
        <p:nvSpPr>
          <p:cNvPr id="6" name="テキスト ボックス 5">
            <a:extLst>
              <a:ext uri="{FF2B5EF4-FFF2-40B4-BE49-F238E27FC236}">
                <a16:creationId xmlns:a16="http://schemas.microsoft.com/office/drawing/2014/main" id="{0EDEBB1B-92E7-D3C9-C64E-891802F65DE8}"/>
              </a:ext>
            </a:extLst>
          </p:cNvPr>
          <p:cNvSpPr txBox="1"/>
          <p:nvPr/>
        </p:nvSpPr>
        <p:spPr>
          <a:xfrm>
            <a:off x="342896" y="3291830"/>
            <a:ext cx="5975566" cy="1016689"/>
          </a:xfrm>
          <a:prstGeom prst="rect">
            <a:avLst/>
          </a:prstGeom>
          <a:noFill/>
          <a:ln>
            <a:solidFill>
              <a:schemeClr val="bg1">
                <a:lumMod val="75000"/>
              </a:schemeClr>
            </a:solidFill>
          </a:ln>
        </p:spPr>
        <p:txBody>
          <a:bodyPr wrap="square" rtlCol="0">
            <a:spAutoFit/>
          </a:bodyPr>
          <a:lstStyle/>
          <a:p>
            <a:pPr>
              <a:lnSpc>
                <a:spcPct val="150000"/>
              </a:lnSpc>
            </a:pPr>
            <a:r>
              <a:rPr kumimoji="1" lang="ja-JP" altLang="en-US" sz="1400" dirty="0"/>
              <a:t>・必要最低限の機能を備えたテンプレートを開発しておくことで、案件対応がスムーズにでき、</a:t>
            </a:r>
            <a:r>
              <a:rPr lang="ja-JP" altLang="en-US" sz="1400" dirty="0"/>
              <a:t>コスト面でも相場観とあった金額を提示することを可能にする</a:t>
            </a:r>
            <a:endParaRPr lang="en-US" altLang="ja-JP" sz="1400" dirty="0"/>
          </a:p>
          <a:p>
            <a:pPr>
              <a:lnSpc>
                <a:spcPct val="150000"/>
              </a:lnSpc>
            </a:pPr>
            <a:r>
              <a:rPr lang="ja-JP" altLang="en-US" sz="1400" dirty="0"/>
              <a:t>・オフライン対応や管理画面などの</a:t>
            </a:r>
            <a:r>
              <a:rPr lang="ja-JP" altLang="en-US" sz="1400" b="1" dirty="0"/>
              <a:t>付加価値</a:t>
            </a:r>
            <a:r>
              <a:rPr lang="ja-JP" altLang="en-US" sz="1400" dirty="0"/>
              <a:t>を作ることで、他社との差別化に繋げる</a:t>
            </a:r>
            <a:endParaRPr lang="en-US" altLang="ja-JP" sz="1400" dirty="0"/>
          </a:p>
        </p:txBody>
      </p:sp>
      <p:sp>
        <p:nvSpPr>
          <p:cNvPr id="9" name="スライド番号プレースホルダ 3">
            <a:extLst>
              <a:ext uri="{FF2B5EF4-FFF2-40B4-BE49-F238E27FC236}">
                <a16:creationId xmlns:a16="http://schemas.microsoft.com/office/drawing/2014/main" id="{AA40D49A-E0A5-6D53-C712-A8F1A7D0944C}"/>
              </a:ext>
            </a:extLst>
          </p:cNvPr>
          <p:cNvSpPr>
            <a:spLocks noGrp="1"/>
          </p:cNvSpPr>
          <p:nvPr>
            <p:ph type="sldNum" sz="quarter" idx="12"/>
          </p:nvPr>
        </p:nvSpPr>
        <p:spPr>
          <a:xfrm>
            <a:off x="4914903" y="4767267"/>
            <a:ext cx="1600201" cy="273844"/>
          </a:xfrm>
        </p:spPr>
        <p:txBody>
          <a:bodyPr/>
          <a:lstStyle/>
          <a:p>
            <a:r>
              <a:rPr lang="en-US" altLang="ja-JP" dirty="0">
                <a:solidFill>
                  <a:schemeClr val="bg1"/>
                </a:solidFill>
              </a:rPr>
              <a:t>3</a:t>
            </a:r>
          </a:p>
        </p:txBody>
      </p:sp>
    </p:spTree>
    <p:extLst>
      <p:ext uri="{BB962C8B-B14F-4D97-AF65-F5344CB8AC3E}">
        <p14:creationId xmlns:p14="http://schemas.microsoft.com/office/powerpoint/2010/main" val="3960202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15670E8-0D47-6856-2F8A-3EE7FFFC3981}"/>
              </a:ext>
            </a:extLst>
          </p:cNvPr>
          <p:cNvSpPr txBox="1"/>
          <p:nvPr/>
        </p:nvSpPr>
        <p:spPr>
          <a:xfrm>
            <a:off x="208294" y="874316"/>
            <a:ext cx="3335462" cy="1294970"/>
          </a:xfrm>
          <a:prstGeom prst="rect">
            <a:avLst/>
          </a:prstGeom>
          <a:noFill/>
          <a:ln>
            <a:solidFill>
              <a:schemeClr val="bg1">
                <a:lumMod val="75000"/>
              </a:schemeClr>
            </a:solidFill>
          </a:ln>
        </p:spPr>
        <p:txBody>
          <a:bodyPr wrap="square" rtlCol="0">
            <a:spAutoFit/>
          </a:bodyPr>
          <a:lstStyle/>
          <a:p>
            <a:pPr>
              <a:lnSpc>
                <a:spcPct val="150000"/>
              </a:lnSpc>
            </a:pPr>
            <a:r>
              <a:rPr kumimoji="1" lang="ja-JP" altLang="en-US" dirty="0"/>
              <a:t>・地図の表示　</a:t>
            </a:r>
            <a:r>
              <a:rPr kumimoji="1" lang="ja-JP" altLang="en-US" sz="1400" dirty="0"/>
              <a:t>→候補：</a:t>
            </a:r>
            <a:r>
              <a:rPr kumimoji="1" lang="en-US" altLang="ja-JP" sz="1400" dirty="0"/>
              <a:t>Leaflet</a:t>
            </a:r>
            <a:endParaRPr kumimoji="1" lang="en-US" altLang="ja-JP" dirty="0"/>
          </a:p>
          <a:p>
            <a:pPr>
              <a:lnSpc>
                <a:spcPct val="150000"/>
              </a:lnSpc>
            </a:pPr>
            <a:r>
              <a:rPr lang="ja-JP" altLang="en-US" dirty="0"/>
              <a:t>・地図の配信　</a:t>
            </a:r>
            <a:r>
              <a:rPr lang="ja-JP" altLang="en-US" sz="1400" dirty="0"/>
              <a:t>→候補：</a:t>
            </a:r>
            <a:r>
              <a:rPr lang="en-US" altLang="ja-JP" sz="1400" dirty="0" err="1"/>
              <a:t>Mapbox</a:t>
            </a:r>
            <a:endParaRPr lang="en-US" altLang="ja-JP" sz="1400" dirty="0"/>
          </a:p>
          <a:p>
            <a:pPr>
              <a:lnSpc>
                <a:spcPct val="150000"/>
              </a:lnSpc>
            </a:pPr>
            <a:r>
              <a:rPr lang="ja-JP" altLang="en-US" sz="1800" dirty="0"/>
              <a:t>・機能実装　　</a:t>
            </a:r>
            <a:r>
              <a:rPr lang="ja-JP" altLang="en-US" sz="1200" dirty="0"/>
              <a:t>→レイヤー切替、凡例操作</a:t>
            </a:r>
            <a:endParaRPr lang="en-US" altLang="ja-JP" sz="2400" dirty="0"/>
          </a:p>
        </p:txBody>
      </p:sp>
      <p:sp>
        <p:nvSpPr>
          <p:cNvPr id="5" name="テキスト ボックス 4">
            <a:extLst>
              <a:ext uri="{FF2B5EF4-FFF2-40B4-BE49-F238E27FC236}">
                <a16:creationId xmlns:a16="http://schemas.microsoft.com/office/drawing/2014/main" id="{5E43A17F-32B2-D7A5-B804-9F7D68F6CAE2}"/>
              </a:ext>
            </a:extLst>
          </p:cNvPr>
          <p:cNvSpPr txBox="1"/>
          <p:nvPr/>
        </p:nvSpPr>
        <p:spPr>
          <a:xfrm>
            <a:off x="188640" y="37433"/>
            <a:ext cx="1755609" cy="374077"/>
          </a:xfrm>
          <a:prstGeom prst="rect">
            <a:avLst/>
          </a:prstGeom>
          <a:noFill/>
        </p:spPr>
        <p:txBody>
          <a:bodyPr wrap="none" rtlCol="0">
            <a:spAutoFit/>
          </a:bodyPr>
          <a:lstStyle/>
          <a:p>
            <a:r>
              <a:rPr lang="ja-JP" altLang="en-US" dirty="0"/>
              <a:t>３．開発の流れ</a:t>
            </a:r>
            <a:endParaRPr kumimoji="1" lang="ja-JP" altLang="en-US" dirty="0"/>
          </a:p>
        </p:txBody>
      </p:sp>
      <p:sp>
        <p:nvSpPr>
          <p:cNvPr id="6" name="テキスト ボックス 5">
            <a:extLst>
              <a:ext uri="{FF2B5EF4-FFF2-40B4-BE49-F238E27FC236}">
                <a16:creationId xmlns:a16="http://schemas.microsoft.com/office/drawing/2014/main" id="{0B83A242-AC34-5A5E-3C6C-5F35F5E2CBC4}"/>
              </a:ext>
            </a:extLst>
          </p:cNvPr>
          <p:cNvSpPr txBox="1"/>
          <p:nvPr/>
        </p:nvSpPr>
        <p:spPr>
          <a:xfrm>
            <a:off x="216853" y="541489"/>
            <a:ext cx="3558988" cy="374077"/>
          </a:xfrm>
          <a:prstGeom prst="rect">
            <a:avLst/>
          </a:prstGeom>
          <a:noFill/>
        </p:spPr>
        <p:txBody>
          <a:bodyPr wrap="none" rtlCol="0">
            <a:spAutoFit/>
          </a:bodyPr>
          <a:lstStyle/>
          <a:p>
            <a:r>
              <a:rPr kumimoji="1" lang="ja-JP" altLang="en-US" dirty="0"/>
              <a:t>第</a:t>
            </a:r>
            <a:r>
              <a:rPr kumimoji="1" lang="en-US" altLang="ja-JP" dirty="0"/>
              <a:t>1</a:t>
            </a:r>
            <a:r>
              <a:rPr kumimoji="1" lang="ja-JP" altLang="en-US" dirty="0"/>
              <a:t>フェーズ</a:t>
            </a:r>
            <a:r>
              <a:rPr kumimoji="1" lang="ja-JP" altLang="en-US" sz="1400" dirty="0"/>
              <a:t>（</a:t>
            </a:r>
            <a:r>
              <a:rPr kumimoji="1" lang="en-US" altLang="ja-JP" sz="1400" dirty="0"/>
              <a:t>WEBGIS</a:t>
            </a:r>
            <a:r>
              <a:rPr kumimoji="1" lang="ja-JP" altLang="en-US" sz="1400" dirty="0"/>
              <a:t>案件の対応範囲）</a:t>
            </a:r>
            <a:endParaRPr kumimoji="1" lang="en-US" altLang="ja-JP" dirty="0"/>
          </a:p>
        </p:txBody>
      </p:sp>
      <p:sp>
        <p:nvSpPr>
          <p:cNvPr id="7" name="テキスト ボックス 6">
            <a:extLst>
              <a:ext uri="{FF2B5EF4-FFF2-40B4-BE49-F238E27FC236}">
                <a16:creationId xmlns:a16="http://schemas.microsoft.com/office/drawing/2014/main" id="{4ECC31D7-92FD-0B52-CCC1-FBEE81FB27E9}"/>
              </a:ext>
            </a:extLst>
          </p:cNvPr>
          <p:cNvSpPr txBox="1"/>
          <p:nvPr/>
        </p:nvSpPr>
        <p:spPr>
          <a:xfrm>
            <a:off x="241596" y="2931790"/>
            <a:ext cx="3335462" cy="455959"/>
          </a:xfrm>
          <a:prstGeom prst="rect">
            <a:avLst/>
          </a:prstGeom>
          <a:noFill/>
          <a:ln>
            <a:solidFill>
              <a:schemeClr val="bg1">
                <a:lumMod val="75000"/>
              </a:schemeClr>
            </a:solidFill>
          </a:ln>
        </p:spPr>
        <p:txBody>
          <a:bodyPr wrap="square" rtlCol="0">
            <a:spAutoFit/>
          </a:bodyPr>
          <a:lstStyle/>
          <a:p>
            <a:pPr>
              <a:lnSpc>
                <a:spcPct val="150000"/>
              </a:lnSpc>
            </a:pPr>
            <a:r>
              <a:rPr kumimoji="1" lang="ja-JP" altLang="en-US" dirty="0"/>
              <a:t>・オフライン対応　</a:t>
            </a:r>
            <a:r>
              <a:rPr kumimoji="1" lang="ja-JP" altLang="en-US" sz="1400" dirty="0"/>
              <a:t>→候補：</a:t>
            </a:r>
            <a:r>
              <a:rPr kumimoji="1" lang="en-US" altLang="ja-JP" sz="1400" dirty="0"/>
              <a:t>PWA</a:t>
            </a:r>
            <a:r>
              <a:rPr kumimoji="1" lang="ja-JP" altLang="en-US" sz="1400" dirty="0"/>
              <a:t>化</a:t>
            </a:r>
            <a:endParaRPr lang="en-US" altLang="ja-JP" dirty="0"/>
          </a:p>
        </p:txBody>
      </p:sp>
      <p:sp>
        <p:nvSpPr>
          <p:cNvPr id="8" name="テキスト ボックス 7">
            <a:extLst>
              <a:ext uri="{FF2B5EF4-FFF2-40B4-BE49-F238E27FC236}">
                <a16:creationId xmlns:a16="http://schemas.microsoft.com/office/drawing/2014/main" id="{9FA923D0-7A80-26F0-B3A1-6EEB0633A335}"/>
              </a:ext>
            </a:extLst>
          </p:cNvPr>
          <p:cNvSpPr txBox="1"/>
          <p:nvPr/>
        </p:nvSpPr>
        <p:spPr>
          <a:xfrm>
            <a:off x="219566" y="2571750"/>
            <a:ext cx="2593980" cy="374077"/>
          </a:xfrm>
          <a:prstGeom prst="rect">
            <a:avLst/>
          </a:prstGeom>
          <a:noFill/>
        </p:spPr>
        <p:txBody>
          <a:bodyPr wrap="none" rtlCol="0">
            <a:spAutoFit/>
          </a:bodyPr>
          <a:lstStyle/>
          <a:p>
            <a:r>
              <a:rPr kumimoji="1" lang="ja-JP" altLang="en-US" dirty="0"/>
              <a:t>第</a:t>
            </a:r>
            <a:r>
              <a:rPr lang="ja-JP" altLang="en-US" dirty="0"/>
              <a:t>２</a:t>
            </a:r>
            <a:r>
              <a:rPr kumimoji="1" lang="ja-JP" altLang="en-US" dirty="0"/>
              <a:t>フェーズ</a:t>
            </a:r>
            <a:r>
              <a:rPr kumimoji="1" lang="ja-JP" altLang="en-US" sz="1400" dirty="0"/>
              <a:t>（付加価値①）</a:t>
            </a:r>
            <a:endParaRPr kumimoji="1" lang="ja-JP" altLang="en-US" dirty="0"/>
          </a:p>
        </p:txBody>
      </p:sp>
      <p:sp>
        <p:nvSpPr>
          <p:cNvPr id="9" name="テキスト ボックス 8">
            <a:extLst>
              <a:ext uri="{FF2B5EF4-FFF2-40B4-BE49-F238E27FC236}">
                <a16:creationId xmlns:a16="http://schemas.microsoft.com/office/drawing/2014/main" id="{0B3BC19C-1030-ACC6-9D06-F55BD9EAFB2E}"/>
              </a:ext>
            </a:extLst>
          </p:cNvPr>
          <p:cNvSpPr txBox="1"/>
          <p:nvPr/>
        </p:nvSpPr>
        <p:spPr>
          <a:xfrm>
            <a:off x="287760" y="4060007"/>
            <a:ext cx="3289298" cy="455959"/>
          </a:xfrm>
          <a:prstGeom prst="rect">
            <a:avLst/>
          </a:prstGeom>
          <a:noFill/>
          <a:ln>
            <a:solidFill>
              <a:schemeClr val="bg1">
                <a:lumMod val="75000"/>
              </a:schemeClr>
            </a:solidFill>
          </a:ln>
        </p:spPr>
        <p:txBody>
          <a:bodyPr wrap="none" rtlCol="0">
            <a:spAutoFit/>
          </a:bodyPr>
          <a:lstStyle/>
          <a:p>
            <a:pPr>
              <a:lnSpc>
                <a:spcPct val="150000"/>
              </a:lnSpc>
            </a:pPr>
            <a:r>
              <a:rPr kumimoji="1" lang="ja-JP" altLang="en-US" dirty="0"/>
              <a:t>・管理画面　</a:t>
            </a:r>
            <a:r>
              <a:rPr kumimoji="1" lang="ja-JP" altLang="en-US" sz="1400" dirty="0"/>
              <a:t>→候補：</a:t>
            </a:r>
            <a:r>
              <a:rPr kumimoji="1" lang="en-US" altLang="ja-JP" sz="1400" dirty="0"/>
              <a:t>PHP(</a:t>
            </a:r>
            <a:r>
              <a:rPr kumimoji="1" lang="en-US" altLang="ja-JP" sz="1400" dirty="0" err="1"/>
              <a:t>laravel</a:t>
            </a:r>
            <a:r>
              <a:rPr kumimoji="1" lang="ja-JP" altLang="en-US" sz="1400" dirty="0"/>
              <a:t>）</a:t>
            </a:r>
            <a:endParaRPr kumimoji="1" lang="en-US" altLang="ja-JP" dirty="0"/>
          </a:p>
        </p:txBody>
      </p:sp>
      <p:sp>
        <p:nvSpPr>
          <p:cNvPr id="10" name="テキスト ボックス 9">
            <a:extLst>
              <a:ext uri="{FF2B5EF4-FFF2-40B4-BE49-F238E27FC236}">
                <a16:creationId xmlns:a16="http://schemas.microsoft.com/office/drawing/2014/main" id="{2EA272DC-097A-4DE7-DA44-8EE997FC5C1D}"/>
              </a:ext>
            </a:extLst>
          </p:cNvPr>
          <p:cNvSpPr txBox="1"/>
          <p:nvPr/>
        </p:nvSpPr>
        <p:spPr>
          <a:xfrm>
            <a:off x="260648" y="3715676"/>
            <a:ext cx="2593980" cy="374077"/>
          </a:xfrm>
          <a:prstGeom prst="rect">
            <a:avLst/>
          </a:prstGeom>
          <a:noFill/>
        </p:spPr>
        <p:txBody>
          <a:bodyPr wrap="none" rtlCol="0">
            <a:spAutoFit/>
          </a:bodyPr>
          <a:lstStyle/>
          <a:p>
            <a:r>
              <a:rPr kumimoji="1" lang="ja-JP" altLang="en-US" dirty="0"/>
              <a:t>第３フェーズ</a:t>
            </a:r>
            <a:r>
              <a:rPr lang="ja-JP" altLang="en-US" sz="1400" dirty="0"/>
              <a:t>（付加価値②）</a:t>
            </a:r>
            <a:endParaRPr kumimoji="1" lang="en-US" altLang="ja-JP" dirty="0"/>
          </a:p>
        </p:txBody>
      </p:sp>
      <p:sp>
        <p:nvSpPr>
          <p:cNvPr id="11" name="テキスト ボックス 10">
            <a:extLst>
              <a:ext uri="{FF2B5EF4-FFF2-40B4-BE49-F238E27FC236}">
                <a16:creationId xmlns:a16="http://schemas.microsoft.com/office/drawing/2014/main" id="{4B46762E-E895-5CD7-E602-DF55C9971562}"/>
              </a:ext>
            </a:extLst>
          </p:cNvPr>
          <p:cNvSpPr txBox="1"/>
          <p:nvPr/>
        </p:nvSpPr>
        <p:spPr>
          <a:xfrm>
            <a:off x="3767169" y="2832783"/>
            <a:ext cx="2880320" cy="600164"/>
          </a:xfrm>
          <a:prstGeom prst="rect">
            <a:avLst/>
          </a:prstGeom>
          <a:noFill/>
        </p:spPr>
        <p:txBody>
          <a:bodyPr wrap="square" rtlCol="0">
            <a:spAutoFit/>
          </a:bodyPr>
          <a:lstStyle/>
          <a:p>
            <a:r>
              <a:rPr lang="en-US" altLang="ja-JP" sz="1100" b="1" i="0" dirty="0">
                <a:solidFill>
                  <a:srgbClr val="202124"/>
                </a:solidFill>
                <a:effectLst/>
                <a:latin typeface="arial" panose="020B0604020202020204" pitchFamily="34" charset="0"/>
              </a:rPr>
              <a:t>PWA</a:t>
            </a:r>
            <a:r>
              <a:rPr lang="ja-JP" altLang="en-US" sz="1100" b="0" i="0" dirty="0">
                <a:solidFill>
                  <a:srgbClr val="202124"/>
                </a:solidFill>
                <a:effectLst/>
                <a:latin typeface="arial" panose="020B0604020202020204" pitchFamily="34" charset="0"/>
              </a:rPr>
              <a:t>（</a:t>
            </a:r>
            <a:r>
              <a:rPr lang="en-US" altLang="ja-JP" sz="1100" b="0" i="0" dirty="0">
                <a:solidFill>
                  <a:srgbClr val="202124"/>
                </a:solidFill>
                <a:effectLst/>
                <a:latin typeface="arial" panose="020B0604020202020204" pitchFamily="34" charset="0"/>
              </a:rPr>
              <a:t>Progressive Web Apps</a:t>
            </a:r>
            <a:r>
              <a:rPr lang="ja-JP" altLang="en-US" sz="1100" b="0" i="0" dirty="0">
                <a:solidFill>
                  <a:srgbClr val="202124"/>
                </a:solidFill>
                <a:effectLst/>
                <a:latin typeface="arial" panose="020B0604020202020204" pitchFamily="34" charset="0"/>
              </a:rPr>
              <a:t>）</a:t>
            </a:r>
            <a:endParaRPr lang="en-US" altLang="ja-JP" sz="1100" b="0" i="0" dirty="0">
              <a:solidFill>
                <a:srgbClr val="202124"/>
              </a:solidFill>
              <a:effectLst/>
              <a:latin typeface="arial" panose="020B0604020202020204" pitchFamily="34" charset="0"/>
            </a:endParaRPr>
          </a:p>
          <a:p>
            <a:r>
              <a:rPr lang="en-US" altLang="ja-JP" sz="1100" b="0" i="0" dirty="0">
                <a:solidFill>
                  <a:srgbClr val="202124"/>
                </a:solidFill>
                <a:effectLst/>
                <a:latin typeface="arial" panose="020B0604020202020204" pitchFamily="34" charset="0"/>
              </a:rPr>
              <a:t>Web</a:t>
            </a:r>
            <a:r>
              <a:rPr lang="ja-JP" altLang="en-US" sz="1100" b="0" i="0" dirty="0">
                <a:solidFill>
                  <a:srgbClr val="202124"/>
                </a:solidFill>
                <a:effectLst/>
                <a:latin typeface="arial" panose="020B0604020202020204" pitchFamily="34" charset="0"/>
              </a:rPr>
              <a:t>サイトをスマホアプリのように使えるようにするための仕組みで、オフライン対応などが出来ます</a:t>
            </a:r>
            <a:endParaRPr kumimoji="1" lang="ja-JP" altLang="en-US" sz="1100" dirty="0"/>
          </a:p>
        </p:txBody>
      </p:sp>
      <p:sp>
        <p:nvSpPr>
          <p:cNvPr id="12" name="テキスト ボックス 11">
            <a:extLst>
              <a:ext uri="{FF2B5EF4-FFF2-40B4-BE49-F238E27FC236}">
                <a16:creationId xmlns:a16="http://schemas.microsoft.com/office/drawing/2014/main" id="{D1E11A03-AC60-4AF4-9C0F-342268A06B02}"/>
              </a:ext>
            </a:extLst>
          </p:cNvPr>
          <p:cNvSpPr txBox="1"/>
          <p:nvPr/>
        </p:nvSpPr>
        <p:spPr>
          <a:xfrm>
            <a:off x="3861048" y="4060577"/>
            <a:ext cx="2880320" cy="261610"/>
          </a:xfrm>
          <a:prstGeom prst="rect">
            <a:avLst/>
          </a:prstGeom>
          <a:noFill/>
        </p:spPr>
        <p:txBody>
          <a:bodyPr wrap="square" rtlCol="0">
            <a:spAutoFit/>
          </a:bodyPr>
          <a:lstStyle/>
          <a:p>
            <a:r>
              <a:rPr kumimoji="1" lang="ja-JP" altLang="en-US" sz="1100" dirty="0"/>
              <a:t>管理画面側からの操作設定が可能になる</a:t>
            </a:r>
          </a:p>
        </p:txBody>
      </p:sp>
      <p:sp>
        <p:nvSpPr>
          <p:cNvPr id="13" name="テキスト ボックス 12">
            <a:extLst>
              <a:ext uri="{FF2B5EF4-FFF2-40B4-BE49-F238E27FC236}">
                <a16:creationId xmlns:a16="http://schemas.microsoft.com/office/drawing/2014/main" id="{AD37ADCC-A173-1BF5-5B56-C6E942465AC0}"/>
              </a:ext>
            </a:extLst>
          </p:cNvPr>
          <p:cNvSpPr txBox="1"/>
          <p:nvPr/>
        </p:nvSpPr>
        <p:spPr>
          <a:xfrm>
            <a:off x="3645024" y="908369"/>
            <a:ext cx="2880320" cy="1107996"/>
          </a:xfrm>
          <a:prstGeom prst="rect">
            <a:avLst/>
          </a:prstGeom>
          <a:noFill/>
        </p:spPr>
        <p:txBody>
          <a:bodyPr wrap="square" rtlCol="0">
            <a:spAutoFit/>
          </a:bodyPr>
          <a:lstStyle/>
          <a:p>
            <a:r>
              <a:rPr lang="ja-JP" altLang="en-US" sz="1100" dirty="0"/>
              <a:t>レイヤー切替、凡例の表示切替などが主な要件</a:t>
            </a:r>
            <a:endParaRPr lang="en-US" altLang="ja-JP" sz="1100" dirty="0"/>
          </a:p>
          <a:p>
            <a:r>
              <a:rPr kumimoji="1" lang="ja-JP" altLang="en-US" sz="1100" dirty="0"/>
              <a:t>地図表示に関しては</a:t>
            </a:r>
            <a:r>
              <a:rPr kumimoji="1" lang="en-US" altLang="ja-JP" sz="1100" dirty="0"/>
              <a:t>Web</a:t>
            </a:r>
            <a:r>
              <a:rPr kumimoji="1" lang="ja-JP" altLang="en-US" sz="1100" dirty="0"/>
              <a:t>系の技術で対応</a:t>
            </a:r>
            <a:endParaRPr kumimoji="1" lang="en-US" altLang="ja-JP" sz="1100" dirty="0"/>
          </a:p>
          <a:p>
            <a:endParaRPr kumimoji="1" lang="en-US" altLang="ja-JP" sz="1100" dirty="0"/>
          </a:p>
          <a:p>
            <a:r>
              <a:rPr lang="ja-JP" altLang="en-US" sz="1100" dirty="0">
                <a:solidFill>
                  <a:srgbClr val="FF0000"/>
                </a:solidFill>
              </a:rPr>
              <a:t>地図の配信は、自前で</a:t>
            </a:r>
            <a:r>
              <a:rPr lang="en-US" altLang="ja-JP" sz="1100" dirty="0">
                <a:solidFill>
                  <a:srgbClr val="FF0000"/>
                </a:solidFill>
              </a:rPr>
              <a:t>Map</a:t>
            </a:r>
            <a:r>
              <a:rPr lang="ja-JP" altLang="en-US" sz="1100" dirty="0">
                <a:solidFill>
                  <a:srgbClr val="FF0000"/>
                </a:solidFill>
              </a:rPr>
              <a:t>サーバを用意し管理するのは難しいため、</a:t>
            </a:r>
            <a:r>
              <a:rPr lang="en-US" altLang="ja-JP" sz="1100" dirty="0" err="1">
                <a:solidFill>
                  <a:srgbClr val="FF0000"/>
                </a:solidFill>
              </a:rPr>
              <a:t>GoogleMaps</a:t>
            </a:r>
            <a:r>
              <a:rPr lang="ja-JP" altLang="en-US" sz="1100" dirty="0">
                <a:solidFill>
                  <a:srgbClr val="FF0000"/>
                </a:solidFill>
              </a:rPr>
              <a:t>や</a:t>
            </a:r>
            <a:r>
              <a:rPr lang="en-US" altLang="ja-JP" sz="1100" dirty="0" err="1">
                <a:solidFill>
                  <a:srgbClr val="FF0000"/>
                </a:solidFill>
              </a:rPr>
              <a:t>Mapbox</a:t>
            </a:r>
            <a:r>
              <a:rPr lang="ja-JP" altLang="en-US" sz="1100" dirty="0">
                <a:solidFill>
                  <a:srgbClr val="FF0000"/>
                </a:solidFill>
              </a:rPr>
              <a:t>などのサービスを利用検討する必要があります</a:t>
            </a:r>
            <a:endParaRPr kumimoji="1" lang="ja-JP" altLang="en-US" sz="1100" dirty="0">
              <a:solidFill>
                <a:srgbClr val="FF0000"/>
              </a:solidFill>
            </a:endParaRPr>
          </a:p>
        </p:txBody>
      </p:sp>
      <p:sp>
        <p:nvSpPr>
          <p:cNvPr id="14" name="スライド番号プレースホルダ 3">
            <a:extLst>
              <a:ext uri="{FF2B5EF4-FFF2-40B4-BE49-F238E27FC236}">
                <a16:creationId xmlns:a16="http://schemas.microsoft.com/office/drawing/2014/main" id="{CFA4B70A-D704-E760-60AD-5FF49F823D97}"/>
              </a:ext>
            </a:extLst>
          </p:cNvPr>
          <p:cNvSpPr>
            <a:spLocks noGrp="1"/>
          </p:cNvSpPr>
          <p:nvPr>
            <p:ph type="sldNum" sz="quarter" idx="12"/>
          </p:nvPr>
        </p:nvSpPr>
        <p:spPr>
          <a:xfrm>
            <a:off x="4914903" y="4767267"/>
            <a:ext cx="1600201" cy="273844"/>
          </a:xfrm>
        </p:spPr>
        <p:txBody>
          <a:bodyPr/>
          <a:lstStyle/>
          <a:p>
            <a:r>
              <a:rPr lang="en-US" altLang="ja-JP" dirty="0">
                <a:solidFill>
                  <a:schemeClr val="bg1"/>
                </a:solidFill>
              </a:rPr>
              <a:t>4</a:t>
            </a:r>
            <a:endParaRPr kumimoji="1" lang="ja-JP" altLang="en-US"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B59E03EC-B051-482D-AEA9-194F1539C089}" type="slidenum">
              <a:rPr kumimoji="1" lang="ja-JP" altLang="en-US" smtClean="0">
                <a:solidFill>
                  <a:schemeClr val="bg1"/>
                </a:solidFill>
              </a:rPr>
              <a:pPr/>
              <a:t>5</a:t>
            </a:fld>
            <a:endParaRPr kumimoji="1" lang="ja-JP" altLang="en-US">
              <a:solidFill>
                <a:schemeClr val="bg1"/>
              </a:solidFill>
            </a:endParaRPr>
          </a:p>
        </p:txBody>
      </p:sp>
      <p:sp>
        <p:nvSpPr>
          <p:cNvPr id="2" name="テキスト ボックス 1">
            <a:extLst>
              <a:ext uri="{FF2B5EF4-FFF2-40B4-BE49-F238E27FC236}">
                <a16:creationId xmlns:a16="http://schemas.microsoft.com/office/drawing/2014/main" id="{4991C7FD-68B6-8571-EE72-FF398F7F18BF}"/>
              </a:ext>
            </a:extLst>
          </p:cNvPr>
          <p:cNvSpPr txBox="1"/>
          <p:nvPr/>
        </p:nvSpPr>
        <p:spPr>
          <a:xfrm>
            <a:off x="188640" y="37433"/>
            <a:ext cx="1752403" cy="374077"/>
          </a:xfrm>
          <a:prstGeom prst="rect">
            <a:avLst/>
          </a:prstGeom>
          <a:noFill/>
        </p:spPr>
        <p:txBody>
          <a:bodyPr wrap="none" rtlCol="0">
            <a:spAutoFit/>
          </a:bodyPr>
          <a:lstStyle/>
          <a:p>
            <a:r>
              <a:rPr kumimoji="1" lang="ja-JP" altLang="en-US" dirty="0"/>
              <a:t>４．スケジュール</a:t>
            </a:r>
          </a:p>
        </p:txBody>
      </p:sp>
      <p:graphicFrame>
        <p:nvGraphicFramePr>
          <p:cNvPr id="3" name="表 4">
            <a:extLst>
              <a:ext uri="{FF2B5EF4-FFF2-40B4-BE49-F238E27FC236}">
                <a16:creationId xmlns:a16="http://schemas.microsoft.com/office/drawing/2014/main" id="{B5B38A58-1691-6C69-192F-B127F8822C8F}"/>
              </a:ext>
            </a:extLst>
          </p:cNvPr>
          <p:cNvGraphicFramePr>
            <a:graphicFrameLocks noGrp="1"/>
          </p:cNvGraphicFramePr>
          <p:nvPr>
            <p:extLst>
              <p:ext uri="{D42A27DB-BD31-4B8C-83A1-F6EECF244321}">
                <p14:modId xmlns:p14="http://schemas.microsoft.com/office/powerpoint/2010/main" val="3016835025"/>
              </p:ext>
            </p:extLst>
          </p:nvPr>
        </p:nvGraphicFramePr>
        <p:xfrm>
          <a:off x="260649" y="915566"/>
          <a:ext cx="6336701" cy="2225040"/>
        </p:xfrm>
        <a:graphic>
          <a:graphicData uri="http://schemas.openxmlformats.org/drawingml/2006/table">
            <a:tbl>
              <a:tblPr firstRow="1" bandRow="1">
                <a:tableStyleId>{5C22544A-7EE6-4342-B048-85BDC9FD1C3A}</a:tableStyleId>
              </a:tblPr>
              <a:tblGrid>
                <a:gridCol w="1800199">
                  <a:extLst>
                    <a:ext uri="{9D8B030D-6E8A-4147-A177-3AD203B41FA5}">
                      <a16:colId xmlns:a16="http://schemas.microsoft.com/office/drawing/2014/main" val="2423873141"/>
                    </a:ext>
                  </a:extLst>
                </a:gridCol>
                <a:gridCol w="792088">
                  <a:extLst>
                    <a:ext uri="{9D8B030D-6E8A-4147-A177-3AD203B41FA5}">
                      <a16:colId xmlns:a16="http://schemas.microsoft.com/office/drawing/2014/main" val="316685712"/>
                    </a:ext>
                  </a:extLst>
                </a:gridCol>
                <a:gridCol w="720080">
                  <a:extLst>
                    <a:ext uri="{9D8B030D-6E8A-4147-A177-3AD203B41FA5}">
                      <a16:colId xmlns:a16="http://schemas.microsoft.com/office/drawing/2014/main" val="1910049123"/>
                    </a:ext>
                  </a:extLst>
                </a:gridCol>
                <a:gridCol w="720080">
                  <a:extLst>
                    <a:ext uri="{9D8B030D-6E8A-4147-A177-3AD203B41FA5}">
                      <a16:colId xmlns:a16="http://schemas.microsoft.com/office/drawing/2014/main" val="228455575"/>
                    </a:ext>
                  </a:extLst>
                </a:gridCol>
                <a:gridCol w="720080">
                  <a:extLst>
                    <a:ext uri="{9D8B030D-6E8A-4147-A177-3AD203B41FA5}">
                      <a16:colId xmlns:a16="http://schemas.microsoft.com/office/drawing/2014/main" val="425071460"/>
                    </a:ext>
                  </a:extLst>
                </a:gridCol>
                <a:gridCol w="648072">
                  <a:extLst>
                    <a:ext uri="{9D8B030D-6E8A-4147-A177-3AD203B41FA5}">
                      <a16:colId xmlns:a16="http://schemas.microsoft.com/office/drawing/2014/main" val="3226193050"/>
                    </a:ext>
                  </a:extLst>
                </a:gridCol>
                <a:gridCol w="648072">
                  <a:extLst>
                    <a:ext uri="{9D8B030D-6E8A-4147-A177-3AD203B41FA5}">
                      <a16:colId xmlns:a16="http://schemas.microsoft.com/office/drawing/2014/main" val="1650213638"/>
                    </a:ext>
                  </a:extLst>
                </a:gridCol>
                <a:gridCol w="288030">
                  <a:extLst>
                    <a:ext uri="{9D8B030D-6E8A-4147-A177-3AD203B41FA5}">
                      <a16:colId xmlns:a16="http://schemas.microsoft.com/office/drawing/2014/main" val="934683662"/>
                    </a:ext>
                  </a:extLst>
                </a:gridCol>
              </a:tblGrid>
              <a:tr h="370840">
                <a:tc>
                  <a:txBody>
                    <a:bodyPr/>
                    <a:lstStyle/>
                    <a:p>
                      <a:endParaRPr kumimoji="1" lang="ja-JP" altLang="en-US" dirty="0"/>
                    </a:p>
                  </a:txBody>
                  <a:tcPr/>
                </a:tc>
                <a:tc>
                  <a:txBody>
                    <a:bodyPr/>
                    <a:lstStyle/>
                    <a:p>
                      <a:pPr algn="ctr"/>
                      <a:r>
                        <a:rPr kumimoji="1" lang="en-US" altLang="ja-JP" sz="1200" dirty="0"/>
                        <a:t>4</a:t>
                      </a:r>
                      <a:r>
                        <a:rPr kumimoji="1" lang="ja-JP" altLang="en-US" sz="1200" dirty="0"/>
                        <a:t>月</a:t>
                      </a:r>
                    </a:p>
                  </a:txBody>
                  <a:tcPr/>
                </a:tc>
                <a:tc>
                  <a:txBody>
                    <a:bodyPr/>
                    <a:lstStyle/>
                    <a:p>
                      <a:pPr algn="ctr"/>
                      <a:r>
                        <a:rPr kumimoji="1" lang="en-US" altLang="ja-JP" sz="1200" dirty="0"/>
                        <a:t>5</a:t>
                      </a:r>
                      <a:r>
                        <a:rPr kumimoji="1" lang="ja-JP" altLang="en-US" sz="1200" dirty="0"/>
                        <a:t>月</a:t>
                      </a:r>
                    </a:p>
                  </a:txBody>
                  <a:tcPr/>
                </a:tc>
                <a:tc>
                  <a:txBody>
                    <a:bodyPr/>
                    <a:lstStyle/>
                    <a:p>
                      <a:pPr algn="ctr"/>
                      <a:r>
                        <a:rPr kumimoji="1" lang="en-US" altLang="ja-JP" sz="1200" dirty="0"/>
                        <a:t>6</a:t>
                      </a:r>
                      <a:r>
                        <a:rPr kumimoji="1" lang="ja-JP" altLang="en-US" sz="1200" dirty="0"/>
                        <a:t>月</a:t>
                      </a:r>
                    </a:p>
                  </a:txBody>
                  <a:tcPr/>
                </a:tc>
                <a:tc>
                  <a:txBody>
                    <a:bodyPr/>
                    <a:lstStyle/>
                    <a:p>
                      <a:pPr algn="ctr"/>
                      <a:r>
                        <a:rPr kumimoji="1" lang="en-US" altLang="ja-JP" sz="1200" dirty="0"/>
                        <a:t>7</a:t>
                      </a:r>
                      <a:r>
                        <a:rPr kumimoji="1" lang="ja-JP" altLang="en-US" sz="1200" dirty="0"/>
                        <a:t>月</a:t>
                      </a:r>
                    </a:p>
                  </a:txBody>
                  <a:tcPr/>
                </a:tc>
                <a:tc>
                  <a:txBody>
                    <a:bodyPr/>
                    <a:lstStyle/>
                    <a:p>
                      <a:pPr algn="ctr"/>
                      <a:r>
                        <a:rPr kumimoji="1" lang="en-US" altLang="ja-JP" sz="1200" dirty="0"/>
                        <a:t>8</a:t>
                      </a:r>
                      <a:r>
                        <a:rPr kumimoji="1" lang="ja-JP" altLang="en-US" sz="1200" dirty="0"/>
                        <a:t>月</a:t>
                      </a:r>
                    </a:p>
                  </a:txBody>
                  <a:tcPr/>
                </a:tc>
                <a:tc>
                  <a:txBody>
                    <a:bodyPr/>
                    <a:lstStyle/>
                    <a:p>
                      <a:pPr algn="ctr"/>
                      <a:r>
                        <a:rPr kumimoji="1" lang="en-US" altLang="ja-JP" sz="1200" dirty="0"/>
                        <a:t>9</a:t>
                      </a:r>
                      <a:r>
                        <a:rPr kumimoji="1" lang="ja-JP" altLang="en-US" sz="1200" dirty="0"/>
                        <a:t>月</a:t>
                      </a:r>
                    </a:p>
                  </a:txBody>
                  <a:tcPr/>
                </a:tc>
                <a:tc>
                  <a:txBody>
                    <a:bodyPr/>
                    <a:lstStyle/>
                    <a:p>
                      <a:endParaRPr kumimoji="1" lang="ja-JP" altLang="en-US" sz="1800" dirty="0"/>
                    </a:p>
                  </a:txBody>
                  <a:tcPr/>
                </a:tc>
                <a:extLst>
                  <a:ext uri="{0D108BD9-81ED-4DB2-BD59-A6C34878D82A}">
                    <a16:rowId xmlns:a16="http://schemas.microsoft.com/office/drawing/2014/main" val="2698660269"/>
                  </a:ext>
                </a:extLst>
              </a:tr>
              <a:tr h="370840">
                <a:tc>
                  <a:txBody>
                    <a:bodyPr/>
                    <a:lstStyle/>
                    <a:p>
                      <a:r>
                        <a:rPr kumimoji="1" lang="ja-JP" altLang="en-US" dirty="0"/>
                        <a:t>地図の表示</a:t>
                      </a:r>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640781317"/>
                  </a:ext>
                </a:extLst>
              </a:tr>
              <a:tr h="370840">
                <a:tc>
                  <a:txBody>
                    <a:bodyPr/>
                    <a:lstStyle/>
                    <a:p>
                      <a:r>
                        <a:rPr kumimoji="1" lang="ja-JP" altLang="en-US" dirty="0"/>
                        <a:t>地図の配信</a:t>
                      </a:r>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044187618"/>
                  </a:ext>
                </a:extLst>
              </a:tr>
              <a:tr h="370840">
                <a:tc>
                  <a:txBody>
                    <a:bodyPr/>
                    <a:lstStyle/>
                    <a:p>
                      <a:r>
                        <a:rPr kumimoji="1" lang="ja-JP" altLang="en-US" dirty="0"/>
                        <a:t>機能の実装</a:t>
                      </a:r>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89028853"/>
                  </a:ext>
                </a:extLst>
              </a:tr>
              <a:tr h="370840">
                <a:tc>
                  <a:txBody>
                    <a:bodyPr/>
                    <a:lstStyle/>
                    <a:p>
                      <a:r>
                        <a:rPr kumimoji="1" lang="ja-JP" altLang="en-US" dirty="0"/>
                        <a:t>オフライン対応</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489298914"/>
                  </a:ext>
                </a:extLst>
              </a:tr>
              <a:tr h="370840">
                <a:tc>
                  <a:txBody>
                    <a:bodyPr/>
                    <a:lstStyle/>
                    <a:p>
                      <a:r>
                        <a:rPr kumimoji="1" lang="ja-JP" altLang="en-US" dirty="0"/>
                        <a:t>管理画面</a:t>
                      </a:r>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145354533"/>
                  </a:ext>
                </a:extLst>
              </a:tr>
            </a:tbl>
          </a:graphicData>
        </a:graphic>
      </p:graphicFrame>
      <p:sp>
        <p:nvSpPr>
          <p:cNvPr id="5" name="矢印: 右 4">
            <a:extLst>
              <a:ext uri="{FF2B5EF4-FFF2-40B4-BE49-F238E27FC236}">
                <a16:creationId xmlns:a16="http://schemas.microsoft.com/office/drawing/2014/main" id="{3CC428DD-DEAE-C914-904D-E097167C237D}"/>
              </a:ext>
            </a:extLst>
          </p:cNvPr>
          <p:cNvSpPr/>
          <p:nvPr/>
        </p:nvSpPr>
        <p:spPr>
          <a:xfrm>
            <a:off x="2583264" y="1357957"/>
            <a:ext cx="576064" cy="2880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ja-JP" sz="1800" b="0" i="0" u="none" strike="noStrike" dirty="0">
              <a:effectLst/>
              <a:latin typeface="Arial" panose="020B0604020202020204" pitchFamily="34" charset="0"/>
            </a:endParaRPr>
          </a:p>
          <a:p>
            <a:pPr algn="ctr"/>
            <a:endParaRPr kumimoji="1" lang="ja-JP" altLang="en-US" dirty="0"/>
          </a:p>
        </p:txBody>
      </p:sp>
      <p:sp>
        <p:nvSpPr>
          <p:cNvPr id="6" name="矢印: 右 5">
            <a:extLst>
              <a:ext uri="{FF2B5EF4-FFF2-40B4-BE49-F238E27FC236}">
                <a16:creationId xmlns:a16="http://schemas.microsoft.com/office/drawing/2014/main" id="{082D9505-11BA-16ED-3F3B-04A08E270F81}"/>
              </a:ext>
            </a:extLst>
          </p:cNvPr>
          <p:cNvSpPr/>
          <p:nvPr/>
        </p:nvSpPr>
        <p:spPr>
          <a:xfrm>
            <a:off x="2852936" y="1711023"/>
            <a:ext cx="610452" cy="2880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ja-JP" sz="1800" b="0" i="0" u="none" strike="noStrike" dirty="0">
              <a:effectLst/>
              <a:latin typeface="Arial" panose="020B0604020202020204" pitchFamily="34" charset="0"/>
            </a:endParaRPr>
          </a:p>
          <a:p>
            <a:pPr algn="ctr"/>
            <a:endParaRPr kumimoji="1" lang="ja-JP" altLang="en-US" dirty="0"/>
          </a:p>
        </p:txBody>
      </p:sp>
      <p:sp>
        <p:nvSpPr>
          <p:cNvPr id="7" name="矢印: 右 6">
            <a:extLst>
              <a:ext uri="{FF2B5EF4-FFF2-40B4-BE49-F238E27FC236}">
                <a16:creationId xmlns:a16="http://schemas.microsoft.com/office/drawing/2014/main" id="{E06311FC-4421-9FE1-688F-FBCFCFB33827}"/>
              </a:ext>
            </a:extLst>
          </p:cNvPr>
          <p:cNvSpPr/>
          <p:nvPr/>
        </p:nvSpPr>
        <p:spPr>
          <a:xfrm>
            <a:off x="2852936" y="2042033"/>
            <a:ext cx="1368152" cy="2880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ja-JP" sz="1800" b="0" i="0" u="none" strike="noStrike" dirty="0">
              <a:effectLst/>
              <a:latin typeface="Arial" panose="020B0604020202020204" pitchFamily="34" charset="0"/>
            </a:endParaRPr>
          </a:p>
          <a:p>
            <a:pPr algn="ctr"/>
            <a:endParaRPr kumimoji="1" lang="ja-JP" altLang="en-US" dirty="0"/>
          </a:p>
        </p:txBody>
      </p:sp>
      <p:sp>
        <p:nvSpPr>
          <p:cNvPr id="8" name="矢印: 右 7">
            <a:extLst>
              <a:ext uri="{FF2B5EF4-FFF2-40B4-BE49-F238E27FC236}">
                <a16:creationId xmlns:a16="http://schemas.microsoft.com/office/drawing/2014/main" id="{EDA81D0F-FCA9-D963-F407-20CDB3AF3E45}"/>
              </a:ext>
            </a:extLst>
          </p:cNvPr>
          <p:cNvSpPr/>
          <p:nvPr/>
        </p:nvSpPr>
        <p:spPr>
          <a:xfrm>
            <a:off x="4338840" y="2427734"/>
            <a:ext cx="576064" cy="288032"/>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ja-JP" sz="1800" b="0" i="0" u="none" strike="noStrike" dirty="0">
              <a:effectLst/>
              <a:latin typeface="Arial" panose="020B0604020202020204" pitchFamily="34" charset="0"/>
            </a:endParaRPr>
          </a:p>
          <a:p>
            <a:pPr algn="ctr"/>
            <a:endParaRPr kumimoji="1" lang="ja-JP" altLang="en-US" dirty="0"/>
          </a:p>
        </p:txBody>
      </p:sp>
      <p:sp>
        <p:nvSpPr>
          <p:cNvPr id="9" name="矢印: 右 8">
            <a:extLst>
              <a:ext uri="{FF2B5EF4-FFF2-40B4-BE49-F238E27FC236}">
                <a16:creationId xmlns:a16="http://schemas.microsoft.com/office/drawing/2014/main" id="{10E63200-B4E8-BDF3-DEBF-E78D514D835E}"/>
              </a:ext>
            </a:extLst>
          </p:cNvPr>
          <p:cNvSpPr/>
          <p:nvPr/>
        </p:nvSpPr>
        <p:spPr>
          <a:xfrm>
            <a:off x="5013175" y="2787774"/>
            <a:ext cx="1501929" cy="288032"/>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ja-JP" sz="1800" b="0" i="0" u="none" strike="noStrike" dirty="0">
              <a:effectLst/>
              <a:latin typeface="Arial" panose="020B0604020202020204" pitchFamily="34" charset="0"/>
            </a:endParaRPr>
          </a:p>
          <a:p>
            <a:pPr algn="ctr"/>
            <a:endParaRPr kumimoji="1" lang="ja-JP" altLang="en-US" dirty="0"/>
          </a:p>
        </p:txBody>
      </p:sp>
      <p:sp>
        <p:nvSpPr>
          <p:cNvPr id="10" name="テキスト ボックス 9">
            <a:extLst>
              <a:ext uri="{FF2B5EF4-FFF2-40B4-BE49-F238E27FC236}">
                <a16:creationId xmlns:a16="http://schemas.microsoft.com/office/drawing/2014/main" id="{54FFC314-EC17-026A-C30A-257F9B24FC7A}"/>
              </a:ext>
            </a:extLst>
          </p:cNvPr>
          <p:cNvSpPr txBox="1"/>
          <p:nvPr/>
        </p:nvSpPr>
        <p:spPr>
          <a:xfrm>
            <a:off x="188640" y="572338"/>
            <a:ext cx="2321469" cy="374077"/>
          </a:xfrm>
          <a:prstGeom prst="rect">
            <a:avLst/>
          </a:prstGeom>
          <a:noFill/>
        </p:spPr>
        <p:txBody>
          <a:bodyPr wrap="none" rtlCol="0">
            <a:spAutoFit/>
          </a:bodyPr>
          <a:lstStyle/>
          <a:p>
            <a:r>
              <a:rPr kumimoji="1" lang="ja-JP" altLang="en-US" dirty="0"/>
              <a:t>大まかなスケジュール感</a:t>
            </a:r>
          </a:p>
        </p:txBody>
      </p:sp>
      <p:sp>
        <p:nvSpPr>
          <p:cNvPr id="11" name="テキスト ボックス 10">
            <a:extLst>
              <a:ext uri="{FF2B5EF4-FFF2-40B4-BE49-F238E27FC236}">
                <a16:creationId xmlns:a16="http://schemas.microsoft.com/office/drawing/2014/main" id="{D6CF57A8-2D38-C533-F370-ABB2C4DDC126}"/>
              </a:ext>
            </a:extLst>
          </p:cNvPr>
          <p:cNvSpPr txBox="1"/>
          <p:nvPr/>
        </p:nvSpPr>
        <p:spPr>
          <a:xfrm>
            <a:off x="3074144" y="1314934"/>
            <a:ext cx="1249060" cy="374077"/>
          </a:xfrm>
          <a:prstGeom prst="rect">
            <a:avLst/>
          </a:prstGeom>
          <a:noFill/>
        </p:spPr>
        <p:txBody>
          <a:bodyPr wrap="none" rtlCol="0">
            <a:spAutoFit/>
          </a:bodyPr>
          <a:lstStyle/>
          <a:p>
            <a:r>
              <a:rPr kumimoji="1" lang="ja-JP" altLang="en-US" dirty="0"/>
              <a:t>第</a:t>
            </a:r>
            <a:r>
              <a:rPr kumimoji="1" lang="en-US" altLang="ja-JP" dirty="0"/>
              <a:t>1</a:t>
            </a:r>
            <a:r>
              <a:rPr kumimoji="1" lang="ja-JP" altLang="en-US" dirty="0"/>
              <a:t>フェーズ</a:t>
            </a:r>
          </a:p>
        </p:txBody>
      </p:sp>
      <p:sp>
        <p:nvSpPr>
          <p:cNvPr id="12" name="テキスト ボックス 11">
            <a:extLst>
              <a:ext uri="{FF2B5EF4-FFF2-40B4-BE49-F238E27FC236}">
                <a16:creationId xmlns:a16="http://schemas.microsoft.com/office/drawing/2014/main" id="{BE7B0567-C166-0867-8E65-972114446EDC}"/>
              </a:ext>
            </a:extLst>
          </p:cNvPr>
          <p:cNvSpPr txBox="1"/>
          <p:nvPr/>
        </p:nvSpPr>
        <p:spPr>
          <a:xfrm>
            <a:off x="4876774" y="2355726"/>
            <a:ext cx="1337226" cy="374077"/>
          </a:xfrm>
          <a:prstGeom prst="rect">
            <a:avLst/>
          </a:prstGeom>
          <a:noFill/>
        </p:spPr>
        <p:txBody>
          <a:bodyPr wrap="none" rtlCol="0">
            <a:spAutoFit/>
          </a:bodyPr>
          <a:lstStyle/>
          <a:p>
            <a:r>
              <a:rPr kumimoji="1" lang="ja-JP" altLang="en-US" dirty="0"/>
              <a:t>第</a:t>
            </a:r>
            <a:r>
              <a:rPr lang="ja-JP" altLang="en-US" dirty="0"/>
              <a:t>２</a:t>
            </a:r>
            <a:r>
              <a:rPr kumimoji="1" lang="ja-JP" altLang="en-US" dirty="0"/>
              <a:t>フェーズ</a:t>
            </a:r>
          </a:p>
        </p:txBody>
      </p:sp>
      <p:sp>
        <p:nvSpPr>
          <p:cNvPr id="13" name="テキスト ボックス 12">
            <a:extLst>
              <a:ext uri="{FF2B5EF4-FFF2-40B4-BE49-F238E27FC236}">
                <a16:creationId xmlns:a16="http://schemas.microsoft.com/office/drawing/2014/main" id="{E8F55753-2BB5-6DFB-6CEE-D5D1F56F2B98}"/>
              </a:ext>
            </a:extLst>
          </p:cNvPr>
          <p:cNvSpPr txBox="1"/>
          <p:nvPr/>
        </p:nvSpPr>
        <p:spPr>
          <a:xfrm>
            <a:off x="5155779" y="3011538"/>
            <a:ext cx="1337226" cy="374077"/>
          </a:xfrm>
          <a:prstGeom prst="rect">
            <a:avLst/>
          </a:prstGeom>
          <a:noFill/>
        </p:spPr>
        <p:txBody>
          <a:bodyPr wrap="none" rtlCol="0">
            <a:spAutoFit/>
          </a:bodyPr>
          <a:lstStyle/>
          <a:p>
            <a:r>
              <a:rPr kumimoji="1" lang="ja-JP" altLang="en-US" dirty="0"/>
              <a:t>第３フェーズ</a:t>
            </a:r>
          </a:p>
        </p:txBody>
      </p:sp>
      <p:sp>
        <p:nvSpPr>
          <p:cNvPr id="14" name="楕円 13">
            <a:extLst>
              <a:ext uri="{FF2B5EF4-FFF2-40B4-BE49-F238E27FC236}">
                <a16:creationId xmlns:a16="http://schemas.microsoft.com/office/drawing/2014/main" id="{588031B0-9CBE-77FE-59B4-AC0C439B14F1}"/>
              </a:ext>
            </a:extLst>
          </p:cNvPr>
          <p:cNvSpPr/>
          <p:nvPr/>
        </p:nvSpPr>
        <p:spPr>
          <a:xfrm>
            <a:off x="2060848" y="1131590"/>
            <a:ext cx="2664296" cy="144016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284183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B59E03EC-B051-482D-AEA9-194F1539C089}" type="slidenum">
              <a:rPr kumimoji="1" lang="ja-JP" altLang="en-US" smtClean="0">
                <a:solidFill>
                  <a:schemeClr val="bg1"/>
                </a:solidFill>
              </a:rPr>
              <a:pPr/>
              <a:t>6</a:t>
            </a:fld>
            <a:endParaRPr kumimoji="1" lang="ja-JP" altLang="en-US">
              <a:solidFill>
                <a:schemeClr val="bg1"/>
              </a:solidFill>
            </a:endParaRPr>
          </a:p>
        </p:txBody>
      </p:sp>
      <p:sp>
        <p:nvSpPr>
          <p:cNvPr id="2" name="テキスト ボックス 1">
            <a:extLst>
              <a:ext uri="{FF2B5EF4-FFF2-40B4-BE49-F238E27FC236}">
                <a16:creationId xmlns:a16="http://schemas.microsoft.com/office/drawing/2014/main" id="{4991C7FD-68B6-8571-EE72-FF398F7F18BF}"/>
              </a:ext>
            </a:extLst>
          </p:cNvPr>
          <p:cNvSpPr txBox="1"/>
          <p:nvPr/>
        </p:nvSpPr>
        <p:spPr>
          <a:xfrm>
            <a:off x="188640" y="37433"/>
            <a:ext cx="2137124" cy="374077"/>
          </a:xfrm>
          <a:prstGeom prst="rect">
            <a:avLst/>
          </a:prstGeom>
          <a:noFill/>
        </p:spPr>
        <p:txBody>
          <a:bodyPr wrap="none" rtlCol="0">
            <a:spAutoFit/>
          </a:bodyPr>
          <a:lstStyle/>
          <a:p>
            <a:r>
              <a:rPr lang="ja-JP" altLang="en-US" dirty="0"/>
              <a:t>５．開発機能 概要</a:t>
            </a:r>
            <a:endParaRPr kumimoji="1" lang="ja-JP" altLang="en-US" dirty="0"/>
          </a:p>
        </p:txBody>
      </p:sp>
      <p:graphicFrame>
        <p:nvGraphicFramePr>
          <p:cNvPr id="3" name="表 5">
            <a:extLst>
              <a:ext uri="{FF2B5EF4-FFF2-40B4-BE49-F238E27FC236}">
                <a16:creationId xmlns:a16="http://schemas.microsoft.com/office/drawing/2014/main" id="{133ED0B8-7503-DEBC-33C9-6919377C9CA3}"/>
              </a:ext>
            </a:extLst>
          </p:cNvPr>
          <p:cNvGraphicFramePr>
            <a:graphicFrameLocks noGrp="1"/>
          </p:cNvGraphicFramePr>
          <p:nvPr>
            <p:extLst>
              <p:ext uri="{D42A27DB-BD31-4B8C-83A1-F6EECF244321}">
                <p14:modId xmlns:p14="http://schemas.microsoft.com/office/powerpoint/2010/main" val="2855055872"/>
              </p:ext>
            </p:extLst>
          </p:nvPr>
        </p:nvGraphicFramePr>
        <p:xfrm>
          <a:off x="373779" y="643890"/>
          <a:ext cx="6079557" cy="3825240"/>
        </p:xfrm>
        <a:graphic>
          <a:graphicData uri="http://schemas.openxmlformats.org/drawingml/2006/table">
            <a:tbl>
              <a:tblPr firstRow="1" bandRow="1">
                <a:tableStyleId>{5C22544A-7EE6-4342-B048-85BDC9FD1C3A}</a:tableStyleId>
              </a:tblPr>
              <a:tblGrid>
                <a:gridCol w="1862746">
                  <a:extLst>
                    <a:ext uri="{9D8B030D-6E8A-4147-A177-3AD203B41FA5}">
                      <a16:colId xmlns:a16="http://schemas.microsoft.com/office/drawing/2014/main" val="1995969563"/>
                    </a:ext>
                  </a:extLst>
                </a:gridCol>
                <a:gridCol w="3223982">
                  <a:extLst>
                    <a:ext uri="{9D8B030D-6E8A-4147-A177-3AD203B41FA5}">
                      <a16:colId xmlns:a16="http://schemas.microsoft.com/office/drawing/2014/main" val="2153637614"/>
                    </a:ext>
                  </a:extLst>
                </a:gridCol>
                <a:gridCol w="992829">
                  <a:extLst>
                    <a:ext uri="{9D8B030D-6E8A-4147-A177-3AD203B41FA5}">
                      <a16:colId xmlns:a16="http://schemas.microsoft.com/office/drawing/2014/main" val="3041119056"/>
                    </a:ext>
                  </a:extLst>
                </a:gridCol>
              </a:tblGrid>
              <a:tr h="370840">
                <a:tc>
                  <a:txBody>
                    <a:bodyPr/>
                    <a:lstStyle/>
                    <a:p>
                      <a:pPr algn="ctr"/>
                      <a:r>
                        <a:rPr kumimoji="1" lang="ja-JP" altLang="en-US" sz="1400" dirty="0"/>
                        <a:t>機能名称</a:t>
                      </a:r>
                    </a:p>
                  </a:txBody>
                  <a:tcPr/>
                </a:tc>
                <a:tc>
                  <a:txBody>
                    <a:bodyPr/>
                    <a:lstStyle/>
                    <a:p>
                      <a:pPr algn="ctr"/>
                      <a:r>
                        <a:rPr kumimoji="1" lang="ja-JP" altLang="en-US" sz="1400" dirty="0"/>
                        <a:t>機能概要</a:t>
                      </a:r>
                    </a:p>
                  </a:txBody>
                  <a:tcPr/>
                </a:tc>
                <a:tc>
                  <a:txBody>
                    <a:bodyPr/>
                    <a:lstStyle/>
                    <a:p>
                      <a:pPr algn="ctr"/>
                      <a:r>
                        <a:rPr kumimoji="1" lang="ja-JP" altLang="en-US" sz="1200" dirty="0"/>
                        <a:t>難易度</a:t>
                      </a:r>
                    </a:p>
                  </a:txBody>
                  <a:tcPr/>
                </a:tc>
                <a:extLst>
                  <a:ext uri="{0D108BD9-81ED-4DB2-BD59-A6C34878D82A}">
                    <a16:rowId xmlns:a16="http://schemas.microsoft.com/office/drawing/2014/main" val="747210804"/>
                  </a:ext>
                </a:extLst>
              </a:tr>
              <a:tr h="370840">
                <a:tc>
                  <a:txBody>
                    <a:bodyPr/>
                    <a:lstStyle/>
                    <a:p>
                      <a:r>
                        <a:rPr kumimoji="1" lang="ja-JP" altLang="en-US" sz="1400" dirty="0"/>
                        <a:t>レイヤー切替え</a:t>
                      </a:r>
                    </a:p>
                  </a:txBody>
                  <a:tcPr/>
                </a:tc>
                <a:tc>
                  <a:txBody>
                    <a:bodyPr/>
                    <a:lstStyle/>
                    <a:p>
                      <a:r>
                        <a:rPr kumimoji="1" lang="ja-JP" altLang="en-US" sz="1200" dirty="0"/>
                        <a:t>・地図レイヤーの切り換えを行う</a:t>
                      </a:r>
                      <a:endParaRPr kumimoji="1" lang="en-US" altLang="ja-JP" sz="1200" dirty="0"/>
                    </a:p>
                    <a:p>
                      <a:r>
                        <a:rPr kumimoji="1" lang="ja-JP" altLang="en-US" sz="1200" dirty="0"/>
                        <a:t>・地図は必要な数だけ設置ができる</a:t>
                      </a:r>
                      <a:endParaRPr kumimoji="1" lang="en-US" altLang="ja-JP" sz="1200" dirty="0"/>
                    </a:p>
                  </a:txBody>
                  <a:tcPr/>
                </a:tc>
                <a:tc>
                  <a:txBody>
                    <a:bodyPr/>
                    <a:lstStyle/>
                    <a:p>
                      <a:pPr algn="ctr"/>
                      <a:r>
                        <a:rPr kumimoji="1" lang="ja-JP" altLang="en-US" sz="1100" dirty="0">
                          <a:solidFill>
                            <a:schemeClr val="tx1"/>
                          </a:solidFill>
                        </a:rPr>
                        <a:t>低</a:t>
                      </a:r>
                      <a:endParaRPr kumimoji="1" lang="en-US" altLang="ja-JP" sz="1100" dirty="0">
                        <a:solidFill>
                          <a:schemeClr val="tx1"/>
                        </a:solidFill>
                      </a:endParaRPr>
                    </a:p>
                  </a:txBody>
                  <a:tcPr/>
                </a:tc>
                <a:extLst>
                  <a:ext uri="{0D108BD9-81ED-4DB2-BD59-A6C34878D82A}">
                    <a16:rowId xmlns:a16="http://schemas.microsoft.com/office/drawing/2014/main" val="1801419647"/>
                  </a:ext>
                </a:extLst>
              </a:tr>
              <a:tr h="370840">
                <a:tc>
                  <a:txBody>
                    <a:bodyPr/>
                    <a:lstStyle/>
                    <a:p>
                      <a:r>
                        <a:rPr kumimoji="1" lang="ja-JP" altLang="en-US" sz="1400" dirty="0"/>
                        <a:t>凡例の設置・操作</a:t>
                      </a:r>
                    </a:p>
                  </a:txBody>
                  <a:tcPr/>
                </a:tc>
                <a:tc>
                  <a:txBody>
                    <a:bodyPr/>
                    <a:lstStyle/>
                    <a:p>
                      <a:r>
                        <a:rPr kumimoji="1" lang="ja-JP" altLang="en-US" sz="1200" dirty="0"/>
                        <a:t>・凡例の設置を行う</a:t>
                      </a:r>
                      <a:endParaRPr kumimoji="1" lang="en-US" altLang="ja-JP" sz="1200" dirty="0"/>
                    </a:p>
                    <a:p>
                      <a:r>
                        <a:rPr kumimoji="1" lang="ja-JP" altLang="en-US" sz="1200" dirty="0"/>
                        <a:t>・凡例の切り換えなど操作ができる</a:t>
                      </a:r>
                    </a:p>
                  </a:txBody>
                  <a:tcPr/>
                </a:tc>
                <a:tc>
                  <a:txBody>
                    <a:bodyPr/>
                    <a:lstStyle/>
                    <a:p>
                      <a:pPr marL="0" marR="0" lvl="0" indent="0" algn="ctr" defTabSz="823039" rtl="0" eaLnBrk="1" fontAlgn="auto" latinLnBrk="0" hangingPunct="1">
                        <a:lnSpc>
                          <a:spcPct val="100000"/>
                        </a:lnSpc>
                        <a:spcBef>
                          <a:spcPts val="0"/>
                        </a:spcBef>
                        <a:spcAft>
                          <a:spcPts val="0"/>
                        </a:spcAft>
                        <a:buClrTx/>
                        <a:buSzTx/>
                        <a:buFontTx/>
                        <a:buNone/>
                        <a:tabLst/>
                        <a:defRPr/>
                      </a:pPr>
                      <a:r>
                        <a:rPr kumimoji="1" lang="ja-JP" altLang="en-US" sz="1100" dirty="0">
                          <a:solidFill>
                            <a:schemeClr val="tx1"/>
                          </a:solidFill>
                        </a:rPr>
                        <a:t>中</a:t>
                      </a:r>
                      <a:endParaRPr kumimoji="1" lang="en-US" altLang="ja-JP" sz="1100" dirty="0">
                        <a:solidFill>
                          <a:schemeClr val="tx1"/>
                        </a:solidFill>
                      </a:endParaRPr>
                    </a:p>
                  </a:txBody>
                  <a:tcPr/>
                </a:tc>
                <a:extLst>
                  <a:ext uri="{0D108BD9-81ED-4DB2-BD59-A6C34878D82A}">
                    <a16:rowId xmlns:a16="http://schemas.microsoft.com/office/drawing/2014/main" val="3260550495"/>
                  </a:ext>
                </a:extLst>
              </a:tr>
              <a:tr h="370840">
                <a:tc>
                  <a:txBody>
                    <a:bodyPr/>
                    <a:lstStyle/>
                    <a:p>
                      <a:r>
                        <a:rPr kumimoji="1" lang="ja-JP" altLang="en-US" sz="1400" dirty="0"/>
                        <a:t>現在地</a:t>
                      </a:r>
                    </a:p>
                  </a:txBody>
                  <a:tcPr/>
                </a:tc>
                <a:tc>
                  <a:txBody>
                    <a:bodyPr/>
                    <a:lstStyle/>
                    <a:p>
                      <a:r>
                        <a:rPr kumimoji="1" lang="ja-JP" altLang="en-US" sz="1200" dirty="0"/>
                        <a:t>・現在地の情報取得ができる</a:t>
                      </a:r>
                      <a:endParaRPr kumimoji="1" lang="en-US" altLang="ja-JP" sz="1200" dirty="0"/>
                    </a:p>
                    <a:p>
                      <a:r>
                        <a:rPr kumimoji="1" lang="ja-JP" altLang="en-US" sz="1200" dirty="0"/>
                        <a:t>・地図上に現在地を表示することができる</a:t>
                      </a:r>
                      <a:endParaRPr kumimoji="1" lang="ja-JP" altLang="en-US" dirty="0"/>
                    </a:p>
                  </a:txBody>
                  <a:tcPr/>
                </a:tc>
                <a:tc>
                  <a:txBody>
                    <a:bodyPr/>
                    <a:lstStyle/>
                    <a:p>
                      <a:pPr algn="ctr"/>
                      <a:r>
                        <a:rPr kumimoji="1" lang="ja-JP" altLang="en-US" sz="1100" dirty="0">
                          <a:solidFill>
                            <a:schemeClr val="tx1"/>
                          </a:solidFill>
                        </a:rPr>
                        <a:t>中</a:t>
                      </a:r>
                    </a:p>
                  </a:txBody>
                  <a:tcPr/>
                </a:tc>
                <a:extLst>
                  <a:ext uri="{0D108BD9-81ED-4DB2-BD59-A6C34878D82A}">
                    <a16:rowId xmlns:a16="http://schemas.microsoft.com/office/drawing/2014/main" val="2186140859"/>
                  </a:ext>
                </a:extLst>
              </a:tr>
              <a:tr h="370840">
                <a:tc>
                  <a:txBody>
                    <a:bodyPr/>
                    <a:lstStyle/>
                    <a:p>
                      <a:r>
                        <a:rPr kumimoji="1" lang="ja-JP" altLang="en-US" sz="1400" dirty="0"/>
                        <a:t>住所検索</a:t>
                      </a:r>
                    </a:p>
                  </a:txBody>
                  <a:tcPr/>
                </a:tc>
                <a:tc>
                  <a:txBody>
                    <a:bodyPr/>
                    <a:lstStyle/>
                    <a:p>
                      <a:r>
                        <a:rPr kumimoji="1" lang="ja-JP" altLang="en-US" sz="1200" dirty="0"/>
                        <a:t>・住所で検索ができる</a:t>
                      </a:r>
                      <a:endParaRPr kumimoji="1" lang="en-US" altLang="ja-JP" sz="1200" dirty="0"/>
                    </a:p>
                    <a:p>
                      <a:r>
                        <a:rPr kumimoji="1" lang="ja-JP" altLang="en-US" sz="1200" dirty="0"/>
                        <a:t>・現在地から検索ができる</a:t>
                      </a:r>
                    </a:p>
                  </a:txBody>
                  <a:tcPr/>
                </a:tc>
                <a:tc>
                  <a:txBody>
                    <a:bodyPr/>
                    <a:lstStyle/>
                    <a:p>
                      <a:pPr algn="ctr"/>
                      <a:r>
                        <a:rPr kumimoji="1" lang="ja-JP" altLang="en-US" sz="1100" dirty="0">
                          <a:solidFill>
                            <a:schemeClr val="tx1"/>
                          </a:solidFill>
                        </a:rPr>
                        <a:t>中</a:t>
                      </a:r>
                    </a:p>
                  </a:txBody>
                  <a:tcPr/>
                </a:tc>
                <a:extLst>
                  <a:ext uri="{0D108BD9-81ED-4DB2-BD59-A6C34878D82A}">
                    <a16:rowId xmlns:a16="http://schemas.microsoft.com/office/drawing/2014/main" val="327775633"/>
                  </a:ext>
                </a:extLst>
              </a:tr>
              <a:tr h="370840">
                <a:tc>
                  <a:txBody>
                    <a:bodyPr/>
                    <a:lstStyle/>
                    <a:p>
                      <a:r>
                        <a:rPr kumimoji="1" lang="ja-JP" altLang="en-US" sz="1400" dirty="0"/>
                        <a:t>出力（印刷）</a:t>
                      </a:r>
                    </a:p>
                  </a:txBody>
                  <a:tcPr/>
                </a:tc>
                <a:tc>
                  <a:txBody>
                    <a:bodyPr/>
                    <a:lstStyle/>
                    <a:p>
                      <a:r>
                        <a:rPr kumimoji="1" lang="ja-JP" altLang="en-US" sz="1200" dirty="0"/>
                        <a:t>・画面上の地図を印刷できる</a:t>
                      </a:r>
                    </a:p>
                  </a:txBody>
                  <a:tcPr/>
                </a:tc>
                <a:tc>
                  <a:txBody>
                    <a:bodyPr/>
                    <a:lstStyle/>
                    <a:p>
                      <a:pPr algn="ctr"/>
                      <a:r>
                        <a:rPr kumimoji="1" lang="ja-JP" altLang="en-US" sz="1100" dirty="0">
                          <a:solidFill>
                            <a:schemeClr val="tx1"/>
                          </a:solidFill>
                        </a:rPr>
                        <a:t>中</a:t>
                      </a:r>
                    </a:p>
                  </a:txBody>
                  <a:tcPr/>
                </a:tc>
                <a:extLst>
                  <a:ext uri="{0D108BD9-81ED-4DB2-BD59-A6C34878D82A}">
                    <a16:rowId xmlns:a16="http://schemas.microsoft.com/office/drawing/2014/main" val="1009272409"/>
                  </a:ext>
                </a:extLst>
              </a:tr>
              <a:tr h="370840">
                <a:tc>
                  <a:txBody>
                    <a:bodyPr/>
                    <a:lstStyle/>
                    <a:p>
                      <a:r>
                        <a:rPr kumimoji="1" lang="ja-JP" altLang="en-US" sz="1400" dirty="0"/>
                        <a:t>データアップロード</a:t>
                      </a:r>
                    </a:p>
                  </a:txBody>
                  <a:tcPr/>
                </a:tc>
                <a:tc>
                  <a:txBody>
                    <a:bodyPr/>
                    <a:lstStyle/>
                    <a:p>
                      <a:r>
                        <a:rPr kumimoji="1" lang="ja-JP" altLang="en-US" sz="1200" dirty="0"/>
                        <a:t>・凡例などのデータをアップロードできる</a:t>
                      </a:r>
                    </a:p>
                  </a:txBody>
                  <a:tcPr/>
                </a:tc>
                <a:tc>
                  <a:txBody>
                    <a:bodyPr/>
                    <a:lstStyle/>
                    <a:p>
                      <a:pPr algn="ctr"/>
                      <a:r>
                        <a:rPr kumimoji="1" lang="ja-JP" altLang="en-US" sz="1100" dirty="0">
                          <a:solidFill>
                            <a:schemeClr val="tx1"/>
                          </a:solidFill>
                        </a:rPr>
                        <a:t>中</a:t>
                      </a:r>
                    </a:p>
                  </a:txBody>
                  <a:tcPr/>
                </a:tc>
                <a:extLst>
                  <a:ext uri="{0D108BD9-81ED-4DB2-BD59-A6C34878D82A}">
                    <a16:rowId xmlns:a16="http://schemas.microsoft.com/office/drawing/2014/main" val="2805061505"/>
                  </a:ext>
                </a:extLst>
              </a:tr>
              <a:tr h="370840">
                <a:tc>
                  <a:txBody>
                    <a:bodyPr/>
                    <a:lstStyle/>
                    <a:p>
                      <a:pPr marL="0" marR="0" lvl="0" indent="0" algn="l" defTabSz="823039" rtl="0" eaLnBrk="1" fontAlgn="auto" latinLnBrk="0" hangingPunct="1">
                        <a:lnSpc>
                          <a:spcPct val="100000"/>
                        </a:lnSpc>
                        <a:spcBef>
                          <a:spcPts val="0"/>
                        </a:spcBef>
                        <a:spcAft>
                          <a:spcPts val="0"/>
                        </a:spcAft>
                        <a:buClrTx/>
                        <a:buSzTx/>
                        <a:buFontTx/>
                        <a:buNone/>
                        <a:tabLst/>
                        <a:defRPr/>
                      </a:pPr>
                      <a:r>
                        <a:rPr kumimoji="1" lang="ja-JP" altLang="en-US" sz="1400" b="1" dirty="0"/>
                        <a:t>設定情報の保存</a:t>
                      </a:r>
                    </a:p>
                  </a:txBody>
                  <a:tcPr/>
                </a:tc>
                <a:tc>
                  <a:txBody>
                    <a:bodyPr/>
                    <a:lstStyle/>
                    <a:p>
                      <a:r>
                        <a:rPr kumimoji="1" lang="ja-JP" altLang="en-US" sz="1200" dirty="0"/>
                        <a:t>・各ユーザーが操作設定した情報をブラウザ上に保存しておくことができる</a:t>
                      </a:r>
                    </a:p>
                  </a:txBody>
                  <a:tcPr/>
                </a:tc>
                <a:tc>
                  <a:txBody>
                    <a:bodyPr/>
                    <a:lstStyle/>
                    <a:p>
                      <a:pPr algn="ctr"/>
                      <a:r>
                        <a:rPr kumimoji="1" lang="ja-JP" altLang="en-US" sz="1100" dirty="0"/>
                        <a:t>高</a:t>
                      </a:r>
                    </a:p>
                  </a:txBody>
                  <a:tcPr/>
                </a:tc>
                <a:extLst>
                  <a:ext uri="{0D108BD9-81ED-4DB2-BD59-A6C34878D82A}">
                    <a16:rowId xmlns:a16="http://schemas.microsoft.com/office/drawing/2014/main" val="497446999"/>
                  </a:ext>
                </a:extLst>
              </a:tr>
              <a:tr h="370840">
                <a:tc>
                  <a:txBody>
                    <a:bodyPr/>
                    <a:lstStyle/>
                    <a:p>
                      <a:pPr marL="0" marR="0" lvl="0" indent="0" algn="l" defTabSz="823039" rtl="0" eaLnBrk="1" fontAlgn="auto" latinLnBrk="0" hangingPunct="1">
                        <a:lnSpc>
                          <a:spcPct val="100000"/>
                        </a:lnSpc>
                        <a:spcBef>
                          <a:spcPts val="0"/>
                        </a:spcBef>
                        <a:spcAft>
                          <a:spcPts val="0"/>
                        </a:spcAft>
                        <a:buClrTx/>
                        <a:buSzTx/>
                        <a:buFontTx/>
                        <a:buNone/>
                        <a:tabLst/>
                        <a:defRPr/>
                      </a:pPr>
                      <a:r>
                        <a:rPr kumimoji="1" lang="ja-JP" altLang="en-US" sz="1400" b="1" dirty="0"/>
                        <a:t>更新画面</a:t>
                      </a:r>
                    </a:p>
                  </a:txBody>
                  <a:tcPr/>
                </a:tc>
                <a:tc>
                  <a:txBody>
                    <a:bodyPr/>
                    <a:lstStyle/>
                    <a:p>
                      <a:r>
                        <a:rPr kumimoji="1" lang="ja-JP" altLang="en-US" sz="1200" dirty="0"/>
                        <a:t>・管理者が各種情報を更新することができる</a:t>
                      </a:r>
                    </a:p>
                  </a:txBody>
                  <a:tcPr/>
                </a:tc>
                <a:tc>
                  <a:txBody>
                    <a:bodyPr/>
                    <a:lstStyle/>
                    <a:p>
                      <a:pPr marL="0" marR="0" lvl="0" indent="0" algn="ctr" defTabSz="823039" rtl="0" eaLnBrk="1" fontAlgn="auto" latinLnBrk="0" hangingPunct="1">
                        <a:lnSpc>
                          <a:spcPct val="100000"/>
                        </a:lnSpc>
                        <a:spcBef>
                          <a:spcPts val="0"/>
                        </a:spcBef>
                        <a:spcAft>
                          <a:spcPts val="0"/>
                        </a:spcAft>
                        <a:buClrTx/>
                        <a:buSzTx/>
                        <a:buFontTx/>
                        <a:buNone/>
                        <a:tabLst/>
                        <a:defRPr/>
                      </a:pPr>
                      <a:r>
                        <a:rPr kumimoji="1" lang="ja-JP" altLang="en-US" sz="1100" dirty="0"/>
                        <a:t>高</a:t>
                      </a:r>
                    </a:p>
                    <a:p>
                      <a:pPr algn="ctr"/>
                      <a:endParaRPr kumimoji="1" lang="ja-JP" altLang="en-US" sz="1100" dirty="0"/>
                    </a:p>
                  </a:txBody>
                  <a:tcPr/>
                </a:tc>
                <a:extLst>
                  <a:ext uri="{0D108BD9-81ED-4DB2-BD59-A6C34878D82A}">
                    <a16:rowId xmlns:a16="http://schemas.microsoft.com/office/drawing/2014/main" val="652067006"/>
                  </a:ext>
                </a:extLst>
              </a:tr>
            </a:tbl>
          </a:graphicData>
        </a:graphic>
      </p:graphicFrame>
      <p:sp>
        <p:nvSpPr>
          <p:cNvPr id="5" name="左中かっこ 4">
            <a:extLst>
              <a:ext uri="{FF2B5EF4-FFF2-40B4-BE49-F238E27FC236}">
                <a16:creationId xmlns:a16="http://schemas.microsoft.com/office/drawing/2014/main" id="{960F5564-8063-3B6A-512B-6A1894005396}"/>
              </a:ext>
            </a:extLst>
          </p:cNvPr>
          <p:cNvSpPr/>
          <p:nvPr/>
        </p:nvSpPr>
        <p:spPr>
          <a:xfrm>
            <a:off x="188640" y="1131590"/>
            <a:ext cx="144016" cy="230425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1161F2E-DDDD-383F-F04F-78E09ED6B649}"/>
              </a:ext>
            </a:extLst>
          </p:cNvPr>
          <p:cNvSpPr txBox="1"/>
          <p:nvPr/>
        </p:nvSpPr>
        <p:spPr>
          <a:xfrm>
            <a:off x="58316" y="3612961"/>
            <a:ext cx="315463" cy="830997"/>
          </a:xfrm>
          <a:prstGeom prst="rect">
            <a:avLst/>
          </a:prstGeom>
          <a:noFill/>
          <a:ln>
            <a:solidFill>
              <a:srgbClr val="FF0000"/>
            </a:solidFill>
          </a:ln>
        </p:spPr>
        <p:txBody>
          <a:bodyPr wrap="square" rtlCol="0">
            <a:spAutoFit/>
          </a:bodyPr>
          <a:lstStyle/>
          <a:p>
            <a:r>
              <a:rPr kumimoji="1" lang="ja-JP" altLang="en-US" sz="1200" dirty="0">
                <a:solidFill>
                  <a:srgbClr val="FF0000"/>
                </a:solidFill>
              </a:rPr>
              <a:t>付加</a:t>
            </a:r>
            <a:endParaRPr kumimoji="1" lang="en-US" altLang="ja-JP" sz="1200" dirty="0">
              <a:solidFill>
                <a:srgbClr val="FF0000"/>
              </a:solidFill>
            </a:endParaRPr>
          </a:p>
          <a:p>
            <a:r>
              <a:rPr kumimoji="1" lang="ja-JP" altLang="en-US" sz="1200" dirty="0">
                <a:solidFill>
                  <a:srgbClr val="FF0000"/>
                </a:solidFill>
              </a:rPr>
              <a:t>価値</a:t>
            </a:r>
          </a:p>
        </p:txBody>
      </p:sp>
    </p:spTree>
    <p:extLst>
      <p:ext uri="{BB962C8B-B14F-4D97-AF65-F5344CB8AC3E}">
        <p14:creationId xmlns:p14="http://schemas.microsoft.com/office/powerpoint/2010/main" val="1179487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B59E03EC-B051-482D-AEA9-194F1539C089}" type="slidenum">
              <a:rPr kumimoji="1" lang="ja-JP" altLang="en-US" smtClean="0">
                <a:solidFill>
                  <a:schemeClr val="bg1"/>
                </a:solidFill>
              </a:rPr>
              <a:pPr/>
              <a:t>7</a:t>
            </a:fld>
            <a:endParaRPr kumimoji="1" lang="ja-JP" altLang="en-US">
              <a:solidFill>
                <a:schemeClr val="bg1"/>
              </a:solidFill>
            </a:endParaRPr>
          </a:p>
        </p:txBody>
      </p:sp>
      <p:sp>
        <p:nvSpPr>
          <p:cNvPr id="2" name="テキスト ボックス 1">
            <a:extLst>
              <a:ext uri="{FF2B5EF4-FFF2-40B4-BE49-F238E27FC236}">
                <a16:creationId xmlns:a16="http://schemas.microsoft.com/office/drawing/2014/main" id="{4991C7FD-68B6-8571-EE72-FF398F7F18BF}"/>
              </a:ext>
            </a:extLst>
          </p:cNvPr>
          <p:cNvSpPr txBox="1"/>
          <p:nvPr/>
        </p:nvSpPr>
        <p:spPr>
          <a:xfrm>
            <a:off x="188640" y="37433"/>
            <a:ext cx="1354858" cy="374077"/>
          </a:xfrm>
          <a:prstGeom prst="rect">
            <a:avLst/>
          </a:prstGeom>
          <a:noFill/>
        </p:spPr>
        <p:txBody>
          <a:bodyPr wrap="none" rtlCol="0">
            <a:spAutoFit/>
          </a:bodyPr>
          <a:lstStyle/>
          <a:p>
            <a:r>
              <a:rPr kumimoji="1" lang="ja-JP" altLang="en-US" dirty="0"/>
              <a:t>６．成果物</a:t>
            </a:r>
          </a:p>
        </p:txBody>
      </p:sp>
      <p:graphicFrame>
        <p:nvGraphicFramePr>
          <p:cNvPr id="5" name="表 5">
            <a:extLst>
              <a:ext uri="{FF2B5EF4-FFF2-40B4-BE49-F238E27FC236}">
                <a16:creationId xmlns:a16="http://schemas.microsoft.com/office/drawing/2014/main" id="{BF406DBA-FC9B-FB54-5FAE-9A9518E90FC3}"/>
              </a:ext>
            </a:extLst>
          </p:cNvPr>
          <p:cNvGraphicFramePr>
            <a:graphicFrameLocks noGrp="1"/>
          </p:cNvGraphicFramePr>
          <p:nvPr>
            <p:extLst>
              <p:ext uri="{D42A27DB-BD31-4B8C-83A1-F6EECF244321}">
                <p14:modId xmlns:p14="http://schemas.microsoft.com/office/powerpoint/2010/main" val="367744918"/>
              </p:ext>
            </p:extLst>
          </p:nvPr>
        </p:nvGraphicFramePr>
        <p:xfrm>
          <a:off x="202777" y="555526"/>
          <a:ext cx="6259576" cy="3896520"/>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1995969563"/>
                    </a:ext>
                  </a:extLst>
                </a:gridCol>
                <a:gridCol w="1368152">
                  <a:extLst>
                    <a:ext uri="{9D8B030D-6E8A-4147-A177-3AD203B41FA5}">
                      <a16:colId xmlns:a16="http://schemas.microsoft.com/office/drawing/2014/main" val="2153637614"/>
                    </a:ext>
                  </a:extLst>
                </a:gridCol>
                <a:gridCol w="2998152">
                  <a:extLst>
                    <a:ext uri="{9D8B030D-6E8A-4147-A177-3AD203B41FA5}">
                      <a16:colId xmlns:a16="http://schemas.microsoft.com/office/drawing/2014/main" val="2446478106"/>
                    </a:ext>
                  </a:extLst>
                </a:gridCol>
                <a:gridCol w="741144">
                  <a:extLst>
                    <a:ext uri="{9D8B030D-6E8A-4147-A177-3AD203B41FA5}">
                      <a16:colId xmlns:a16="http://schemas.microsoft.com/office/drawing/2014/main" val="3042654259"/>
                    </a:ext>
                  </a:extLst>
                </a:gridCol>
              </a:tblGrid>
              <a:tr h="372765">
                <a:tc>
                  <a:txBody>
                    <a:bodyPr/>
                    <a:lstStyle/>
                    <a:p>
                      <a:pPr algn="ctr"/>
                      <a:r>
                        <a:rPr kumimoji="1" lang="ja-JP" altLang="en-US" sz="1400" dirty="0"/>
                        <a:t>工程</a:t>
                      </a:r>
                    </a:p>
                  </a:txBody>
                  <a:tcPr/>
                </a:tc>
                <a:tc>
                  <a:txBody>
                    <a:bodyPr/>
                    <a:lstStyle/>
                    <a:p>
                      <a:pPr algn="ctr"/>
                      <a:r>
                        <a:rPr kumimoji="1" lang="ja-JP" altLang="en-US" sz="1400" dirty="0"/>
                        <a:t>名称</a:t>
                      </a:r>
                    </a:p>
                  </a:txBody>
                  <a:tcPr/>
                </a:tc>
                <a:tc>
                  <a:txBody>
                    <a:bodyPr/>
                    <a:lstStyle/>
                    <a:p>
                      <a:pPr algn="ctr"/>
                      <a:r>
                        <a:rPr kumimoji="1" lang="ja-JP" altLang="en-US" sz="1400" dirty="0"/>
                        <a:t>内容</a:t>
                      </a:r>
                    </a:p>
                  </a:txBody>
                  <a:tcPr/>
                </a:tc>
                <a:tc>
                  <a:txBody>
                    <a:bodyPr/>
                    <a:lstStyle/>
                    <a:p>
                      <a:pPr algn="ctr"/>
                      <a:r>
                        <a:rPr kumimoji="1" lang="ja-JP" altLang="en-US" sz="1400" dirty="0"/>
                        <a:t>種類</a:t>
                      </a:r>
                    </a:p>
                  </a:txBody>
                  <a:tcPr/>
                </a:tc>
                <a:extLst>
                  <a:ext uri="{0D108BD9-81ED-4DB2-BD59-A6C34878D82A}">
                    <a16:rowId xmlns:a16="http://schemas.microsoft.com/office/drawing/2014/main" val="747210804"/>
                  </a:ext>
                </a:extLst>
              </a:tr>
              <a:tr h="372765">
                <a:tc>
                  <a:txBody>
                    <a:bodyPr/>
                    <a:lstStyle/>
                    <a:p>
                      <a:r>
                        <a:rPr kumimoji="1" lang="ja-JP" altLang="en-US" sz="1200" dirty="0"/>
                        <a:t>基本設計</a:t>
                      </a:r>
                    </a:p>
                  </a:txBody>
                  <a:tcPr/>
                </a:tc>
                <a:tc>
                  <a:txBody>
                    <a:bodyPr/>
                    <a:lstStyle/>
                    <a:p>
                      <a:r>
                        <a:rPr kumimoji="1" lang="ja-JP" altLang="en-US" sz="1200" dirty="0"/>
                        <a:t>プロジェクト計画書</a:t>
                      </a:r>
                    </a:p>
                  </a:txBody>
                  <a:tcPr/>
                </a:tc>
                <a:tc>
                  <a:txBody>
                    <a:bodyPr/>
                    <a:lstStyle/>
                    <a:p>
                      <a:r>
                        <a:rPr kumimoji="1" lang="ja-JP" altLang="en-US" sz="1200" dirty="0"/>
                        <a:t>プロジェクト概要に関する情報</a:t>
                      </a:r>
                    </a:p>
                  </a:txBody>
                  <a:tcPr/>
                </a:tc>
                <a:tc>
                  <a:txBody>
                    <a:bodyPr/>
                    <a:lstStyle/>
                    <a:p>
                      <a:pPr algn="ctr"/>
                      <a:r>
                        <a:rPr kumimoji="1" lang="en-US" altLang="ja-JP" sz="1200" dirty="0"/>
                        <a:t>.pptx</a:t>
                      </a:r>
                      <a:endParaRPr kumimoji="1" lang="ja-JP" altLang="en-US" sz="1200" dirty="0"/>
                    </a:p>
                  </a:txBody>
                  <a:tcPr/>
                </a:tc>
                <a:extLst>
                  <a:ext uri="{0D108BD9-81ED-4DB2-BD59-A6C34878D82A}">
                    <a16:rowId xmlns:a16="http://schemas.microsoft.com/office/drawing/2014/main" val="1801419647"/>
                  </a:ext>
                </a:extLst>
              </a:tr>
              <a:tr h="372765">
                <a:tc>
                  <a:txBody>
                    <a:bodyPr/>
                    <a:lstStyle/>
                    <a:p>
                      <a:endParaRPr kumimoji="1" lang="ja-JP" altLang="en-US" sz="1200" dirty="0"/>
                    </a:p>
                  </a:txBody>
                  <a:tcPr/>
                </a:tc>
                <a:tc>
                  <a:txBody>
                    <a:bodyPr/>
                    <a:lstStyle/>
                    <a:p>
                      <a:r>
                        <a:rPr kumimoji="1" lang="ja-JP" altLang="en-US" sz="1200" dirty="0"/>
                        <a:t>スケジュール</a:t>
                      </a:r>
                    </a:p>
                  </a:txBody>
                  <a:tcPr/>
                </a:tc>
                <a:tc>
                  <a:txBody>
                    <a:bodyPr/>
                    <a:lstStyle/>
                    <a:p>
                      <a:r>
                        <a:rPr kumimoji="1" lang="ja-JP" altLang="en-US" sz="1200" dirty="0"/>
                        <a:t>開発のスケジュール</a:t>
                      </a:r>
                    </a:p>
                  </a:txBody>
                  <a:tcPr/>
                </a:tc>
                <a:tc>
                  <a:txBody>
                    <a:bodyPr/>
                    <a:lstStyle/>
                    <a:p>
                      <a:pPr algn="ctr"/>
                      <a:r>
                        <a:rPr kumimoji="1" lang="en-US" altLang="ja-JP" sz="1200" dirty="0"/>
                        <a:t>.xlsx</a:t>
                      </a:r>
                      <a:endParaRPr kumimoji="1" lang="ja-JP" altLang="en-US" sz="1200" dirty="0"/>
                    </a:p>
                  </a:txBody>
                  <a:tcPr/>
                </a:tc>
                <a:extLst>
                  <a:ext uri="{0D108BD9-81ED-4DB2-BD59-A6C34878D82A}">
                    <a16:rowId xmlns:a16="http://schemas.microsoft.com/office/drawing/2014/main" val="3260550495"/>
                  </a:ext>
                </a:extLst>
              </a:tr>
              <a:tr h="452942">
                <a:tc>
                  <a:txBody>
                    <a:bodyPr/>
                    <a:lstStyle/>
                    <a:p>
                      <a:endParaRPr kumimoji="1" lang="ja-JP" altLang="en-US" sz="1200" dirty="0"/>
                    </a:p>
                  </a:txBody>
                  <a:tcPr/>
                </a:tc>
                <a:tc>
                  <a:txBody>
                    <a:bodyPr/>
                    <a:lstStyle/>
                    <a:p>
                      <a:r>
                        <a:rPr kumimoji="1" lang="ja-JP" altLang="en-US" sz="1200" dirty="0"/>
                        <a:t>機能仕様書</a:t>
                      </a:r>
                    </a:p>
                  </a:txBody>
                  <a:tcPr/>
                </a:tc>
                <a:tc>
                  <a:txBody>
                    <a:bodyPr/>
                    <a:lstStyle/>
                    <a:p>
                      <a:r>
                        <a:rPr kumimoji="1" lang="ja-JP" altLang="en-US" sz="1200" dirty="0"/>
                        <a:t>どのようなソフトウェアの機能で実現するかをまとめた文章</a:t>
                      </a:r>
                    </a:p>
                  </a:txBody>
                  <a:tcPr/>
                </a:tc>
                <a:tc>
                  <a:txBody>
                    <a:bodyPr/>
                    <a:lstStyle/>
                    <a:p>
                      <a:pPr algn="ctr"/>
                      <a:r>
                        <a:rPr kumimoji="1" lang="en-US" altLang="ja-JP" sz="1200" dirty="0"/>
                        <a:t>.docx</a:t>
                      </a:r>
                      <a:endParaRPr kumimoji="1" lang="ja-JP" altLang="en-US" sz="1200" dirty="0"/>
                    </a:p>
                  </a:txBody>
                  <a:tcPr/>
                </a:tc>
                <a:extLst>
                  <a:ext uri="{0D108BD9-81ED-4DB2-BD59-A6C34878D82A}">
                    <a16:rowId xmlns:a16="http://schemas.microsoft.com/office/drawing/2014/main" val="2186140859"/>
                  </a:ext>
                </a:extLst>
              </a:tr>
              <a:tr h="372765">
                <a:tc>
                  <a:txBody>
                    <a:bodyPr/>
                    <a:lstStyle/>
                    <a:p>
                      <a:endParaRPr kumimoji="1" lang="ja-JP" altLang="en-US" sz="1200" dirty="0"/>
                    </a:p>
                  </a:txBody>
                  <a:tcPr/>
                </a:tc>
                <a:tc>
                  <a:txBody>
                    <a:bodyPr/>
                    <a:lstStyle/>
                    <a:p>
                      <a:r>
                        <a:rPr kumimoji="1" lang="ja-JP" altLang="en-US" sz="1200" dirty="0"/>
                        <a:t>要件定義書</a:t>
                      </a:r>
                    </a:p>
                  </a:txBody>
                  <a:tcPr/>
                </a:tc>
                <a:tc>
                  <a:txBody>
                    <a:bodyPr/>
                    <a:lstStyle/>
                    <a:p>
                      <a:r>
                        <a:rPr kumimoji="1" lang="ja-JP" altLang="en-US" sz="1200" dirty="0"/>
                        <a:t>プロジェクトに必要な決めごとをまとめた文章</a:t>
                      </a:r>
                    </a:p>
                  </a:txBody>
                  <a:tcPr/>
                </a:tc>
                <a:tc>
                  <a:txBody>
                    <a:bodyPr/>
                    <a:lstStyle/>
                    <a:p>
                      <a:pPr algn="ctr"/>
                      <a:r>
                        <a:rPr kumimoji="1" lang="en-US" altLang="ja-JP" sz="1200" dirty="0"/>
                        <a:t>.docx</a:t>
                      </a:r>
                      <a:endParaRPr kumimoji="1" lang="ja-JP" altLang="en-US" sz="1200" dirty="0"/>
                    </a:p>
                  </a:txBody>
                  <a:tcPr/>
                </a:tc>
                <a:extLst>
                  <a:ext uri="{0D108BD9-81ED-4DB2-BD59-A6C34878D82A}">
                    <a16:rowId xmlns:a16="http://schemas.microsoft.com/office/drawing/2014/main" val="327775633"/>
                  </a:ext>
                </a:extLst>
              </a:tr>
              <a:tr h="372765">
                <a:tc>
                  <a:txBody>
                    <a:bodyPr/>
                    <a:lstStyle/>
                    <a:p>
                      <a:endParaRPr kumimoji="1" lang="ja-JP" altLang="en-US" sz="1200" dirty="0"/>
                    </a:p>
                  </a:txBody>
                  <a:tcPr/>
                </a:tc>
                <a:tc>
                  <a:txBody>
                    <a:bodyPr/>
                    <a:lstStyle/>
                    <a:p>
                      <a:r>
                        <a:rPr kumimoji="1" lang="en-US" altLang="ja-JP" sz="1200" dirty="0"/>
                        <a:t>Design Doc</a:t>
                      </a:r>
                      <a:endParaRPr kumimoji="1" lang="ja-JP" altLang="en-US" sz="1200" dirty="0"/>
                    </a:p>
                  </a:txBody>
                  <a:tcPr/>
                </a:tc>
                <a:tc>
                  <a:txBody>
                    <a:bodyPr/>
                    <a:lstStyle/>
                    <a:p>
                      <a:r>
                        <a:rPr kumimoji="1" lang="ja-JP" altLang="en-US" sz="1200" dirty="0"/>
                        <a:t>ソフトウェア開発に必要な要点をまとめた文章</a:t>
                      </a:r>
                    </a:p>
                  </a:txBody>
                  <a:tcPr/>
                </a:tc>
                <a:tc>
                  <a:txBody>
                    <a:bodyPr/>
                    <a:lstStyle/>
                    <a:p>
                      <a:pPr algn="ctr"/>
                      <a:r>
                        <a:rPr kumimoji="1" lang="en-US" altLang="ja-JP" sz="1200" dirty="0"/>
                        <a:t>.docx</a:t>
                      </a:r>
                      <a:endParaRPr kumimoji="1" lang="ja-JP" altLang="en-US" sz="1200" dirty="0"/>
                    </a:p>
                  </a:txBody>
                  <a:tcPr/>
                </a:tc>
                <a:extLst>
                  <a:ext uri="{0D108BD9-81ED-4DB2-BD59-A6C34878D82A}">
                    <a16:rowId xmlns:a16="http://schemas.microsoft.com/office/drawing/2014/main" val="1009272409"/>
                  </a:ext>
                </a:extLst>
              </a:tr>
              <a:tr h="372765">
                <a:tc>
                  <a:txBody>
                    <a:bodyPr/>
                    <a:lstStyle/>
                    <a:p>
                      <a:r>
                        <a:rPr kumimoji="1" lang="ja-JP" altLang="en-US" sz="1200" dirty="0"/>
                        <a:t>実装、開発</a:t>
                      </a:r>
                    </a:p>
                  </a:txBody>
                  <a:tcPr/>
                </a:tc>
                <a:tc>
                  <a:txBody>
                    <a:bodyPr/>
                    <a:lstStyle/>
                    <a:p>
                      <a:r>
                        <a:rPr kumimoji="1" lang="ja-JP" altLang="en-US" sz="1200" dirty="0"/>
                        <a:t>テンプレート</a:t>
                      </a:r>
                    </a:p>
                  </a:txBody>
                  <a:tcPr/>
                </a:tc>
                <a:tc>
                  <a:txBody>
                    <a:bodyPr/>
                    <a:lstStyle/>
                    <a:p>
                      <a:r>
                        <a:rPr kumimoji="1" lang="ja-JP" altLang="en-US" sz="1200" dirty="0"/>
                        <a:t>ソースコード</a:t>
                      </a:r>
                    </a:p>
                  </a:txBody>
                  <a:tcPr/>
                </a:tc>
                <a:tc>
                  <a:txBody>
                    <a:bodyPr/>
                    <a:lstStyle/>
                    <a:p>
                      <a:pPr algn="ctr"/>
                      <a:endParaRPr kumimoji="1" lang="ja-JP" altLang="en-US" sz="1200" dirty="0"/>
                    </a:p>
                  </a:txBody>
                  <a:tcPr/>
                </a:tc>
                <a:extLst>
                  <a:ext uri="{0D108BD9-81ED-4DB2-BD59-A6C34878D82A}">
                    <a16:rowId xmlns:a16="http://schemas.microsoft.com/office/drawing/2014/main" val="2181112521"/>
                  </a:ext>
                </a:extLst>
              </a:tr>
              <a:tr h="452942">
                <a:tc>
                  <a:txBody>
                    <a:bodyPr/>
                    <a:lstStyle/>
                    <a:p>
                      <a:endParaRPr kumimoji="1" lang="ja-JP" altLang="en-US" sz="1200" dirty="0"/>
                    </a:p>
                  </a:txBody>
                  <a:tcPr/>
                </a:tc>
                <a:tc>
                  <a:txBody>
                    <a:bodyPr/>
                    <a:lstStyle/>
                    <a:p>
                      <a:r>
                        <a:rPr kumimoji="1" lang="ja-JP" altLang="en-US" sz="1200" dirty="0"/>
                        <a:t>技術仕様書</a:t>
                      </a:r>
                    </a:p>
                  </a:txBody>
                  <a:tcPr/>
                </a:tc>
                <a:tc>
                  <a:txBody>
                    <a:bodyPr/>
                    <a:lstStyle/>
                    <a:p>
                      <a:r>
                        <a:rPr kumimoji="1" lang="ja-JP" altLang="en-US" sz="1200" dirty="0"/>
                        <a:t>機能仕様書に記載した機能を開発するための手法をまとめた文章</a:t>
                      </a:r>
                    </a:p>
                  </a:txBody>
                  <a:tcPr/>
                </a:tc>
                <a:tc>
                  <a:txBody>
                    <a:bodyPr/>
                    <a:lstStyle/>
                    <a:p>
                      <a:pPr algn="ctr"/>
                      <a:r>
                        <a:rPr kumimoji="1" lang="en-US" altLang="ja-JP" sz="1200" dirty="0"/>
                        <a:t>.docx</a:t>
                      </a:r>
                      <a:endParaRPr kumimoji="1" lang="ja-JP" altLang="en-US" sz="1200" dirty="0"/>
                    </a:p>
                  </a:txBody>
                  <a:tcPr/>
                </a:tc>
                <a:extLst>
                  <a:ext uri="{0D108BD9-81ED-4DB2-BD59-A6C34878D82A}">
                    <a16:rowId xmlns:a16="http://schemas.microsoft.com/office/drawing/2014/main" val="3000856878"/>
                  </a:ext>
                </a:extLst>
              </a:tr>
              <a:tr h="372765">
                <a:tc>
                  <a:txBody>
                    <a:bodyPr/>
                    <a:lstStyle/>
                    <a:p>
                      <a:r>
                        <a:rPr kumimoji="1" lang="ja-JP" altLang="en-US" sz="1200" dirty="0"/>
                        <a:t>テスト</a:t>
                      </a:r>
                    </a:p>
                  </a:txBody>
                  <a:tcPr/>
                </a:tc>
                <a:tc>
                  <a:txBody>
                    <a:bodyPr/>
                    <a:lstStyle/>
                    <a:p>
                      <a:r>
                        <a:rPr kumimoji="1" lang="ja-JP" altLang="en-US" sz="1200" dirty="0"/>
                        <a:t>テスト仕様書</a:t>
                      </a:r>
                    </a:p>
                  </a:txBody>
                  <a:tcPr/>
                </a:tc>
                <a:tc>
                  <a:txBody>
                    <a:bodyPr/>
                    <a:lstStyle/>
                    <a:p>
                      <a:r>
                        <a:rPr kumimoji="1" lang="ja-JP" altLang="en-US" sz="1200" dirty="0"/>
                        <a:t>動作確認テストをする為の仕様書</a:t>
                      </a:r>
                    </a:p>
                  </a:txBody>
                  <a:tcPr/>
                </a:tc>
                <a:tc>
                  <a:txBody>
                    <a:bodyPr/>
                    <a:lstStyle/>
                    <a:p>
                      <a:pPr algn="ctr"/>
                      <a:r>
                        <a:rPr kumimoji="1" lang="en-US" altLang="ja-JP" sz="1200" dirty="0"/>
                        <a:t>.docx</a:t>
                      </a:r>
                      <a:endParaRPr kumimoji="1" lang="ja-JP" altLang="en-US" sz="1200" dirty="0"/>
                    </a:p>
                  </a:txBody>
                  <a:tcPr/>
                </a:tc>
                <a:extLst>
                  <a:ext uri="{0D108BD9-81ED-4DB2-BD59-A6C34878D82A}">
                    <a16:rowId xmlns:a16="http://schemas.microsoft.com/office/drawing/2014/main" val="1164816329"/>
                  </a:ext>
                </a:extLst>
              </a:tr>
              <a:tr h="372765">
                <a:tc>
                  <a:txBody>
                    <a:bodyPr/>
                    <a:lstStyle/>
                    <a:p>
                      <a:r>
                        <a:rPr kumimoji="1" lang="ja-JP" altLang="en-US" sz="1200" dirty="0"/>
                        <a:t>リリース</a:t>
                      </a:r>
                    </a:p>
                  </a:txBody>
                  <a:tcPr/>
                </a:tc>
                <a:tc>
                  <a:txBody>
                    <a:bodyPr/>
                    <a:lstStyle/>
                    <a:p>
                      <a:r>
                        <a:rPr kumimoji="1" lang="ja-JP" altLang="en-US" sz="1200" dirty="0"/>
                        <a:t>マニュアル</a:t>
                      </a:r>
                    </a:p>
                  </a:txBody>
                  <a:tcPr/>
                </a:tc>
                <a:tc>
                  <a:txBody>
                    <a:bodyPr/>
                    <a:lstStyle/>
                    <a:p>
                      <a:r>
                        <a:rPr kumimoji="1" lang="ja-JP" altLang="en-US" sz="1200" dirty="0"/>
                        <a:t>管理者向けの操作マニュアル</a:t>
                      </a:r>
                    </a:p>
                  </a:txBody>
                  <a:tcPr/>
                </a:tc>
                <a:tc>
                  <a:txBody>
                    <a:bodyPr/>
                    <a:lstStyle/>
                    <a:p>
                      <a:pPr algn="ctr"/>
                      <a:r>
                        <a:rPr kumimoji="1" lang="en-US" altLang="ja-JP" sz="1200" dirty="0"/>
                        <a:t>.docx</a:t>
                      </a:r>
                      <a:endParaRPr kumimoji="1" lang="ja-JP" altLang="en-US" sz="1200" dirty="0"/>
                    </a:p>
                  </a:txBody>
                  <a:tcPr/>
                </a:tc>
                <a:extLst>
                  <a:ext uri="{0D108BD9-81ED-4DB2-BD59-A6C34878D82A}">
                    <a16:rowId xmlns:a16="http://schemas.microsoft.com/office/drawing/2014/main" val="3774361703"/>
                  </a:ext>
                </a:extLst>
              </a:tr>
            </a:tbl>
          </a:graphicData>
        </a:graphic>
      </p:graphicFrame>
    </p:spTree>
    <p:extLst>
      <p:ext uri="{BB962C8B-B14F-4D97-AF65-F5344CB8AC3E}">
        <p14:creationId xmlns:p14="http://schemas.microsoft.com/office/powerpoint/2010/main" val="2969739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B59E03EC-B051-482D-AEA9-194F1539C089}" type="slidenum">
              <a:rPr kumimoji="1" lang="ja-JP" altLang="en-US" smtClean="0">
                <a:solidFill>
                  <a:schemeClr val="bg1"/>
                </a:solidFill>
              </a:rPr>
              <a:pPr/>
              <a:t>8</a:t>
            </a:fld>
            <a:endParaRPr kumimoji="1" lang="ja-JP" altLang="en-US">
              <a:solidFill>
                <a:schemeClr val="bg1"/>
              </a:solidFill>
            </a:endParaRPr>
          </a:p>
        </p:txBody>
      </p:sp>
      <p:sp>
        <p:nvSpPr>
          <p:cNvPr id="2" name="テキスト ボックス 1">
            <a:extLst>
              <a:ext uri="{FF2B5EF4-FFF2-40B4-BE49-F238E27FC236}">
                <a16:creationId xmlns:a16="http://schemas.microsoft.com/office/drawing/2014/main" id="{4991C7FD-68B6-8571-EE72-FF398F7F18BF}"/>
              </a:ext>
            </a:extLst>
          </p:cNvPr>
          <p:cNvSpPr txBox="1"/>
          <p:nvPr/>
        </p:nvSpPr>
        <p:spPr>
          <a:xfrm>
            <a:off x="188640" y="37433"/>
            <a:ext cx="2132315" cy="374077"/>
          </a:xfrm>
          <a:prstGeom prst="rect">
            <a:avLst/>
          </a:prstGeom>
          <a:noFill/>
        </p:spPr>
        <p:txBody>
          <a:bodyPr wrap="none" rtlCol="0">
            <a:spAutoFit/>
          </a:bodyPr>
          <a:lstStyle/>
          <a:p>
            <a:r>
              <a:rPr lang="ja-JP" altLang="en-US" dirty="0"/>
              <a:t>７．プロジェクト体制</a:t>
            </a:r>
            <a:endParaRPr kumimoji="1" lang="ja-JP" altLang="en-US" dirty="0"/>
          </a:p>
        </p:txBody>
      </p:sp>
      <p:graphicFrame>
        <p:nvGraphicFramePr>
          <p:cNvPr id="5" name="表 5">
            <a:extLst>
              <a:ext uri="{FF2B5EF4-FFF2-40B4-BE49-F238E27FC236}">
                <a16:creationId xmlns:a16="http://schemas.microsoft.com/office/drawing/2014/main" id="{AE063681-0CB6-670F-3138-57FB0D735FD4}"/>
              </a:ext>
            </a:extLst>
          </p:cNvPr>
          <p:cNvGraphicFramePr>
            <a:graphicFrameLocks noGrp="1"/>
          </p:cNvGraphicFramePr>
          <p:nvPr>
            <p:extLst>
              <p:ext uri="{D42A27DB-BD31-4B8C-83A1-F6EECF244321}">
                <p14:modId xmlns:p14="http://schemas.microsoft.com/office/powerpoint/2010/main" val="579195438"/>
              </p:ext>
            </p:extLst>
          </p:nvPr>
        </p:nvGraphicFramePr>
        <p:xfrm>
          <a:off x="476672" y="987574"/>
          <a:ext cx="5976664" cy="2225040"/>
        </p:xfrm>
        <a:graphic>
          <a:graphicData uri="http://schemas.openxmlformats.org/drawingml/2006/table">
            <a:tbl>
              <a:tblPr firstRow="1" bandRow="1">
                <a:tableStyleId>{5C22544A-7EE6-4342-B048-85BDC9FD1C3A}</a:tableStyleId>
              </a:tblPr>
              <a:tblGrid>
                <a:gridCol w="1584176">
                  <a:extLst>
                    <a:ext uri="{9D8B030D-6E8A-4147-A177-3AD203B41FA5}">
                      <a16:colId xmlns:a16="http://schemas.microsoft.com/office/drawing/2014/main" val="1995969563"/>
                    </a:ext>
                  </a:extLst>
                </a:gridCol>
                <a:gridCol w="3312368">
                  <a:extLst>
                    <a:ext uri="{9D8B030D-6E8A-4147-A177-3AD203B41FA5}">
                      <a16:colId xmlns:a16="http://schemas.microsoft.com/office/drawing/2014/main" val="2446478106"/>
                    </a:ext>
                  </a:extLst>
                </a:gridCol>
                <a:gridCol w="1080120">
                  <a:extLst>
                    <a:ext uri="{9D8B030D-6E8A-4147-A177-3AD203B41FA5}">
                      <a16:colId xmlns:a16="http://schemas.microsoft.com/office/drawing/2014/main" val="956189431"/>
                    </a:ext>
                  </a:extLst>
                </a:gridCol>
              </a:tblGrid>
              <a:tr h="370840">
                <a:tc>
                  <a:txBody>
                    <a:bodyPr/>
                    <a:lstStyle/>
                    <a:p>
                      <a:pPr algn="ctr"/>
                      <a:r>
                        <a:rPr kumimoji="1" lang="ja-JP" altLang="en-US" sz="1400" dirty="0"/>
                        <a:t>メンバー</a:t>
                      </a:r>
                    </a:p>
                  </a:txBody>
                  <a:tcPr/>
                </a:tc>
                <a:tc>
                  <a:txBody>
                    <a:bodyPr/>
                    <a:lstStyle/>
                    <a:p>
                      <a:pPr algn="ctr"/>
                      <a:r>
                        <a:rPr kumimoji="1" lang="ja-JP" altLang="en-US" sz="1400" dirty="0"/>
                        <a:t>役割り</a:t>
                      </a:r>
                    </a:p>
                  </a:txBody>
                  <a:tcPr/>
                </a:tc>
                <a:tc>
                  <a:txBody>
                    <a:bodyPr/>
                    <a:lstStyle/>
                    <a:p>
                      <a:pPr algn="ctr"/>
                      <a:r>
                        <a:rPr kumimoji="1" lang="ja-JP" altLang="en-US" sz="1400" dirty="0"/>
                        <a:t>備考</a:t>
                      </a:r>
                    </a:p>
                  </a:txBody>
                  <a:tcPr/>
                </a:tc>
                <a:extLst>
                  <a:ext uri="{0D108BD9-81ED-4DB2-BD59-A6C34878D82A}">
                    <a16:rowId xmlns:a16="http://schemas.microsoft.com/office/drawing/2014/main" val="747210804"/>
                  </a:ext>
                </a:extLst>
              </a:tr>
              <a:tr h="370840">
                <a:tc>
                  <a:txBody>
                    <a:bodyPr/>
                    <a:lstStyle/>
                    <a:p>
                      <a:r>
                        <a:rPr kumimoji="1" lang="ja-JP" altLang="en-US" sz="1200" dirty="0"/>
                        <a:t>望月部長</a:t>
                      </a:r>
                    </a:p>
                  </a:txBody>
                  <a:tcPr/>
                </a:tc>
                <a:tc>
                  <a:txBody>
                    <a:bodyPr/>
                    <a:lstStyle/>
                    <a:p>
                      <a:r>
                        <a:rPr kumimoji="1" lang="ja-JP" altLang="en-US" sz="1400" dirty="0"/>
                        <a:t>決済承認</a:t>
                      </a:r>
                    </a:p>
                  </a:txBody>
                  <a:tcPr/>
                </a:tc>
                <a:tc>
                  <a:txBody>
                    <a:bodyPr/>
                    <a:lstStyle/>
                    <a:p>
                      <a:endParaRPr kumimoji="1" lang="ja-JP" altLang="en-US" sz="1600"/>
                    </a:p>
                  </a:txBody>
                  <a:tcPr/>
                </a:tc>
                <a:extLst>
                  <a:ext uri="{0D108BD9-81ED-4DB2-BD59-A6C34878D82A}">
                    <a16:rowId xmlns:a16="http://schemas.microsoft.com/office/drawing/2014/main" val="1801419647"/>
                  </a:ext>
                </a:extLst>
              </a:tr>
              <a:tr h="370840">
                <a:tc>
                  <a:txBody>
                    <a:bodyPr/>
                    <a:lstStyle/>
                    <a:p>
                      <a:r>
                        <a:rPr kumimoji="1" lang="ja-JP" altLang="en-US" sz="1200" dirty="0"/>
                        <a:t>東京制作　石井さん</a:t>
                      </a:r>
                    </a:p>
                  </a:txBody>
                  <a:tcPr/>
                </a:tc>
                <a:tc>
                  <a:txBody>
                    <a:bodyPr/>
                    <a:lstStyle/>
                    <a:p>
                      <a:r>
                        <a:rPr kumimoji="1" lang="ja-JP" altLang="en-US" sz="1400" dirty="0"/>
                        <a:t>アイデア出し～営業のサポート業務</a:t>
                      </a:r>
                    </a:p>
                  </a:txBody>
                  <a:tcPr/>
                </a:tc>
                <a:tc>
                  <a:txBody>
                    <a:bodyPr/>
                    <a:lstStyle/>
                    <a:p>
                      <a:endParaRPr kumimoji="1" lang="ja-JP" altLang="en-US" sz="1600" dirty="0"/>
                    </a:p>
                  </a:txBody>
                  <a:tcPr/>
                </a:tc>
                <a:extLst>
                  <a:ext uri="{0D108BD9-81ED-4DB2-BD59-A6C34878D82A}">
                    <a16:rowId xmlns:a16="http://schemas.microsoft.com/office/drawing/2014/main" val="3260550495"/>
                  </a:ext>
                </a:extLst>
              </a:tr>
              <a:tr h="370840">
                <a:tc>
                  <a:txBody>
                    <a:bodyPr/>
                    <a:lstStyle/>
                    <a:p>
                      <a:r>
                        <a:rPr kumimoji="1" lang="ja-JP" altLang="en-US" sz="1200" dirty="0"/>
                        <a:t>大阪制作　西本さん</a:t>
                      </a:r>
                    </a:p>
                  </a:txBody>
                  <a:tcPr/>
                </a:tc>
                <a:tc>
                  <a:txBody>
                    <a:bodyPr/>
                    <a:lstStyle/>
                    <a:p>
                      <a:r>
                        <a:rPr kumimoji="1" lang="ja-JP" altLang="en-US" sz="1400" dirty="0"/>
                        <a:t>アイデア出し～営業のサポート業務</a:t>
                      </a:r>
                    </a:p>
                  </a:txBody>
                  <a:tcPr/>
                </a:tc>
                <a:tc>
                  <a:txBody>
                    <a:bodyPr/>
                    <a:lstStyle/>
                    <a:p>
                      <a:endParaRPr kumimoji="1" lang="ja-JP" altLang="en-US" sz="1600"/>
                    </a:p>
                  </a:txBody>
                  <a:tcPr/>
                </a:tc>
                <a:extLst>
                  <a:ext uri="{0D108BD9-81ED-4DB2-BD59-A6C34878D82A}">
                    <a16:rowId xmlns:a16="http://schemas.microsoft.com/office/drawing/2014/main" val="2186140859"/>
                  </a:ext>
                </a:extLst>
              </a:tr>
              <a:tr h="370840">
                <a:tc>
                  <a:txBody>
                    <a:bodyPr/>
                    <a:lstStyle/>
                    <a:p>
                      <a:r>
                        <a:rPr kumimoji="1" lang="ja-JP" altLang="en-US" sz="1200" dirty="0"/>
                        <a:t>北陸制作　山崎さん</a:t>
                      </a:r>
                    </a:p>
                  </a:txBody>
                  <a:tcPr/>
                </a:tc>
                <a:tc>
                  <a:txBody>
                    <a:bodyPr/>
                    <a:lstStyle/>
                    <a:p>
                      <a:r>
                        <a:rPr kumimoji="1" lang="ja-JP" altLang="en-US" sz="1400" dirty="0"/>
                        <a:t>アイデア出し～営業のサポート業務</a:t>
                      </a:r>
                    </a:p>
                  </a:txBody>
                  <a:tcPr/>
                </a:tc>
                <a:tc>
                  <a:txBody>
                    <a:bodyPr/>
                    <a:lstStyle/>
                    <a:p>
                      <a:endParaRPr kumimoji="1" lang="ja-JP" altLang="en-US" sz="1600"/>
                    </a:p>
                  </a:txBody>
                  <a:tcPr/>
                </a:tc>
                <a:extLst>
                  <a:ext uri="{0D108BD9-81ED-4DB2-BD59-A6C34878D82A}">
                    <a16:rowId xmlns:a16="http://schemas.microsoft.com/office/drawing/2014/main" val="327775633"/>
                  </a:ext>
                </a:extLst>
              </a:tr>
              <a:tr h="370840">
                <a:tc>
                  <a:txBody>
                    <a:bodyPr/>
                    <a:lstStyle/>
                    <a:p>
                      <a:r>
                        <a:rPr kumimoji="1" lang="ja-JP" altLang="en-US" sz="1200" dirty="0"/>
                        <a:t>技術グループ　深草</a:t>
                      </a:r>
                    </a:p>
                  </a:txBody>
                  <a:tcPr/>
                </a:tc>
                <a:tc>
                  <a:txBody>
                    <a:bodyPr/>
                    <a:lstStyle/>
                    <a:p>
                      <a:r>
                        <a:rPr kumimoji="1" lang="ja-JP" altLang="en-US" sz="1400" dirty="0"/>
                        <a:t>開発担当</a:t>
                      </a:r>
                    </a:p>
                  </a:txBody>
                  <a:tcPr/>
                </a:tc>
                <a:tc>
                  <a:txBody>
                    <a:bodyPr/>
                    <a:lstStyle/>
                    <a:p>
                      <a:endParaRPr kumimoji="1" lang="ja-JP" altLang="en-US" sz="1600" dirty="0"/>
                    </a:p>
                  </a:txBody>
                  <a:tcPr/>
                </a:tc>
                <a:extLst>
                  <a:ext uri="{0D108BD9-81ED-4DB2-BD59-A6C34878D82A}">
                    <a16:rowId xmlns:a16="http://schemas.microsoft.com/office/drawing/2014/main" val="1009272409"/>
                  </a:ext>
                </a:extLst>
              </a:tr>
            </a:tbl>
          </a:graphicData>
        </a:graphic>
      </p:graphicFrame>
    </p:spTree>
    <p:extLst>
      <p:ext uri="{BB962C8B-B14F-4D97-AF65-F5344CB8AC3E}">
        <p14:creationId xmlns:p14="http://schemas.microsoft.com/office/powerpoint/2010/main" val="1975458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B59E03EC-B051-482D-AEA9-194F1539C089}" type="slidenum">
              <a:rPr kumimoji="1" lang="ja-JP" altLang="en-US" smtClean="0">
                <a:solidFill>
                  <a:schemeClr val="bg1"/>
                </a:solidFill>
              </a:rPr>
              <a:pPr/>
              <a:t>9</a:t>
            </a:fld>
            <a:endParaRPr kumimoji="1" lang="ja-JP" altLang="en-US" dirty="0">
              <a:solidFill>
                <a:schemeClr val="bg1"/>
              </a:solidFill>
            </a:endParaRPr>
          </a:p>
        </p:txBody>
      </p:sp>
      <p:sp>
        <p:nvSpPr>
          <p:cNvPr id="2" name="テキスト ボックス 1">
            <a:extLst>
              <a:ext uri="{FF2B5EF4-FFF2-40B4-BE49-F238E27FC236}">
                <a16:creationId xmlns:a16="http://schemas.microsoft.com/office/drawing/2014/main" id="{4991C7FD-68B6-8571-EE72-FF398F7F18BF}"/>
              </a:ext>
            </a:extLst>
          </p:cNvPr>
          <p:cNvSpPr txBox="1"/>
          <p:nvPr/>
        </p:nvSpPr>
        <p:spPr>
          <a:xfrm>
            <a:off x="188640" y="37433"/>
            <a:ext cx="1588897" cy="374077"/>
          </a:xfrm>
          <a:prstGeom prst="rect">
            <a:avLst/>
          </a:prstGeom>
          <a:noFill/>
        </p:spPr>
        <p:txBody>
          <a:bodyPr wrap="none" rtlCol="0">
            <a:spAutoFit/>
          </a:bodyPr>
          <a:lstStyle/>
          <a:p>
            <a:r>
              <a:rPr kumimoji="1" lang="ja-JP" altLang="en-US" dirty="0"/>
              <a:t>８．品質確認</a:t>
            </a:r>
          </a:p>
        </p:txBody>
      </p:sp>
      <p:graphicFrame>
        <p:nvGraphicFramePr>
          <p:cNvPr id="5" name="表 5">
            <a:extLst>
              <a:ext uri="{FF2B5EF4-FFF2-40B4-BE49-F238E27FC236}">
                <a16:creationId xmlns:a16="http://schemas.microsoft.com/office/drawing/2014/main" id="{612C68C5-478E-E08D-D049-1604EDA4DEF1}"/>
              </a:ext>
            </a:extLst>
          </p:cNvPr>
          <p:cNvGraphicFramePr>
            <a:graphicFrameLocks noGrp="1"/>
          </p:cNvGraphicFramePr>
          <p:nvPr>
            <p:extLst>
              <p:ext uri="{D42A27DB-BD31-4B8C-83A1-F6EECF244321}">
                <p14:modId xmlns:p14="http://schemas.microsoft.com/office/powerpoint/2010/main" val="3432352237"/>
              </p:ext>
            </p:extLst>
          </p:nvPr>
        </p:nvGraphicFramePr>
        <p:xfrm>
          <a:off x="340115" y="1088390"/>
          <a:ext cx="6192688" cy="1483360"/>
        </p:xfrm>
        <a:graphic>
          <a:graphicData uri="http://schemas.openxmlformats.org/drawingml/2006/table">
            <a:tbl>
              <a:tblPr firstRow="1" bandRow="1">
                <a:tableStyleId>{5C22544A-7EE6-4342-B048-85BDC9FD1C3A}</a:tableStyleId>
              </a:tblPr>
              <a:tblGrid>
                <a:gridCol w="1548172">
                  <a:extLst>
                    <a:ext uri="{9D8B030D-6E8A-4147-A177-3AD203B41FA5}">
                      <a16:colId xmlns:a16="http://schemas.microsoft.com/office/drawing/2014/main" val="1995969563"/>
                    </a:ext>
                  </a:extLst>
                </a:gridCol>
                <a:gridCol w="2552392">
                  <a:extLst>
                    <a:ext uri="{9D8B030D-6E8A-4147-A177-3AD203B41FA5}">
                      <a16:colId xmlns:a16="http://schemas.microsoft.com/office/drawing/2014/main" val="2153637614"/>
                    </a:ext>
                  </a:extLst>
                </a:gridCol>
                <a:gridCol w="1255275">
                  <a:extLst>
                    <a:ext uri="{9D8B030D-6E8A-4147-A177-3AD203B41FA5}">
                      <a16:colId xmlns:a16="http://schemas.microsoft.com/office/drawing/2014/main" val="2446478106"/>
                    </a:ext>
                  </a:extLst>
                </a:gridCol>
                <a:gridCol w="836849">
                  <a:extLst>
                    <a:ext uri="{9D8B030D-6E8A-4147-A177-3AD203B41FA5}">
                      <a16:colId xmlns:a16="http://schemas.microsoft.com/office/drawing/2014/main" val="3042654259"/>
                    </a:ext>
                  </a:extLst>
                </a:gridCol>
              </a:tblGrid>
              <a:tr h="370840">
                <a:tc>
                  <a:txBody>
                    <a:bodyPr/>
                    <a:lstStyle/>
                    <a:p>
                      <a:pPr algn="ctr"/>
                      <a:r>
                        <a:rPr kumimoji="1" lang="ja-JP" altLang="en-US" sz="1400" dirty="0"/>
                        <a:t>名称</a:t>
                      </a:r>
                    </a:p>
                  </a:txBody>
                  <a:tcPr/>
                </a:tc>
                <a:tc>
                  <a:txBody>
                    <a:bodyPr/>
                    <a:lstStyle/>
                    <a:p>
                      <a:pPr algn="ctr"/>
                      <a:r>
                        <a:rPr kumimoji="1" lang="ja-JP" altLang="en-US" sz="1400" dirty="0"/>
                        <a:t>内容</a:t>
                      </a:r>
                    </a:p>
                  </a:txBody>
                  <a:tcPr/>
                </a:tc>
                <a:tc>
                  <a:txBody>
                    <a:bodyPr/>
                    <a:lstStyle/>
                    <a:p>
                      <a:pPr algn="ctr"/>
                      <a:r>
                        <a:rPr kumimoji="1" lang="ja-JP" altLang="en-US" sz="1400" dirty="0"/>
                        <a:t>レビュー担当</a:t>
                      </a:r>
                    </a:p>
                  </a:txBody>
                  <a:tcPr/>
                </a:tc>
                <a:tc>
                  <a:txBody>
                    <a:bodyPr/>
                    <a:lstStyle/>
                    <a:p>
                      <a:pPr algn="ctr"/>
                      <a:r>
                        <a:rPr kumimoji="1" lang="ja-JP" altLang="en-US" sz="1400" dirty="0"/>
                        <a:t>実施</a:t>
                      </a:r>
                    </a:p>
                  </a:txBody>
                  <a:tcPr/>
                </a:tc>
                <a:extLst>
                  <a:ext uri="{0D108BD9-81ED-4DB2-BD59-A6C34878D82A}">
                    <a16:rowId xmlns:a16="http://schemas.microsoft.com/office/drawing/2014/main" val="747210804"/>
                  </a:ext>
                </a:extLst>
              </a:tr>
              <a:tr h="370840">
                <a:tc>
                  <a:txBody>
                    <a:bodyPr/>
                    <a:lstStyle/>
                    <a:p>
                      <a:r>
                        <a:rPr kumimoji="1" lang="ja-JP" altLang="en-US" sz="1400" dirty="0"/>
                        <a:t>テンプレート</a:t>
                      </a:r>
                    </a:p>
                  </a:txBody>
                  <a:tcPr/>
                </a:tc>
                <a:tc>
                  <a:txBody>
                    <a:bodyPr/>
                    <a:lstStyle/>
                    <a:p>
                      <a:r>
                        <a:rPr kumimoji="1" lang="ja-JP" altLang="en-US" sz="1400" b="1" dirty="0"/>
                        <a:t>開発したテンプレートのレビュー</a:t>
                      </a:r>
                    </a:p>
                  </a:txBody>
                  <a:tcPr/>
                </a:tc>
                <a:tc>
                  <a:txBody>
                    <a:bodyPr/>
                    <a:lstStyle/>
                    <a:p>
                      <a:r>
                        <a:rPr kumimoji="1" lang="ja-JP" altLang="en-US" sz="1400" dirty="0"/>
                        <a:t>全員</a:t>
                      </a:r>
                    </a:p>
                  </a:txBody>
                  <a:tcPr/>
                </a:tc>
                <a:tc>
                  <a:txBody>
                    <a:bodyPr/>
                    <a:lstStyle/>
                    <a:p>
                      <a:endParaRPr kumimoji="1" lang="ja-JP" altLang="en-US" sz="1400"/>
                    </a:p>
                  </a:txBody>
                  <a:tcPr/>
                </a:tc>
                <a:extLst>
                  <a:ext uri="{0D108BD9-81ED-4DB2-BD59-A6C34878D82A}">
                    <a16:rowId xmlns:a16="http://schemas.microsoft.com/office/drawing/2014/main" val="1801419647"/>
                  </a:ext>
                </a:extLst>
              </a:tr>
              <a:tr h="370840">
                <a:tc>
                  <a:txBody>
                    <a:bodyPr/>
                    <a:lstStyle/>
                    <a:p>
                      <a:r>
                        <a:rPr kumimoji="1" lang="ja-JP" altLang="en-US" sz="1400" dirty="0"/>
                        <a:t>テスト</a:t>
                      </a:r>
                    </a:p>
                  </a:txBody>
                  <a:tcPr/>
                </a:tc>
                <a:tc>
                  <a:txBody>
                    <a:bodyPr/>
                    <a:lstStyle/>
                    <a:p>
                      <a:r>
                        <a:rPr kumimoji="1" lang="ja-JP" altLang="en-US" sz="1400" dirty="0"/>
                        <a:t>機能のテスト</a:t>
                      </a:r>
                    </a:p>
                  </a:txBody>
                  <a:tcPr/>
                </a:tc>
                <a:tc>
                  <a:txBody>
                    <a:bodyPr/>
                    <a:lstStyle/>
                    <a:p>
                      <a:r>
                        <a:rPr kumimoji="1" lang="ja-JP" altLang="en-US" sz="1400" dirty="0"/>
                        <a:t>関係者</a:t>
                      </a:r>
                    </a:p>
                  </a:txBody>
                  <a:tcPr/>
                </a:tc>
                <a:tc>
                  <a:txBody>
                    <a:bodyPr/>
                    <a:lstStyle/>
                    <a:p>
                      <a:endParaRPr kumimoji="1" lang="ja-JP" altLang="en-US" sz="1400"/>
                    </a:p>
                  </a:txBody>
                  <a:tcPr/>
                </a:tc>
                <a:extLst>
                  <a:ext uri="{0D108BD9-81ED-4DB2-BD59-A6C34878D82A}">
                    <a16:rowId xmlns:a16="http://schemas.microsoft.com/office/drawing/2014/main" val="3260550495"/>
                  </a:ext>
                </a:extLst>
              </a:tr>
              <a:tr h="370840">
                <a:tc>
                  <a:txBody>
                    <a:bodyPr/>
                    <a:lstStyle/>
                    <a:p>
                      <a:r>
                        <a:rPr kumimoji="1" lang="ja-JP" altLang="en-US" sz="1400" dirty="0"/>
                        <a:t>マニュアル</a:t>
                      </a:r>
                    </a:p>
                  </a:txBody>
                  <a:tcPr/>
                </a:tc>
                <a:tc>
                  <a:txBody>
                    <a:bodyPr/>
                    <a:lstStyle/>
                    <a:p>
                      <a:r>
                        <a:rPr kumimoji="1" lang="ja-JP" altLang="en-US" sz="1400" dirty="0"/>
                        <a:t>作成したマニュアルの確認</a:t>
                      </a:r>
                    </a:p>
                  </a:txBody>
                  <a:tcPr/>
                </a:tc>
                <a:tc>
                  <a:txBody>
                    <a:bodyPr/>
                    <a:lstStyle/>
                    <a:p>
                      <a:r>
                        <a:rPr kumimoji="1" lang="ja-JP" altLang="en-US" sz="1400" dirty="0"/>
                        <a:t>関係者</a:t>
                      </a:r>
                    </a:p>
                  </a:txBody>
                  <a:tcPr/>
                </a:tc>
                <a:tc>
                  <a:txBody>
                    <a:bodyPr/>
                    <a:lstStyle/>
                    <a:p>
                      <a:endParaRPr kumimoji="1" lang="ja-JP" altLang="en-US" sz="1400" dirty="0"/>
                    </a:p>
                  </a:txBody>
                  <a:tcPr/>
                </a:tc>
                <a:extLst>
                  <a:ext uri="{0D108BD9-81ED-4DB2-BD59-A6C34878D82A}">
                    <a16:rowId xmlns:a16="http://schemas.microsoft.com/office/drawing/2014/main" val="2186140859"/>
                  </a:ext>
                </a:extLst>
              </a:tr>
            </a:tbl>
          </a:graphicData>
        </a:graphic>
      </p:graphicFrame>
    </p:spTree>
    <p:extLst>
      <p:ext uri="{BB962C8B-B14F-4D97-AF65-F5344CB8AC3E}">
        <p14:creationId xmlns:p14="http://schemas.microsoft.com/office/powerpoint/2010/main" val="66998926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iri UI">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校了紙について.pptx" id="{3E83F05B-A3FF-4DEF-91CB-7C060861155E}" vid="{21C0A0F7-7EC6-47CB-BA19-ECAF1BF99B19}"/>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校了紙について.pptx" id="{3E83F05B-A3FF-4DEF-91CB-7C060861155E}" vid="{69EE20F2-0E28-41BB-8E5F-5F641E5B8DBE}"/>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B875E2A5921CE6449F3569F3B131DF3C" ma:contentTypeVersion="12" ma:contentTypeDescription="新しいドキュメントを作成します。" ma:contentTypeScope="" ma:versionID="0112fff45249af0ad650c6aa33f23adf">
  <xsd:schema xmlns:xsd="http://www.w3.org/2001/XMLSchema" xmlns:xs="http://www.w3.org/2001/XMLSchema" xmlns:p="http://schemas.microsoft.com/office/2006/metadata/properties" xmlns:ns3="764dc59d-f60c-4302-8c1a-8046e3e64d03" xmlns:ns4="ca2710db-d0e1-4896-876e-2573ae266865" targetNamespace="http://schemas.microsoft.com/office/2006/metadata/properties" ma:root="true" ma:fieldsID="1a9bf4abf4e881f84b3f2175a8661e6a" ns3:_="" ns4:_="">
    <xsd:import namespace="764dc59d-f60c-4302-8c1a-8046e3e64d03"/>
    <xsd:import namespace="ca2710db-d0e1-4896-876e-2573ae266865"/>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element ref="ns4:SharedWithUsers" minOccurs="0"/>
                <xsd:element ref="ns4:SharedWithDetails" minOccurs="0"/>
                <xsd:element ref="ns4:SharingHintHash"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64dc59d-f60c-4302-8c1a-8046e3e64d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a2710db-d0e1-4896-876e-2573ae266865" elementFormDefault="qualified">
    <xsd:import namespace="http://schemas.microsoft.com/office/2006/documentManagement/types"/>
    <xsd:import namespace="http://schemas.microsoft.com/office/infopath/2007/PartnerControls"/>
    <xsd:element name="SharedWithUsers" ma:index="16"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共有相手の詳細情報" ma:internalName="SharedWithDetails" ma:readOnly="true">
      <xsd:simpleType>
        <xsd:restriction base="dms:Note">
          <xsd:maxLength value="255"/>
        </xsd:restriction>
      </xsd:simpleType>
    </xsd:element>
    <xsd:element name="SharingHintHash" ma:index="18" nillable="true" ma:displayName="共有のヒントのハッシュ"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4D0FF8-1959-4D9B-B171-59FFDC2C39C7}">
  <ds:schemaRefs>
    <ds:schemaRef ds:uri="http://www.w3.org/XML/1998/namespace"/>
    <ds:schemaRef ds:uri="http://purl.org/dc/elements/1.1/"/>
    <ds:schemaRef ds:uri="http://purl.org/dc/terms/"/>
    <ds:schemaRef ds:uri="http://schemas.microsoft.com/office/infopath/2007/PartnerControls"/>
    <ds:schemaRef ds:uri="http://schemas.microsoft.com/office/2006/metadata/properties"/>
    <ds:schemaRef ds:uri="http://purl.org/dc/dcmitype/"/>
    <ds:schemaRef ds:uri="http://schemas.microsoft.com/office/2006/documentManagement/types"/>
    <ds:schemaRef ds:uri="http://schemas.openxmlformats.org/package/2006/metadata/core-properties"/>
    <ds:schemaRef ds:uri="ca2710db-d0e1-4896-876e-2573ae266865"/>
    <ds:schemaRef ds:uri="764dc59d-f60c-4302-8c1a-8046e3e64d03"/>
  </ds:schemaRefs>
</ds:datastoreItem>
</file>

<file path=customXml/itemProps2.xml><?xml version="1.0" encoding="utf-8"?>
<ds:datastoreItem xmlns:ds="http://schemas.openxmlformats.org/officeDocument/2006/customXml" ds:itemID="{293926EC-3CF2-4F54-B7AD-085125CE7988}">
  <ds:schemaRefs>
    <ds:schemaRef ds:uri="http://schemas.microsoft.com/sharepoint/v3/contenttype/forms"/>
  </ds:schemaRefs>
</ds:datastoreItem>
</file>

<file path=customXml/itemProps3.xml><?xml version="1.0" encoding="utf-8"?>
<ds:datastoreItem xmlns:ds="http://schemas.openxmlformats.org/officeDocument/2006/customXml" ds:itemID="{A08B0E68-F0F9-4C38-BDF6-0385C86827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64dc59d-f60c-4302-8c1a-8046e3e64d03"/>
    <ds:schemaRef ds:uri="ca2710db-d0e1-4896-876e-2573ae2668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わかりやすい資料</Template>
  <TotalTime>296</TotalTime>
  <Words>914</Words>
  <Application>Microsoft Office PowerPoint</Application>
  <PresentationFormat>ユーザー設定</PresentationFormat>
  <Paragraphs>205</Paragraphs>
  <Slides>11</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11</vt:i4>
      </vt:variant>
    </vt:vector>
  </HeadingPairs>
  <TitlesOfParts>
    <vt:vector size="17" baseType="lpstr">
      <vt:lpstr>Meiryo UI</vt:lpstr>
      <vt:lpstr>Arial</vt:lpstr>
      <vt:lpstr>Arial</vt:lpstr>
      <vt:lpstr>Calibri</vt:lpstr>
      <vt:lpstr>Office テーマ</vt:lpstr>
      <vt:lpstr>デザインの設定</vt:lpstr>
      <vt:lpstr>WEBGIS 開発プロジェクト計画書</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深草 稔</dc:creator>
  <cp:lastModifiedBy>深草 稔</cp:lastModifiedBy>
  <cp:revision>26</cp:revision>
  <cp:lastPrinted>2014-10-03T06:49:55Z</cp:lastPrinted>
  <dcterms:created xsi:type="dcterms:W3CDTF">2022-05-06T00:39:25Z</dcterms:created>
  <dcterms:modified xsi:type="dcterms:W3CDTF">2022-05-16T06:58:58Z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0x010100B875E2A5921CE6449F3569F3B131DF3C</vt:lpwstr>
  </property>
</Properties>
</file>