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O WE ARE" id="{EE24AE22-9F8D-F649-ADB4-39B6CEDB6D26}">
          <p14:sldIdLst>
            <p14:sldId id="256"/>
          </p14:sldIdLst>
        </p14:section>
        <p14:section name="PAIN" id="{62D34BCB-AA59-BF4B-9C8D-801F9F9D1EDB}">
          <p14:sldIdLst/>
        </p14:section>
        <p14:section name="SOLUTION" id="{E55EED48-1A5D-324C-A2B7-DC08D4B693DA}">
          <p14:sldIdLst/>
        </p14:section>
        <p14:section name="MAGIC" id="{9ADD1A2B-025F-134E-914C-1D238CE56793}">
          <p14:sldIdLst/>
        </p14:section>
        <p14:section name="MARKET SIZE" id="{53BA3A12-7888-CB4C-AC8D-239248893AAA}">
          <p14:sldIdLst/>
        </p14:section>
        <p14:section name="BUSINESS MODEL" id="{4F3C7722-39ED-2945-8ADF-65C637735554}">
          <p14:sldIdLst/>
        </p14:section>
        <p14:section name="UNFAIR ADVANTAGES" id="{EE2B0A28-B529-B249-BD72-1AABE9CC6FCD}">
          <p14:sldIdLst/>
        </p14:section>
        <p14:section name="COMPETITORS" id="{33782B9B-6F4C-F84B-8FF7-15600F5FB5D8}">
          <p14:sldIdLst/>
        </p14:section>
        <p14:section name="PLAN" id="{D9B0441C-0E42-824C-8427-3F9E996E6C9F}">
          <p14:sldIdLst/>
        </p14:section>
        <p14:section name="TEAM" id="{EC620615-658F-8341-A2CF-497BE1AD684C}">
          <p14:sldIdLst/>
        </p14:section>
        <p14:section name="CONTACTS" id="{E4A1A521-72DC-D043-B38A-80E29A0EC59E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 snapToGrid="0" snapToObjects="1">
      <p:cViewPr varScale="1">
        <p:scale>
          <a:sx n="104" d="100"/>
          <a:sy n="104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92484-8B77-E344-9250-3C8E2EED5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FB884F-A57B-D64B-9882-B05E5A5ED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3BDFE7-5EF6-A147-8012-9C4CE620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B58A-8371-6340-8A4E-5EDEAEF697A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F2B520-E573-AC49-82FD-DA287576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23DBFD-FCA2-214A-A193-F5F2AC8D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DA00-DAF6-6147-AA5B-50D8C4644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41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8D2D4-7F77-3748-A97B-8126E4E8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DE69DE-B2F8-EB4F-BF1C-E821F43A5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417F2B-6AE3-744D-82CB-DF54AF1B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B58A-8371-6340-8A4E-5EDEAEF697A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B619E6-3C2A-AB41-881F-D46AED93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16BD3E-ECDF-5A4B-86D6-7960F58C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DA00-DAF6-6147-AA5B-50D8C4644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32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A9957B-074C-524F-B7C4-A6F7FA3C9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8D19F6-35C3-9843-A3C7-DF2A5FBB1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A32698-748D-5A43-A505-E60D6ED2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B58A-8371-6340-8A4E-5EDEAEF697A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30D422-35D7-7848-9C7A-CE6C9B8E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B892B-9C77-FE4E-8B9B-1F2B72BC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DA00-DAF6-6147-AA5B-50D8C4644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06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B21B7-CF27-9C4D-A3B2-A8C63ED1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4775A8-9413-5B4A-A282-0853596F8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E46E7A-5F9A-704C-92EF-4DB12302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B58A-8371-6340-8A4E-5EDEAEF697A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87992A-DE5D-5046-92EB-9B56B711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B42633-6AE7-8847-870E-60071ECD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DA00-DAF6-6147-AA5B-50D8C4644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32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FA139-E35A-AD40-B3D9-FA463E97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36C51D-9B69-0349-9E53-FE0ADC135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D12E64-50DB-3346-BF84-1299414F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B58A-8371-6340-8A4E-5EDEAEF697A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6956CC-3659-7646-8CE8-D5BBC519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B32A1F-7509-F047-8EF9-41EF5D57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DA00-DAF6-6147-AA5B-50D8C4644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40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21B76-DBD2-314A-AE47-AA5A4BE2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64EFD3-C275-5F40-A7BD-E0D618202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55817E-1376-BC40-B73B-76F924506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801E3F-33CB-7246-B7F5-38900F29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B58A-8371-6340-8A4E-5EDEAEF697A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DDFB49-2C37-C148-8882-C38E9AF8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345228-FCEF-0C4D-985E-4A646899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DA00-DAF6-6147-AA5B-50D8C4644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13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3480A-ABFC-094A-9178-B6250865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4BC012-C191-5A42-8F77-FC4BEE825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E7FE6C-F3F2-AA41-A212-DEA642A3A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08D64F-DE76-304F-B07C-B27F0999D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B7CCED-832A-354E-B891-6EF92C65F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8413033-A63C-5D4B-9C53-536D0935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B58A-8371-6340-8A4E-5EDEAEF697A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7AC845-1F40-2E47-9600-1BBB36E8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846F7E-A179-D94E-B65B-4A6137EE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DA00-DAF6-6147-AA5B-50D8C4644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6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2D0CE-543F-874E-9BA0-56604805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18AECF-2976-6742-958F-5AA630353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B58A-8371-6340-8A4E-5EDEAEF697A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E7B31B-7E29-BB44-AC60-4004E7D0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25A85A-724A-494C-924A-BA3BE0CE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DA00-DAF6-6147-AA5B-50D8C4644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57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D33DD43-8D84-B248-92EC-A9DBAE14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B58A-8371-6340-8A4E-5EDEAEF697A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2C3FAD-183D-7348-AFDD-308444B2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815BD2-CBF9-7940-81FC-2A8841C3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DA00-DAF6-6147-AA5B-50D8C4644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0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098C7-676B-1A48-9E03-7FB38C10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AC6F30-0BC6-FD4B-A455-F15C15E9F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726C4B-E741-AE4D-9C4A-9A56268DE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D3832A-D1F8-764D-8EDC-B795E80F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B58A-8371-6340-8A4E-5EDEAEF697A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360CD2-28B5-6441-891F-3FD4C5D0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16784E-D373-E24F-B510-FC6FA638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DA00-DAF6-6147-AA5B-50D8C4644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2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A5D56-580B-4D49-BA4F-30D3E5CD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7B17560-2D06-184D-ACDB-27F7E778A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700B89-EEDD-4545-BF82-1561C65A7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9E7228-B324-6F47-AF33-87B8BF25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B58A-8371-6340-8A4E-5EDEAEF697A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AEFEF3-0547-9A46-95E2-201E2BF8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AE7429-ECE9-4040-B856-F2ED49D9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DA00-DAF6-6147-AA5B-50D8C4644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19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0F909-FE73-3448-AF70-FEE3629E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1E4E5E-16A2-6940-810E-74BF3F762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CC9D97-FEB6-4E4B-B7AB-434FC89E5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BB58A-8371-6340-8A4E-5EDEAEF697A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1092E1-D0CF-DB4E-9F8B-27274B58F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56DD53-5500-4D4E-B386-AD293AF96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1DA00-DAF6-6147-AA5B-50D8C4644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43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32CD4-499B-CD4B-AD9F-AA549E4619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«</a:t>
            </a:r>
            <a:r>
              <a:rPr lang="en-US" dirty="0" err="1"/>
              <a:t>Bayqaw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8E86B3-865D-6746-83DA-52E8D36F9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0809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Macintosh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Проект «Bayqaw»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«Bayqaw»</dc:title>
  <dc:creator>Bauyrzhan Ospan</dc:creator>
  <cp:lastModifiedBy>Bauyrzhan Ospan</cp:lastModifiedBy>
  <cp:revision>1</cp:revision>
  <dcterms:created xsi:type="dcterms:W3CDTF">2018-11-13T10:17:13Z</dcterms:created>
  <dcterms:modified xsi:type="dcterms:W3CDTF">2018-11-13T10:28:22Z</dcterms:modified>
</cp:coreProperties>
</file>