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FD669D8-59D0-41F0-AB14-14981FE0E6F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r>
              <a:rPr lang="en-US" dirty="0" smtClean="0"/>
              <a:t>SODA 502</a:t>
            </a:r>
          </a:p>
          <a:p>
            <a:r>
              <a:rPr lang="en-US" dirty="0" smtClean="0"/>
              <a:t>20 October 2015</a:t>
            </a:r>
          </a:p>
          <a:p>
            <a:r>
              <a:rPr lang="en-US" dirty="0" smtClean="0"/>
              <a:t>Project Analysis Outline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117201"/>
              </p:ext>
            </p:extLst>
          </p:nvPr>
        </p:nvGraphicFramePr>
        <p:xfrm>
          <a:off x="1447800" y="2448560"/>
          <a:ext cx="616406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75"/>
                <a:gridCol w="1524000"/>
                <a:gridCol w="1162120"/>
                <a:gridCol w="1417373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Data</a:t>
                      </a:r>
                      <a:r>
                        <a:rPr lang="en-US" baseline="0" dirty="0" smtClean="0"/>
                        <a:t> Sets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</a:t>
                      </a:r>
                      <a:r>
                        <a:rPr lang="en-US" baseline="0" dirty="0" smtClean="0"/>
                        <a:t> # Nodes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</a:t>
                      </a:r>
                      <a:r>
                        <a:rPr lang="en-US" baseline="0" dirty="0" smtClean="0"/>
                        <a:t> # Edges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Influence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More?????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5715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*For now, we treat all data sets as weighted and directed.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55372585"/>
              </p:ext>
            </p:extLst>
          </p:nvPr>
        </p:nvGraphicFramePr>
        <p:xfrm>
          <a:off x="1219200" y="1828800"/>
          <a:ext cx="68353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600200"/>
                <a:gridCol w="1371600"/>
                <a:gridCol w="990600"/>
                <a:gridCol w="8917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Undirected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Landau’s h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K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Reach Degree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Reach Closeness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GRC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Rooted Depth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Closeness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Betweenness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Eigenvector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Pairs Plot for Global Measures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400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*Measures for all </a:t>
            </a:r>
            <a:r>
              <a:rPr lang="en-US" dirty="0" smtClean="0"/>
              <a:t>29</a:t>
            </a:r>
            <a:r>
              <a:rPr lang="en-US" dirty="0" smtClean="0"/>
              <a:t>  </a:t>
            </a:r>
            <a:r>
              <a:rPr lang="en-US" dirty="0" smtClean="0"/>
              <a:t>Data Sets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290066"/>
          </a:xfrm>
        </p:spPr>
      </p:pic>
    </p:spTree>
    <p:extLst>
      <p:ext uri="{BB962C8B-B14F-4D97-AF65-F5344CB8AC3E}">
        <p14:creationId xmlns:p14="http://schemas.microsoft.com/office/powerpoint/2010/main" val="24603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Pairs Plot for Local Measures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7"/>
          <a:stretch/>
        </p:blipFill>
        <p:spPr>
          <a:xfrm>
            <a:off x="0" y="1590674"/>
            <a:ext cx="9144000" cy="4962526"/>
          </a:xfrm>
        </p:spPr>
      </p:pic>
      <p:sp>
        <p:nvSpPr>
          <p:cNvPr id="5" name="TextBox 4"/>
          <p:cNvSpPr txBox="1"/>
          <p:nvPr/>
        </p:nvSpPr>
        <p:spPr>
          <a:xfrm>
            <a:off x="152400" y="64008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*Measures for Data Set 6 in the Network Data; all others follow similar patterns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of how well local measures are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Focus on the email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1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of how well local measures are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Focus on the influence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9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113</TotalTime>
  <Words>159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Network Hierarchy</vt:lpstr>
      <vt:lpstr>Data Sets</vt:lpstr>
      <vt:lpstr>Measures of Hierarchy</vt:lpstr>
      <vt:lpstr>Pairs Plot for Global Measures</vt:lpstr>
      <vt:lpstr>Pairs Plot for Local Measures</vt:lpstr>
      <vt:lpstr>Plot of how well local measures are doing</vt:lpstr>
      <vt:lpstr>Plot of how well local measures are doing</vt:lpstr>
      <vt:lpstr>PCA Plots</vt:lpstr>
    </vt:vector>
  </TitlesOfParts>
  <Company>Scitor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nouser</dc:creator>
  <cp:lastModifiedBy>nouser</cp:lastModifiedBy>
  <cp:revision>7</cp:revision>
  <dcterms:created xsi:type="dcterms:W3CDTF">2015-10-18T17:15:08Z</dcterms:created>
  <dcterms:modified xsi:type="dcterms:W3CDTF">2015-10-20T21:26:10Z</dcterms:modified>
</cp:coreProperties>
</file>