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SODA 502</a:t>
            </a:r>
          </a:p>
          <a:p>
            <a:r>
              <a:rPr lang="en-US" dirty="0" smtClean="0"/>
              <a:t>20 October 2015</a:t>
            </a:r>
          </a:p>
          <a:p>
            <a:r>
              <a:rPr lang="en-US" dirty="0" smtClean="0"/>
              <a:t>Project Analysis Outline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8366989"/>
              </p:ext>
            </p:extLst>
          </p:nvPr>
        </p:nvGraphicFramePr>
        <p:xfrm>
          <a:off x="1447800" y="2448560"/>
          <a:ext cx="616406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75"/>
                <a:gridCol w="1524000"/>
                <a:gridCol w="1162120"/>
                <a:gridCol w="1417373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Object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</a:t>
                      </a: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# Nodes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# Edges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Network_Data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5715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*For now, we treat all data sets as weighted and directed.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5773380"/>
              </p:ext>
            </p:extLst>
          </p:nvPr>
        </p:nvGraphicFramePr>
        <p:xfrm>
          <a:off x="1219200" y="1828800"/>
          <a:ext cx="68353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600200"/>
                <a:gridCol w="1371600"/>
                <a:gridCol w="990600"/>
                <a:gridCol w="891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Landau’s 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K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GRC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Rooted Depth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Eigenvector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Global Measures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400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all </a:t>
            </a:r>
            <a:r>
              <a:rPr lang="en-US" dirty="0" smtClean="0"/>
              <a:t>58</a:t>
            </a:r>
            <a:r>
              <a:rPr lang="en-US" dirty="0" smtClean="0"/>
              <a:t>  </a:t>
            </a:r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290066"/>
          </a:xfrm>
        </p:spPr>
      </p:pic>
    </p:spTree>
    <p:extLst>
      <p:ext uri="{BB962C8B-B14F-4D97-AF65-F5344CB8AC3E}">
        <p14:creationId xmlns:p14="http://schemas.microsoft.com/office/powerpoint/2010/main" val="2460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Local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0" y="1590674"/>
            <a:ext cx="9144000" cy="4962526"/>
          </a:xfrm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Data Set </a:t>
            </a:r>
            <a:r>
              <a:rPr lang="en-US" dirty="0" smtClean="0"/>
              <a:t>6 in the Network Data; </a:t>
            </a:r>
            <a:r>
              <a:rPr lang="en-US" dirty="0" smtClean="0"/>
              <a:t>all others follow similar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of how well local measures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the email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of how well local measures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the influence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</TotalTime>
  <Words>154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Network Hierarchy</vt:lpstr>
      <vt:lpstr>Data Sets</vt:lpstr>
      <vt:lpstr>Measures of Hierarchy</vt:lpstr>
      <vt:lpstr>Pairs Plot for Global Measures</vt:lpstr>
      <vt:lpstr>Pairs Plot for Local Measures</vt:lpstr>
      <vt:lpstr>Plot of how well local measures are doing</vt:lpstr>
      <vt:lpstr>Plot of how well local measures are doing</vt:lpstr>
      <vt:lpstr>PCA Plots</vt:lpstr>
    </vt:vector>
  </TitlesOfParts>
  <Company>Scitor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nouser</dc:creator>
  <cp:lastModifiedBy>nouser</cp:lastModifiedBy>
  <cp:revision>5</cp:revision>
  <dcterms:created xsi:type="dcterms:W3CDTF">2015-10-18T17:15:08Z</dcterms:created>
  <dcterms:modified xsi:type="dcterms:W3CDTF">2015-10-20T19:09:56Z</dcterms:modified>
</cp:coreProperties>
</file>