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FD669D8-59D0-41F0-AB14-14981FE0E6F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8EA9B2-2DEE-4CA2-8CE9-C720F895F94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Sets-29 that are in the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4659264"/>
              </p:ext>
            </p:extLst>
          </p:nvPr>
        </p:nvGraphicFramePr>
        <p:xfrm>
          <a:off x="301625" y="1778000"/>
          <a:ext cx="85042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73"/>
                <a:gridCol w="1417373"/>
                <a:gridCol w="1417373"/>
                <a:gridCol w="1417373"/>
                <a:gridCol w="1417373"/>
                <a:gridCol w="1417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Nodes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Edges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3291241"/>
              </p:ext>
            </p:extLst>
          </p:nvPr>
        </p:nvGraphicFramePr>
        <p:xfrm>
          <a:off x="301625" y="1747520"/>
          <a:ext cx="850424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1546343"/>
                <a:gridCol w="1349257"/>
                <a:gridCol w="990600"/>
                <a:gridCol w="888608"/>
                <a:gridCol w="212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Undirected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Other…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Landau’s 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K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GRC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Rooted Depth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Eigenvector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Global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219200"/>
            <a:ext cx="9144000" cy="5562601"/>
          </a:xfrm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all 29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Plot for Local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0" y="1590674"/>
            <a:ext cx="9144000" cy="4962526"/>
          </a:xfrm>
        </p:spPr>
      </p:pic>
      <p:sp>
        <p:nvSpPr>
          <p:cNvPr id="5" name="TextBox 4"/>
          <p:cNvSpPr txBox="1"/>
          <p:nvPr/>
        </p:nvSpPr>
        <p:spPr>
          <a:xfrm>
            <a:off x="152400" y="6400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*Measures for Data Set 6; all others follow similar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95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PowerPoint Presentation</vt:lpstr>
      <vt:lpstr>Data Sets-29 that are in the git hub</vt:lpstr>
      <vt:lpstr>Measures of Hierarchy</vt:lpstr>
      <vt:lpstr>Pairs Plot for Global Measures</vt:lpstr>
      <vt:lpstr>Pairs Plot for Local Measures</vt:lpstr>
      <vt:lpstr>PCA Plots</vt:lpstr>
    </vt:vector>
  </TitlesOfParts>
  <Company>Scitor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nouser</dc:creator>
  <cp:lastModifiedBy>nouser</cp:lastModifiedBy>
  <cp:revision>3</cp:revision>
  <dcterms:created xsi:type="dcterms:W3CDTF">2015-10-18T17:15:08Z</dcterms:created>
  <dcterms:modified xsi:type="dcterms:W3CDTF">2015-10-18T18:42:28Z</dcterms:modified>
</cp:coreProperties>
</file>