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 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25/12/16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2117DC1-F283-4C79-B97E-8CFFB07BBB3E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25/12/16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42EDFC7-9927-4452-BD0C-D1AD37C62D07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2" descr=""/>
          <p:cNvPicPr/>
          <p:nvPr/>
        </p:nvPicPr>
        <p:blipFill>
          <a:blip r:embed="rId1"/>
          <a:stretch/>
        </p:blipFill>
        <p:spPr>
          <a:xfrm>
            <a:off x="5258160" y="701640"/>
            <a:ext cx="4248360" cy="2545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" name="Picture 23" descr=""/>
          <p:cNvPicPr/>
          <p:nvPr/>
        </p:nvPicPr>
        <p:blipFill>
          <a:blip r:embed="rId2"/>
          <a:stretch/>
        </p:blipFill>
        <p:spPr>
          <a:xfrm>
            <a:off x="1000800" y="3255840"/>
            <a:ext cx="4248360" cy="2545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0" name="Picture 24" descr=""/>
          <p:cNvPicPr/>
          <p:nvPr/>
        </p:nvPicPr>
        <p:blipFill>
          <a:blip r:embed="rId3"/>
          <a:stretch/>
        </p:blipFill>
        <p:spPr>
          <a:xfrm>
            <a:off x="1000800" y="704520"/>
            <a:ext cx="4243320" cy="2542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1" name="Picture 25" descr=""/>
          <p:cNvPicPr/>
          <p:nvPr/>
        </p:nvPicPr>
        <p:blipFill>
          <a:blip r:embed="rId4"/>
          <a:stretch/>
        </p:blipFill>
        <p:spPr>
          <a:xfrm>
            <a:off x="5244840" y="3885840"/>
            <a:ext cx="4262040" cy="150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97480" y="3794400"/>
            <a:ext cx="2589120" cy="2375280"/>
          </a:xfrm>
          <a:custGeom>
            <a:avLst/>
            <a:gdLst/>
            <a:ahLst/>
            <a:rect l="l" t="t" r="r" b="b"/>
            <a:pathLst>
              <a:path w="2589376" h="2375731">
                <a:moveTo>
                  <a:pt x="393107" y="1110953"/>
                </a:moveTo>
                <a:lnTo>
                  <a:pt x="512748" y="769122"/>
                </a:lnTo>
                <a:lnTo>
                  <a:pt x="854580" y="811851"/>
                </a:lnTo>
                <a:lnTo>
                  <a:pt x="1076770" y="666572"/>
                </a:lnTo>
                <a:lnTo>
                  <a:pt x="1068224" y="427290"/>
                </a:lnTo>
                <a:lnTo>
                  <a:pt x="1247686" y="0"/>
                </a:lnTo>
                <a:lnTo>
                  <a:pt x="1461331" y="68366"/>
                </a:lnTo>
                <a:lnTo>
                  <a:pt x="1504060" y="350378"/>
                </a:lnTo>
                <a:lnTo>
                  <a:pt x="1444239" y="538385"/>
                </a:lnTo>
                <a:lnTo>
                  <a:pt x="1657884" y="649480"/>
                </a:lnTo>
                <a:lnTo>
                  <a:pt x="1939896" y="606751"/>
                </a:lnTo>
                <a:lnTo>
                  <a:pt x="2409914" y="623843"/>
                </a:lnTo>
                <a:lnTo>
                  <a:pt x="2384277" y="863125"/>
                </a:lnTo>
                <a:lnTo>
                  <a:pt x="2589376" y="1128045"/>
                </a:lnTo>
                <a:lnTo>
                  <a:pt x="2572284" y="1307507"/>
                </a:lnTo>
                <a:lnTo>
                  <a:pt x="2264636" y="1333144"/>
                </a:lnTo>
                <a:lnTo>
                  <a:pt x="1811709" y="1384419"/>
                </a:lnTo>
                <a:lnTo>
                  <a:pt x="1880075" y="1666430"/>
                </a:lnTo>
                <a:lnTo>
                  <a:pt x="2102266" y="1982624"/>
                </a:lnTo>
                <a:lnTo>
                  <a:pt x="1880075" y="2196269"/>
                </a:lnTo>
                <a:lnTo>
                  <a:pt x="1512606" y="2307365"/>
                </a:lnTo>
                <a:lnTo>
                  <a:pt x="1341690" y="2153540"/>
                </a:lnTo>
                <a:lnTo>
                  <a:pt x="1093862" y="2230452"/>
                </a:lnTo>
                <a:lnTo>
                  <a:pt x="803305" y="2375731"/>
                </a:lnTo>
                <a:lnTo>
                  <a:pt x="367469" y="2213361"/>
                </a:lnTo>
                <a:lnTo>
                  <a:pt x="444382" y="1982624"/>
                </a:lnTo>
                <a:lnTo>
                  <a:pt x="521294" y="1786071"/>
                </a:lnTo>
                <a:lnTo>
                  <a:pt x="307649" y="1649338"/>
                </a:lnTo>
                <a:lnTo>
                  <a:pt x="0" y="1529697"/>
                </a:lnTo>
                <a:lnTo>
                  <a:pt x="85458" y="1298961"/>
                </a:lnTo>
                <a:lnTo>
                  <a:pt x="153824" y="1025495"/>
                </a:lnTo>
                <a:lnTo>
                  <a:pt x="393107" y="1110953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10007280" y="820440"/>
            <a:ext cx="2008080" cy="2777040"/>
          </a:xfrm>
          <a:custGeom>
            <a:avLst/>
            <a:gdLst/>
            <a:ahLst/>
            <a:rect l="l" t="t" r="r" b="b"/>
            <a:pathLst>
              <a:path w="2008262" h="2777383">
                <a:moveTo>
                  <a:pt x="162370" y="957129"/>
                </a:moveTo>
                <a:lnTo>
                  <a:pt x="393107" y="1350235"/>
                </a:lnTo>
                <a:lnTo>
                  <a:pt x="0" y="1726250"/>
                </a:lnTo>
                <a:lnTo>
                  <a:pt x="282011" y="2375731"/>
                </a:lnTo>
                <a:lnTo>
                  <a:pt x="623843" y="2777383"/>
                </a:lnTo>
                <a:lnTo>
                  <a:pt x="940038" y="2657742"/>
                </a:lnTo>
                <a:lnTo>
                  <a:pt x="1110954" y="2700471"/>
                </a:lnTo>
                <a:lnTo>
                  <a:pt x="1486968" y="2486826"/>
                </a:lnTo>
                <a:lnTo>
                  <a:pt x="1504060" y="2085174"/>
                </a:lnTo>
                <a:lnTo>
                  <a:pt x="1692068" y="1897166"/>
                </a:lnTo>
                <a:lnTo>
                  <a:pt x="1897167" y="1623701"/>
                </a:lnTo>
                <a:lnTo>
                  <a:pt x="1803163" y="1367327"/>
                </a:lnTo>
                <a:lnTo>
                  <a:pt x="1931350" y="1196411"/>
                </a:lnTo>
                <a:lnTo>
                  <a:pt x="2008262" y="863125"/>
                </a:lnTo>
                <a:lnTo>
                  <a:pt x="1965533" y="367469"/>
                </a:lnTo>
                <a:lnTo>
                  <a:pt x="1640793" y="59821"/>
                </a:lnTo>
                <a:lnTo>
                  <a:pt x="1341690" y="162370"/>
                </a:lnTo>
                <a:lnTo>
                  <a:pt x="1102408" y="25637"/>
                </a:lnTo>
                <a:lnTo>
                  <a:pt x="786213" y="0"/>
                </a:lnTo>
                <a:lnTo>
                  <a:pt x="752030" y="128187"/>
                </a:lnTo>
                <a:lnTo>
                  <a:pt x="478565" y="264920"/>
                </a:lnTo>
                <a:lnTo>
                  <a:pt x="435836" y="435835"/>
                </a:lnTo>
                <a:lnTo>
                  <a:pt x="341832" y="581114"/>
                </a:lnTo>
                <a:lnTo>
                  <a:pt x="136733" y="606751"/>
                </a:lnTo>
                <a:lnTo>
                  <a:pt x="128187" y="828942"/>
                </a:lnTo>
                <a:lnTo>
                  <a:pt x="162370" y="957129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6451920" y="3482280"/>
            <a:ext cx="632160" cy="623520"/>
          </a:xfrm>
          <a:custGeom>
            <a:avLst/>
            <a:gdLst/>
            <a:ahLst/>
            <a:rect l="l" t="t" r="r" b="b"/>
            <a:pathLst>
              <a:path w="632389" h="623843">
                <a:moveTo>
                  <a:pt x="59820" y="111096"/>
                </a:moveTo>
                <a:lnTo>
                  <a:pt x="34183" y="188008"/>
                </a:lnTo>
                <a:lnTo>
                  <a:pt x="0" y="299103"/>
                </a:lnTo>
                <a:lnTo>
                  <a:pt x="111095" y="393107"/>
                </a:lnTo>
                <a:lnTo>
                  <a:pt x="273465" y="487111"/>
                </a:lnTo>
                <a:lnTo>
                  <a:pt x="282011" y="589660"/>
                </a:lnTo>
                <a:lnTo>
                  <a:pt x="427290" y="623843"/>
                </a:lnTo>
                <a:lnTo>
                  <a:pt x="572568" y="589660"/>
                </a:lnTo>
                <a:lnTo>
                  <a:pt x="581114" y="470019"/>
                </a:lnTo>
                <a:lnTo>
                  <a:pt x="632389" y="410199"/>
                </a:lnTo>
                <a:lnTo>
                  <a:pt x="632389" y="290557"/>
                </a:lnTo>
                <a:lnTo>
                  <a:pt x="504202" y="282012"/>
                </a:lnTo>
                <a:lnTo>
                  <a:pt x="495656" y="188008"/>
                </a:lnTo>
                <a:lnTo>
                  <a:pt x="495656" y="68367"/>
                </a:lnTo>
                <a:lnTo>
                  <a:pt x="427290" y="42729"/>
                </a:lnTo>
                <a:lnTo>
                  <a:pt x="307648" y="8546"/>
                </a:lnTo>
                <a:lnTo>
                  <a:pt x="196553" y="0"/>
                </a:lnTo>
                <a:lnTo>
                  <a:pt x="153824" y="51275"/>
                </a:lnTo>
                <a:lnTo>
                  <a:pt x="59820" y="111096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512640" y="119520"/>
            <a:ext cx="2400840" cy="1657440"/>
          </a:xfrm>
          <a:custGeom>
            <a:avLst/>
            <a:gdLst/>
            <a:ahLst/>
            <a:rect l="l" t="t" r="r" b="b"/>
            <a:pathLst>
              <a:path w="2401368" h="1657884">
                <a:moveTo>
                  <a:pt x="435835" y="59821"/>
                </a:moveTo>
                <a:lnTo>
                  <a:pt x="205099" y="170916"/>
                </a:lnTo>
                <a:lnTo>
                  <a:pt x="51274" y="435836"/>
                </a:lnTo>
                <a:lnTo>
                  <a:pt x="102549" y="734938"/>
                </a:lnTo>
                <a:lnTo>
                  <a:pt x="0" y="922946"/>
                </a:lnTo>
                <a:lnTo>
                  <a:pt x="42729" y="1239140"/>
                </a:lnTo>
                <a:lnTo>
                  <a:pt x="324740" y="1657884"/>
                </a:lnTo>
                <a:lnTo>
                  <a:pt x="521293" y="1580972"/>
                </a:lnTo>
                <a:lnTo>
                  <a:pt x="675117" y="1649338"/>
                </a:lnTo>
                <a:lnTo>
                  <a:pt x="811850" y="1589518"/>
                </a:lnTo>
                <a:lnTo>
                  <a:pt x="905854" y="1452785"/>
                </a:lnTo>
                <a:lnTo>
                  <a:pt x="1136590" y="1435694"/>
                </a:lnTo>
                <a:lnTo>
                  <a:pt x="1726250" y="1410056"/>
                </a:lnTo>
                <a:lnTo>
                  <a:pt x="2401368" y="1333144"/>
                </a:lnTo>
                <a:lnTo>
                  <a:pt x="2307364" y="1016950"/>
                </a:lnTo>
                <a:lnTo>
                  <a:pt x="1931349" y="794759"/>
                </a:lnTo>
                <a:lnTo>
                  <a:pt x="2085173" y="521294"/>
                </a:lnTo>
                <a:lnTo>
                  <a:pt x="2016807" y="256374"/>
                </a:lnTo>
                <a:lnTo>
                  <a:pt x="1683521" y="256374"/>
                </a:lnTo>
                <a:lnTo>
                  <a:pt x="1495514" y="111095"/>
                </a:lnTo>
                <a:lnTo>
                  <a:pt x="1128045" y="111095"/>
                </a:lnTo>
                <a:lnTo>
                  <a:pt x="905854" y="0"/>
                </a:lnTo>
                <a:lnTo>
                  <a:pt x="598205" y="0"/>
                </a:lnTo>
                <a:lnTo>
                  <a:pt x="435835" y="59821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6" name="CustomShape 5"/>
          <p:cNvSpPr/>
          <p:nvPr/>
        </p:nvSpPr>
        <p:spPr>
          <a:xfrm>
            <a:off x="4537800" y="3623400"/>
            <a:ext cx="264600" cy="239040"/>
          </a:xfrm>
          <a:custGeom>
            <a:avLst/>
            <a:gdLst/>
            <a:ahLst/>
            <a:rect l="l" t="t" r="r" b="b"/>
            <a:pathLst>
              <a:path w="264919" h="239282">
                <a:moveTo>
                  <a:pt x="136733" y="8546"/>
                </a:moveTo>
                <a:lnTo>
                  <a:pt x="0" y="94004"/>
                </a:lnTo>
                <a:lnTo>
                  <a:pt x="68366" y="222190"/>
                </a:lnTo>
                <a:lnTo>
                  <a:pt x="222190" y="239282"/>
                </a:lnTo>
                <a:lnTo>
                  <a:pt x="264919" y="179462"/>
                </a:lnTo>
                <a:lnTo>
                  <a:pt x="222190" y="128187"/>
                </a:lnTo>
                <a:lnTo>
                  <a:pt x="247828" y="51275"/>
                </a:lnTo>
                <a:lnTo>
                  <a:pt x="205099" y="0"/>
                </a:lnTo>
                <a:lnTo>
                  <a:pt x="136733" y="8546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7" name="CustomShape 6"/>
          <p:cNvSpPr/>
          <p:nvPr/>
        </p:nvSpPr>
        <p:spPr>
          <a:xfrm>
            <a:off x="5819760" y="5469480"/>
            <a:ext cx="478080" cy="367200"/>
          </a:xfrm>
          <a:custGeom>
            <a:avLst/>
            <a:gdLst/>
            <a:ahLst/>
            <a:rect l="l" t="t" r="r" b="b"/>
            <a:pathLst>
              <a:path w="478564" h="367470">
                <a:moveTo>
                  <a:pt x="162370" y="51275"/>
                </a:moveTo>
                <a:lnTo>
                  <a:pt x="0" y="128187"/>
                </a:lnTo>
                <a:lnTo>
                  <a:pt x="68366" y="222191"/>
                </a:lnTo>
                <a:lnTo>
                  <a:pt x="59821" y="316195"/>
                </a:lnTo>
                <a:lnTo>
                  <a:pt x="170916" y="367470"/>
                </a:lnTo>
                <a:lnTo>
                  <a:pt x="307649" y="350378"/>
                </a:lnTo>
                <a:lnTo>
                  <a:pt x="282011" y="213645"/>
                </a:lnTo>
                <a:lnTo>
                  <a:pt x="435835" y="213645"/>
                </a:lnTo>
                <a:lnTo>
                  <a:pt x="478564" y="145279"/>
                </a:lnTo>
                <a:lnTo>
                  <a:pt x="410198" y="68367"/>
                </a:lnTo>
                <a:lnTo>
                  <a:pt x="264920" y="68367"/>
                </a:lnTo>
                <a:lnTo>
                  <a:pt x="205099" y="0"/>
                </a:lnTo>
                <a:lnTo>
                  <a:pt x="162370" y="51275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8" name="CustomShape 7"/>
          <p:cNvSpPr/>
          <p:nvPr/>
        </p:nvSpPr>
        <p:spPr>
          <a:xfrm>
            <a:off x="811800" y="-16920"/>
            <a:ext cx="2264400" cy="6887520"/>
          </a:xfrm>
          <a:custGeom>
            <a:avLst/>
            <a:gdLst/>
            <a:ahLst/>
            <a:rect l="l" t="t" r="r" b="b"/>
            <a:pathLst>
              <a:path w="2264636" h="6887911">
                <a:moveTo>
                  <a:pt x="0" y="0"/>
                </a:moveTo>
                <a:cubicBezTo>
                  <a:pt x="56260" y="79761"/>
                  <a:pt x="112520" y="159522"/>
                  <a:pt x="222191" y="282012"/>
                </a:cubicBezTo>
                <a:cubicBezTo>
                  <a:pt x="331862" y="404502"/>
                  <a:pt x="542659" y="586812"/>
                  <a:pt x="658027" y="734939"/>
                </a:cubicBezTo>
                <a:cubicBezTo>
                  <a:pt x="773395" y="883066"/>
                  <a:pt x="847458" y="984191"/>
                  <a:pt x="914400" y="1170774"/>
                </a:cubicBezTo>
                <a:cubicBezTo>
                  <a:pt x="981342" y="1357357"/>
                  <a:pt x="1026920" y="1583821"/>
                  <a:pt x="1059679" y="1854438"/>
                </a:cubicBezTo>
                <a:cubicBezTo>
                  <a:pt x="1092438" y="2125055"/>
                  <a:pt x="1119500" y="2425582"/>
                  <a:pt x="1110954" y="2794475"/>
                </a:cubicBezTo>
                <a:cubicBezTo>
                  <a:pt x="1102408" y="3163368"/>
                  <a:pt x="998434" y="3737362"/>
                  <a:pt x="1008404" y="4067799"/>
                </a:cubicBezTo>
                <a:cubicBezTo>
                  <a:pt x="1018374" y="4398236"/>
                  <a:pt x="1073922" y="4512180"/>
                  <a:pt x="1170774" y="4777099"/>
                </a:cubicBezTo>
                <a:cubicBezTo>
                  <a:pt x="1267626" y="5042018"/>
                  <a:pt x="1439967" y="5405215"/>
                  <a:pt x="1589518" y="5657316"/>
                </a:cubicBezTo>
                <a:cubicBezTo>
                  <a:pt x="1739069" y="5909417"/>
                  <a:pt x="1955563" y="6084606"/>
                  <a:pt x="2068083" y="6289705"/>
                </a:cubicBezTo>
                <a:cubicBezTo>
                  <a:pt x="2180603" y="6494804"/>
                  <a:pt x="2222619" y="6691357"/>
                  <a:pt x="2264636" y="6887911"/>
                </a:cubicBezTo>
              </a:path>
            </a:pathLst>
          </a:custGeom>
          <a:noFill/>
          <a:ln w="3816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9" name="CustomShape 8"/>
          <p:cNvSpPr/>
          <p:nvPr/>
        </p:nvSpPr>
        <p:spPr>
          <a:xfrm>
            <a:off x="1999800" y="2828520"/>
            <a:ext cx="8878680" cy="2171520"/>
          </a:xfrm>
          <a:custGeom>
            <a:avLst/>
            <a:gdLst/>
            <a:ahLst/>
            <a:rect l="l" t="t" r="r" b="b"/>
            <a:pathLst>
              <a:path w="8879080" h="2171999">
                <a:moveTo>
                  <a:pt x="0" y="1965533"/>
                </a:moveTo>
                <a:cubicBezTo>
                  <a:pt x="16379" y="2033899"/>
                  <a:pt x="32759" y="2102266"/>
                  <a:pt x="76912" y="2136449"/>
                </a:cubicBezTo>
                <a:cubicBezTo>
                  <a:pt x="121065" y="2170632"/>
                  <a:pt x="165219" y="2174905"/>
                  <a:pt x="264920" y="2170632"/>
                </a:cubicBezTo>
                <a:cubicBezTo>
                  <a:pt x="364621" y="2166359"/>
                  <a:pt x="494232" y="2152116"/>
                  <a:pt x="675118" y="2110811"/>
                </a:cubicBezTo>
                <a:cubicBezTo>
                  <a:pt x="856004" y="2069506"/>
                  <a:pt x="1038314" y="1991170"/>
                  <a:pt x="1350235" y="1922804"/>
                </a:cubicBezTo>
                <a:cubicBezTo>
                  <a:pt x="1662156" y="1854438"/>
                  <a:pt x="2139297" y="1743342"/>
                  <a:pt x="2546647" y="1700613"/>
                </a:cubicBezTo>
                <a:cubicBezTo>
                  <a:pt x="2953997" y="1657884"/>
                  <a:pt x="3482412" y="1716280"/>
                  <a:pt x="3794333" y="1666430"/>
                </a:cubicBezTo>
                <a:cubicBezTo>
                  <a:pt x="4106254" y="1616580"/>
                  <a:pt x="4242987" y="1509757"/>
                  <a:pt x="4418176" y="1401510"/>
                </a:cubicBezTo>
                <a:cubicBezTo>
                  <a:pt x="4593365" y="1293263"/>
                  <a:pt x="4623274" y="1142287"/>
                  <a:pt x="4845465" y="1016949"/>
                </a:cubicBezTo>
                <a:cubicBezTo>
                  <a:pt x="5067656" y="891611"/>
                  <a:pt x="5435126" y="727816"/>
                  <a:pt x="5751320" y="649480"/>
                </a:cubicBezTo>
                <a:cubicBezTo>
                  <a:pt x="6067514" y="571144"/>
                  <a:pt x="6742632" y="546931"/>
                  <a:pt x="6742632" y="546931"/>
                </a:cubicBezTo>
                <a:cubicBezTo>
                  <a:pt x="7055978" y="517021"/>
                  <a:pt x="7339413" y="515597"/>
                  <a:pt x="7631394" y="470019"/>
                </a:cubicBezTo>
                <a:cubicBezTo>
                  <a:pt x="7923375" y="424441"/>
                  <a:pt x="8286572" y="351801"/>
                  <a:pt x="8494520" y="273465"/>
                </a:cubicBezTo>
                <a:cubicBezTo>
                  <a:pt x="8702468" y="195129"/>
                  <a:pt x="8790774" y="97564"/>
                  <a:pt x="8879080" y="0"/>
                </a:cubicBezTo>
              </a:path>
            </a:pathLst>
          </a:custGeom>
          <a:noFill/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0" name="CustomShape 9"/>
          <p:cNvSpPr/>
          <p:nvPr/>
        </p:nvSpPr>
        <p:spPr>
          <a:xfrm>
            <a:off x="1375920" y="636840"/>
            <a:ext cx="170640" cy="162000"/>
          </a:xfrm>
          <a:prstGeom prst="ellipse">
            <a:avLst/>
          </a:prstGeom>
          <a:solidFill>
            <a:schemeClr val="bg1"/>
          </a:solidFill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0"/>
          <p:cNvSpPr/>
          <p:nvPr/>
        </p:nvSpPr>
        <p:spPr>
          <a:xfrm>
            <a:off x="1914120" y="4768560"/>
            <a:ext cx="170640" cy="162000"/>
          </a:xfrm>
          <a:prstGeom prst="ellipse">
            <a:avLst/>
          </a:prstGeom>
          <a:solidFill>
            <a:schemeClr val="bg1"/>
          </a:solidFill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1"/>
          <p:cNvSpPr/>
          <p:nvPr/>
        </p:nvSpPr>
        <p:spPr>
          <a:xfrm>
            <a:off x="6716880" y="3781440"/>
            <a:ext cx="170640" cy="162000"/>
          </a:xfrm>
          <a:prstGeom prst="ellipse">
            <a:avLst/>
          </a:prstGeom>
          <a:solidFill>
            <a:schemeClr val="bg1"/>
          </a:solidFill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2"/>
          <p:cNvSpPr/>
          <p:nvPr/>
        </p:nvSpPr>
        <p:spPr>
          <a:xfrm>
            <a:off x="10784880" y="2747520"/>
            <a:ext cx="170640" cy="162000"/>
          </a:xfrm>
          <a:prstGeom prst="ellipse">
            <a:avLst/>
          </a:prstGeom>
          <a:solidFill>
            <a:schemeClr val="bg1"/>
          </a:solidFill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3"/>
          <p:cNvSpPr/>
          <p:nvPr/>
        </p:nvSpPr>
        <p:spPr>
          <a:xfrm>
            <a:off x="512640" y="2434320"/>
            <a:ext cx="13392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Existing Infrastructure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4"/>
          <p:cNvSpPr/>
          <p:nvPr/>
        </p:nvSpPr>
        <p:spPr>
          <a:xfrm>
            <a:off x="7592760" y="2747520"/>
            <a:ext cx="158076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 Infrastructure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5"/>
          <p:cNvSpPr/>
          <p:nvPr/>
        </p:nvSpPr>
        <p:spPr>
          <a:xfrm>
            <a:off x="4802760" y="3943800"/>
            <a:ext cx="1016640" cy="152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6"/>
          <p:cNvSpPr/>
          <p:nvPr/>
        </p:nvSpPr>
        <p:spPr>
          <a:xfrm>
            <a:off x="2692080" y="4595400"/>
            <a:ext cx="324000" cy="48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7"/>
          <p:cNvSpPr/>
          <p:nvPr/>
        </p:nvSpPr>
        <p:spPr>
          <a:xfrm>
            <a:off x="6824160" y="3629160"/>
            <a:ext cx="208800" cy="32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8"/>
          <p:cNvSpPr/>
          <p:nvPr/>
        </p:nvSpPr>
        <p:spPr>
          <a:xfrm>
            <a:off x="10428480" y="2912760"/>
            <a:ext cx="208800" cy="32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9"/>
          <p:cNvSpPr/>
          <p:nvPr/>
        </p:nvSpPr>
        <p:spPr>
          <a:xfrm>
            <a:off x="5819760" y="4812840"/>
            <a:ext cx="2298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Potential for Severance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094040" y="999720"/>
            <a:ext cx="1266480" cy="1161720"/>
          </a:xfrm>
          <a:custGeom>
            <a:avLst/>
            <a:gdLst/>
            <a:ahLst/>
            <a:rect l="l" t="t" r="r" b="b"/>
            <a:pathLst>
              <a:path w="2589376" h="2375731">
                <a:moveTo>
                  <a:pt x="393107" y="1110953"/>
                </a:moveTo>
                <a:lnTo>
                  <a:pt x="512748" y="769122"/>
                </a:lnTo>
                <a:lnTo>
                  <a:pt x="854580" y="811851"/>
                </a:lnTo>
                <a:lnTo>
                  <a:pt x="1076770" y="666572"/>
                </a:lnTo>
                <a:lnTo>
                  <a:pt x="1068224" y="427290"/>
                </a:lnTo>
                <a:lnTo>
                  <a:pt x="1247686" y="0"/>
                </a:lnTo>
                <a:lnTo>
                  <a:pt x="1461331" y="68366"/>
                </a:lnTo>
                <a:lnTo>
                  <a:pt x="1504060" y="350378"/>
                </a:lnTo>
                <a:lnTo>
                  <a:pt x="1444239" y="538385"/>
                </a:lnTo>
                <a:lnTo>
                  <a:pt x="1657884" y="649480"/>
                </a:lnTo>
                <a:lnTo>
                  <a:pt x="1939896" y="606751"/>
                </a:lnTo>
                <a:lnTo>
                  <a:pt x="2409914" y="623843"/>
                </a:lnTo>
                <a:lnTo>
                  <a:pt x="2384277" y="863125"/>
                </a:lnTo>
                <a:lnTo>
                  <a:pt x="2589376" y="1128045"/>
                </a:lnTo>
                <a:lnTo>
                  <a:pt x="2572284" y="1307507"/>
                </a:lnTo>
                <a:lnTo>
                  <a:pt x="2264636" y="1333144"/>
                </a:lnTo>
                <a:lnTo>
                  <a:pt x="1811709" y="1384419"/>
                </a:lnTo>
                <a:lnTo>
                  <a:pt x="1880075" y="1666430"/>
                </a:lnTo>
                <a:lnTo>
                  <a:pt x="2102266" y="1982624"/>
                </a:lnTo>
                <a:lnTo>
                  <a:pt x="1880075" y="2196269"/>
                </a:lnTo>
                <a:lnTo>
                  <a:pt x="1512606" y="2307365"/>
                </a:lnTo>
                <a:lnTo>
                  <a:pt x="1341690" y="2153540"/>
                </a:lnTo>
                <a:lnTo>
                  <a:pt x="1093862" y="2230452"/>
                </a:lnTo>
                <a:lnTo>
                  <a:pt x="803305" y="2375731"/>
                </a:lnTo>
                <a:lnTo>
                  <a:pt x="367469" y="2213361"/>
                </a:lnTo>
                <a:lnTo>
                  <a:pt x="444382" y="1982624"/>
                </a:lnTo>
                <a:lnTo>
                  <a:pt x="521294" y="1786071"/>
                </a:lnTo>
                <a:lnTo>
                  <a:pt x="307649" y="1649338"/>
                </a:lnTo>
                <a:lnTo>
                  <a:pt x="0" y="1529697"/>
                </a:lnTo>
                <a:lnTo>
                  <a:pt x="85458" y="1298961"/>
                </a:lnTo>
                <a:lnTo>
                  <a:pt x="153824" y="1025495"/>
                </a:lnTo>
                <a:lnTo>
                  <a:pt x="393107" y="1110953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2625840" y="1380960"/>
            <a:ext cx="206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Urban Area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 flipV="1">
            <a:off x="1008360" y="3836520"/>
            <a:ext cx="1351800" cy="1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Line 4"/>
          <p:cNvSpPr/>
          <p:nvPr/>
        </p:nvSpPr>
        <p:spPr>
          <a:xfrm>
            <a:off x="1008360" y="2520720"/>
            <a:ext cx="1290240" cy="36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5"/>
          <p:cNvSpPr/>
          <p:nvPr/>
        </p:nvSpPr>
        <p:spPr>
          <a:xfrm>
            <a:off x="2480400" y="2320920"/>
            <a:ext cx="2791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Existing Infrastructure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Line 6"/>
          <p:cNvSpPr/>
          <p:nvPr/>
        </p:nvSpPr>
        <p:spPr>
          <a:xfrm>
            <a:off x="1038960" y="3049200"/>
            <a:ext cx="1290600" cy="36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7"/>
          <p:cNvSpPr/>
          <p:nvPr/>
        </p:nvSpPr>
        <p:spPr>
          <a:xfrm>
            <a:off x="2480400" y="2849400"/>
            <a:ext cx="2791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 Infrastructure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8"/>
          <p:cNvSpPr/>
          <p:nvPr/>
        </p:nvSpPr>
        <p:spPr>
          <a:xfrm>
            <a:off x="2625840" y="3508920"/>
            <a:ext cx="26467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Route severed by new infrastructure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9"/>
          <p:cNvSpPr/>
          <p:nvPr/>
        </p:nvSpPr>
        <p:spPr>
          <a:xfrm>
            <a:off x="6204240" y="1499760"/>
            <a:ext cx="170640" cy="162000"/>
          </a:xfrm>
          <a:prstGeom prst="ellipse">
            <a:avLst/>
          </a:prstGeom>
          <a:solidFill>
            <a:schemeClr val="bg1"/>
          </a:solidFill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0"/>
          <p:cNvSpPr/>
          <p:nvPr/>
        </p:nvSpPr>
        <p:spPr>
          <a:xfrm>
            <a:off x="6858000" y="1375920"/>
            <a:ext cx="25419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Station or Junction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11"/>
          <p:cNvSpPr/>
          <p:nvPr/>
        </p:nvSpPr>
        <p:spPr>
          <a:xfrm flipV="1">
            <a:off x="5699160" y="2507400"/>
            <a:ext cx="1351800" cy="1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12"/>
          <p:cNvSpPr/>
          <p:nvPr/>
        </p:nvSpPr>
        <p:spPr>
          <a:xfrm flipV="1">
            <a:off x="5699160" y="3048840"/>
            <a:ext cx="1351800" cy="1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92d05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3"/>
          <p:cNvSpPr/>
          <p:nvPr/>
        </p:nvSpPr>
        <p:spPr>
          <a:xfrm>
            <a:off x="7051320" y="2291040"/>
            <a:ext cx="32889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 public transport route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4"/>
          <p:cNvSpPr/>
          <p:nvPr/>
        </p:nvSpPr>
        <p:spPr>
          <a:xfrm>
            <a:off x="7051320" y="2849400"/>
            <a:ext cx="32889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 active travel route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97480" y="3794400"/>
            <a:ext cx="2589120" cy="2375280"/>
          </a:xfrm>
          <a:custGeom>
            <a:avLst/>
            <a:gdLst/>
            <a:ahLst/>
            <a:rect l="l" t="t" r="r" b="b"/>
            <a:pathLst>
              <a:path w="2589376" h="2375731">
                <a:moveTo>
                  <a:pt x="393107" y="1110953"/>
                </a:moveTo>
                <a:lnTo>
                  <a:pt x="512748" y="769122"/>
                </a:lnTo>
                <a:lnTo>
                  <a:pt x="854580" y="811851"/>
                </a:lnTo>
                <a:lnTo>
                  <a:pt x="1076770" y="666572"/>
                </a:lnTo>
                <a:lnTo>
                  <a:pt x="1068224" y="427290"/>
                </a:lnTo>
                <a:lnTo>
                  <a:pt x="1247686" y="0"/>
                </a:lnTo>
                <a:lnTo>
                  <a:pt x="1461331" y="68366"/>
                </a:lnTo>
                <a:lnTo>
                  <a:pt x="1504060" y="350378"/>
                </a:lnTo>
                <a:lnTo>
                  <a:pt x="1444239" y="538385"/>
                </a:lnTo>
                <a:lnTo>
                  <a:pt x="1657884" y="649480"/>
                </a:lnTo>
                <a:lnTo>
                  <a:pt x="1939896" y="606751"/>
                </a:lnTo>
                <a:lnTo>
                  <a:pt x="2409914" y="623843"/>
                </a:lnTo>
                <a:lnTo>
                  <a:pt x="2384277" y="863125"/>
                </a:lnTo>
                <a:lnTo>
                  <a:pt x="2589376" y="1128045"/>
                </a:lnTo>
                <a:lnTo>
                  <a:pt x="2572284" y="1307507"/>
                </a:lnTo>
                <a:lnTo>
                  <a:pt x="2264636" y="1333144"/>
                </a:lnTo>
                <a:lnTo>
                  <a:pt x="1811709" y="1384419"/>
                </a:lnTo>
                <a:lnTo>
                  <a:pt x="1880075" y="1666430"/>
                </a:lnTo>
                <a:lnTo>
                  <a:pt x="2102266" y="1982624"/>
                </a:lnTo>
                <a:lnTo>
                  <a:pt x="1880075" y="2196269"/>
                </a:lnTo>
                <a:lnTo>
                  <a:pt x="1512606" y="2307365"/>
                </a:lnTo>
                <a:lnTo>
                  <a:pt x="1341690" y="2153540"/>
                </a:lnTo>
                <a:lnTo>
                  <a:pt x="1093862" y="2230452"/>
                </a:lnTo>
                <a:lnTo>
                  <a:pt x="803305" y="2375731"/>
                </a:lnTo>
                <a:lnTo>
                  <a:pt x="367469" y="2213361"/>
                </a:lnTo>
                <a:lnTo>
                  <a:pt x="444382" y="1982624"/>
                </a:lnTo>
                <a:lnTo>
                  <a:pt x="521294" y="1786071"/>
                </a:lnTo>
                <a:lnTo>
                  <a:pt x="307649" y="1649338"/>
                </a:lnTo>
                <a:lnTo>
                  <a:pt x="0" y="1529697"/>
                </a:lnTo>
                <a:lnTo>
                  <a:pt x="85458" y="1298961"/>
                </a:lnTo>
                <a:lnTo>
                  <a:pt x="153824" y="1025495"/>
                </a:lnTo>
                <a:lnTo>
                  <a:pt x="393107" y="1110953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10007280" y="820440"/>
            <a:ext cx="2008080" cy="2777040"/>
          </a:xfrm>
          <a:custGeom>
            <a:avLst/>
            <a:gdLst/>
            <a:ahLst/>
            <a:rect l="l" t="t" r="r" b="b"/>
            <a:pathLst>
              <a:path w="2008262" h="2777383">
                <a:moveTo>
                  <a:pt x="162370" y="957129"/>
                </a:moveTo>
                <a:lnTo>
                  <a:pt x="393107" y="1350235"/>
                </a:lnTo>
                <a:lnTo>
                  <a:pt x="0" y="1726250"/>
                </a:lnTo>
                <a:lnTo>
                  <a:pt x="282011" y="2375731"/>
                </a:lnTo>
                <a:lnTo>
                  <a:pt x="623843" y="2777383"/>
                </a:lnTo>
                <a:lnTo>
                  <a:pt x="940038" y="2657742"/>
                </a:lnTo>
                <a:lnTo>
                  <a:pt x="1110954" y="2700471"/>
                </a:lnTo>
                <a:lnTo>
                  <a:pt x="1486968" y="2486826"/>
                </a:lnTo>
                <a:lnTo>
                  <a:pt x="1504060" y="2085174"/>
                </a:lnTo>
                <a:lnTo>
                  <a:pt x="1692068" y="1897166"/>
                </a:lnTo>
                <a:lnTo>
                  <a:pt x="1897167" y="1623701"/>
                </a:lnTo>
                <a:lnTo>
                  <a:pt x="1803163" y="1367327"/>
                </a:lnTo>
                <a:lnTo>
                  <a:pt x="1931350" y="1196411"/>
                </a:lnTo>
                <a:lnTo>
                  <a:pt x="2008262" y="863125"/>
                </a:lnTo>
                <a:lnTo>
                  <a:pt x="1965533" y="367469"/>
                </a:lnTo>
                <a:lnTo>
                  <a:pt x="1640793" y="59821"/>
                </a:lnTo>
                <a:lnTo>
                  <a:pt x="1341690" y="162370"/>
                </a:lnTo>
                <a:lnTo>
                  <a:pt x="1102408" y="25637"/>
                </a:lnTo>
                <a:lnTo>
                  <a:pt x="786213" y="0"/>
                </a:lnTo>
                <a:lnTo>
                  <a:pt x="752030" y="128187"/>
                </a:lnTo>
                <a:lnTo>
                  <a:pt x="478565" y="264920"/>
                </a:lnTo>
                <a:lnTo>
                  <a:pt x="435836" y="435835"/>
                </a:lnTo>
                <a:lnTo>
                  <a:pt x="341832" y="581114"/>
                </a:lnTo>
                <a:lnTo>
                  <a:pt x="136733" y="606751"/>
                </a:lnTo>
                <a:lnTo>
                  <a:pt x="128187" y="828942"/>
                </a:lnTo>
                <a:lnTo>
                  <a:pt x="162370" y="957129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6451920" y="3482280"/>
            <a:ext cx="632160" cy="623520"/>
          </a:xfrm>
          <a:custGeom>
            <a:avLst/>
            <a:gdLst/>
            <a:ahLst/>
            <a:rect l="l" t="t" r="r" b="b"/>
            <a:pathLst>
              <a:path w="632389" h="623843">
                <a:moveTo>
                  <a:pt x="59820" y="111096"/>
                </a:moveTo>
                <a:lnTo>
                  <a:pt x="34183" y="188008"/>
                </a:lnTo>
                <a:lnTo>
                  <a:pt x="0" y="299103"/>
                </a:lnTo>
                <a:lnTo>
                  <a:pt x="111095" y="393107"/>
                </a:lnTo>
                <a:lnTo>
                  <a:pt x="273465" y="487111"/>
                </a:lnTo>
                <a:lnTo>
                  <a:pt x="282011" y="589660"/>
                </a:lnTo>
                <a:lnTo>
                  <a:pt x="427290" y="623843"/>
                </a:lnTo>
                <a:lnTo>
                  <a:pt x="572568" y="589660"/>
                </a:lnTo>
                <a:lnTo>
                  <a:pt x="581114" y="470019"/>
                </a:lnTo>
                <a:lnTo>
                  <a:pt x="632389" y="410199"/>
                </a:lnTo>
                <a:lnTo>
                  <a:pt x="632389" y="290557"/>
                </a:lnTo>
                <a:lnTo>
                  <a:pt x="504202" y="282012"/>
                </a:lnTo>
                <a:lnTo>
                  <a:pt x="495656" y="188008"/>
                </a:lnTo>
                <a:lnTo>
                  <a:pt x="495656" y="68367"/>
                </a:lnTo>
                <a:lnTo>
                  <a:pt x="427290" y="42729"/>
                </a:lnTo>
                <a:lnTo>
                  <a:pt x="307648" y="8546"/>
                </a:lnTo>
                <a:lnTo>
                  <a:pt x="196553" y="0"/>
                </a:lnTo>
                <a:lnTo>
                  <a:pt x="153824" y="51275"/>
                </a:lnTo>
                <a:lnTo>
                  <a:pt x="59820" y="111096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512640" y="119520"/>
            <a:ext cx="2400840" cy="1657440"/>
          </a:xfrm>
          <a:custGeom>
            <a:avLst/>
            <a:gdLst/>
            <a:ahLst/>
            <a:rect l="l" t="t" r="r" b="b"/>
            <a:pathLst>
              <a:path w="2401368" h="1657884">
                <a:moveTo>
                  <a:pt x="435835" y="59821"/>
                </a:moveTo>
                <a:lnTo>
                  <a:pt x="205099" y="170916"/>
                </a:lnTo>
                <a:lnTo>
                  <a:pt x="51274" y="435836"/>
                </a:lnTo>
                <a:lnTo>
                  <a:pt x="102549" y="734938"/>
                </a:lnTo>
                <a:lnTo>
                  <a:pt x="0" y="922946"/>
                </a:lnTo>
                <a:lnTo>
                  <a:pt x="42729" y="1239140"/>
                </a:lnTo>
                <a:lnTo>
                  <a:pt x="324740" y="1657884"/>
                </a:lnTo>
                <a:lnTo>
                  <a:pt x="521293" y="1580972"/>
                </a:lnTo>
                <a:lnTo>
                  <a:pt x="675117" y="1649338"/>
                </a:lnTo>
                <a:lnTo>
                  <a:pt x="811850" y="1589518"/>
                </a:lnTo>
                <a:lnTo>
                  <a:pt x="905854" y="1452785"/>
                </a:lnTo>
                <a:lnTo>
                  <a:pt x="1136590" y="1435694"/>
                </a:lnTo>
                <a:lnTo>
                  <a:pt x="1726250" y="1410056"/>
                </a:lnTo>
                <a:lnTo>
                  <a:pt x="2401368" y="1333144"/>
                </a:lnTo>
                <a:lnTo>
                  <a:pt x="2307364" y="1016950"/>
                </a:lnTo>
                <a:lnTo>
                  <a:pt x="1931349" y="794759"/>
                </a:lnTo>
                <a:lnTo>
                  <a:pt x="2085173" y="521294"/>
                </a:lnTo>
                <a:lnTo>
                  <a:pt x="2016807" y="256374"/>
                </a:lnTo>
                <a:lnTo>
                  <a:pt x="1683521" y="256374"/>
                </a:lnTo>
                <a:lnTo>
                  <a:pt x="1495514" y="111095"/>
                </a:lnTo>
                <a:lnTo>
                  <a:pt x="1128045" y="111095"/>
                </a:lnTo>
                <a:lnTo>
                  <a:pt x="905854" y="0"/>
                </a:lnTo>
                <a:lnTo>
                  <a:pt x="598205" y="0"/>
                </a:lnTo>
                <a:lnTo>
                  <a:pt x="435835" y="59821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9" name="CustomShape 5"/>
          <p:cNvSpPr/>
          <p:nvPr/>
        </p:nvSpPr>
        <p:spPr>
          <a:xfrm>
            <a:off x="4537800" y="3623400"/>
            <a:ext cx="264600" cy="239040"/>
          </a:xfrm>
          <a:custGeom>
            <a:avLst/>
            <a:gdLst/>
            <a:ahLst/>
            <a:rect l="l" t="t" r="r" b="b"/>
            <a:pathLst>
              <a:path w="264919" h="239282">
                <a:moveTo>
                  <a:pt x="136733" y="8546"/>
                </a:moveTo>
                <a:lnTo>
                  <a:pt x="0" y="94004"/>
                </a:lnTo>
                <a:lnTo>
                  <a:pt x="68366" y="222190"/>
                </a:lnTo>
                <a:lnTo>
                  <a:pt x="222190" y="239282"/>
                </a:lnTo>
                <a:lnTo>
                  <a:pt x="264919" y="179462"/>
                </a:lnTo>
                <a:lnTo>
                  <a:pt x="222190" y="128187"/>
                </a:lnTo>
                <a:lnTo>
                  <a:pt x="247828" y="51275"/>
                </a:lnTo>
                <a:lnTo>
                  <a:pt x="205099" y="0"/>
                </a:lnTo>
                <a:lnTo>
                  <a:pt x="136733" y="8546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0" name="CustomShape 6"/>
          <p:cNvSpPr/>
          <p:nvPr/>
        </p:nvSpPr>
        <p:spPr>
          <a:xfrm>
            <a:off x="5819760" y="5469480"/>
            <a:ext cx="478080" cy="367200"/>
          </a:xfrm>
          <a:custGeom>
            <a:avLst/>
            <a:gdLst/>
            <a:ahLst/>
            <a:rect l="l" t="t" r="r" b="b"/>
            <a:pathLst>
              <a:path w="478564" h="367470">
                <a:moveTo>
                  <a:pt x="162370" y="51275"/>
                </a:moveTo>
                <a:lnTo>
                  <a:pt x="0" y="128187"/>
                </a:lnTo>
                <a:lnTo>
                  <a:pt x="68366" y="222191"/>
                </a:lnTo>
                <a:lnTo>
                  <a:pt x="59821" y="316195"/>
                </a:lnTo>
                <a:lnTo>
                  <a:pt x="170916" y="367470"/>
                </a:lnTo>
                <a:lnTo>
                  <a:pt x="307649" y="350378"/>
                </a:lnTo>
                <a:lnTo>
                  <a:pt x="282011" y="213645"/>
                </a:lnTo>
                <a:lnTo>
                  <a:pt x="435835" y="213645"/>
                </a:lnTo>
                <a:lnTo>
                  <a:pt x="478564" y="145279"/>
                </a:lnTo>
                <a:lnTo>
                  <a:pt x="410198" y="68367"/>
                </a:lnTo>
                <a:lnTo>
                  <a:pt x="264920" y="68367"/>
                </a:lnTo>
                <a:lnTo>
                  <a:pt x="205099" y="0"/>
                </a:lnTo>
                <a:lnTo>
                  <a:pt x="162370" y="51275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1" name="CustomShape 7"/>
          <p:cNvSpPr/>
          <p:nvPr/>
        </p:nvSpPr>
        <p:spPr>
          <a:xfrm>
            <a:off x="811800" y="-16920"/>
            <a:ext cx="2264400" cy="6887520"/>
          </a:xfrm>
          <a:custGeom>
            <a:avLst/>
            <a:gdLst/>
            <a:ahLst/>
            <a:rect l="l" t="t" r="r" b="b"/>
            <a:pathLst>
              <a:path w="2264636" h="6887911">
                <a:moveTo>
                  <a:pt x="0" y="0"/>
                </a:moveTo>
                <a:cubicBezTo>
                  <a:pt x="56260" y="79761"/>
                  <a:pt x="112520" y="159522"/>
                  <a:pt x="222191" y="282012"/>
                </a:cubicBezTo>
                <a:cubicBezTo>
                  <a:pt x="331862" y="404502"/>
                  <a:pt x="542659" y="586812"/>
                  <a:pt x="658027" y="734939"/>
                </a:cubicBezTo>
                <a:cubicBezTo>
                  <a:pt x="773395" y="883066"/>
                  <a:pt x="847458" y="984191"/>
                  <a:pt x="914400" y="1170774"/>
                </a:cubicBezTo>
                <a:cubicBezTo>
                  <a:pt x="981342" y="1357357"/>
                  <a:pt x="1026920" y="1583821"/>
                  <a:pt x="1059679" y="1854438"/>
                </a:cubicBezTo>
                <a:cubicBezTo>
                  <a:pt x="1092438" y="2125055"/>
                  <a:pt x="1119500" y="2425582"/>
                  <a:pt x="1110954" y="2794475"/>
                </a:cubicBezTo>
                <a:cubicBezTo>
                  <a:pt x="1102408" y="3163368"/>
                  <a:pt x="998434" y="3737362"/>
                  <a:pt x="1008404" y="4067799"/>
                </a:cubicBezTo>
                <a:cubicBezTo>
                  <a:pt x="1018374" y="4398236"/>
                  <a:pt x="1073922" y="4512180"/>
                  <a:pt x="1170774" y="4777099"/>
                </a:cubicBezTo>
                <a:cubicBezTo>
                  <a:pt x="1267626" y="5042018"/>
                  <a:pt x="1439967" y="5405215"/>
                  <a:pt x="1589518" y="5657316"/>
                </a:cubicBezTo>
                <a:cubicBezTo>
                  <a:pt x="1739069" y="5909417"/>
                  <a:pt x="1955563" y="6084606"/>
                  <a:pt x="2068083" y="6289705"/>
                </a:cubicBezTo>
                <a:cubicBezTo>
                  <a:pt x="2180603" y="6494804"/>
                  <a:pt x="2222619" y="6691357"/>
                  <a:pt x="2264636" y="6887911"/>
                </a:cubicBezTo>
              </a:path>
            </a:pathLst>
          </a:custGeom>
          <a:noFill/>
          <a:ln w="3816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2" name="CustomShape 8"/>
          <p:cNvSpPr/>
          <p:nvPr/>
        </p:nvSpPr>
        <p:spPr>
          <a:xfrm>
            <a:off x="1999800" y="2828520"/>
            <a:ext cx="8878680" cy="2171520"/>
          </a:xfrm>
          <a:custGeom>
            <a:avLst/>
            <a:gdLst/>
            <a:ahLst/>
            <a:rect l="l" t="t" r="r" b="b"/>
            <a:pathLst>
              <a:path w="8879080" h="2171999">
                <a:moveTo>
                  <a:pt x="0" y="1965533"/>
                </a:moveTo>
                <a:cubicBezTo>
                  <a:pt x="16379" y="2033899"/>
                  <a:pt x="32759" y="2102266"/>
                  <a:pt x="76912" y="2136449"/>
                </a:cubicBezTo>
                <a:cubicBezTo>
                  <a:pt x="121065" y="2170632"/>
                  <a:pt x="165219" y="2174905"/>
                  <a:pt x="264920" y="2170632"/>
                </a:cubicBezTo>
                <a:cubicBezTo>
                  <a:pt x="364621" y="2166359"/>
                  <a:pt x="494232" y="2152116"/>
                  <a:pt x="675118" y="2110811"/>
                </a:cubicBezTo>
                <a:cubicBezTo>
                  <a:pt x="856004" y="2069506"/>
                  <a:pt x="1038314" y="1991170"/>
                  <a:pt x="1350235" y="1922804"/>
                </a:cubicBezTo>
                <a:cubicBezTo>
                  <a:pt x="1662156" y="1854438"/>
                  <a:pt x="2139297" y="1743342"/>
                  <a:pt x="2546647" y="1700613"/>
                </a:cubicBezTo>
                <a:cubicBezTo>
                  <a:pt x="2953997" y="1657884"/>
                  <a:pt x="3482412" y="1716280"/>
                  <a:pt x="3794333" y="1666430"/>
                </a:cubicBezTo>
                <a:cubicBezTo>
                  <a:pt x="4106254" y="1616580"/>
                  <a:pt x="4242987" y="1509757"/>
                  <a:pt x="4418176" y="1401510"/>
                </a:cubicBezTo>
                <a:cubicBezTo>
                  <a:pt x="4593365" y="1293263"/>
                  <a:pt x="4623274" y="1142287"/>
                  <a:pt x="4845465" y="1016949"/>
                </a:cubicBezTo>
                <a:cubicBezTo>
                  <a:pt x="5067656" y="891611"/>
                  <a:pt x="5435126" y="727816"/>
                  <a:pt x="5751320" y="649480"/>
                </a:cubicBezTo>
                <a:cubicBezTo>
                  <a:pt x="6067514" y="571144"/>
                  <a:pt x="6742632" y="546931"/>
                  <a:pt x="6742632" y="546931"/>
                </a:cubicBezTo>
                <a:cubicBezTo>
                  <a:pt x="7055978" y="517021"/>
                  <a:pt x="7339413" y="515597"/>
                  <a:pt x="7631394" y="470019"/>
                </a:cubicBezTo>
                <a:cubicBezTo>
                  <a:pt x="7923375" y="424441"/>
                  <a:pt x="8286572" y="351801"/>
                  <a:pt x="8494520" y="273465"/>
                </a:cubicBezTo>
                <a:cubicBezTo>
                  <a:pt x="8702468" y="195129"/>
                  <a:pt x="8790774" y="97564"/>
                  <a:pt x="8879080" y="0"/>
                </a:cubicBezTo>
              </a:path>
            </a:pathLst>
          </a:custGeom>
          <a:noFill/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3" name="CustomShape 9"/>
          <p:cNvSpPr/>
          <p:nvPr/>
        </p:nvSpPr>
        <p:spPr>
          <a:xfrm>
            <a:off x="1375920" y="636840"/>
            <a:ext cx="170640" cy="162000"/>
          </a:xfrm>
          <a:prstGeom prst="ellipse">
            <a:avLst/>
          </a:prstGeom>
          <a:solidFill>
            <a:schemeClr val="bg1"/>
          </a:solidFill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0"/>
          <p:cNvSpPr/>
          <p:nvPr/>
        </p:nvSpPr>
        <p:spPr>
          <a:xfrm>
            <a:off x="1914120" y="4768560"/>
            <a:ext cx="170640" cy="162000"/>
          </a:xfrm>
          <a:prstGeom prst="ellipse">
            <a:avLst/>
          </a:prstGeom>
          <a:solidFill>
            <a:schemeClr val="bg1"/>
          </a:solidFill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1"/>
          <p:cNvSpPr/>
          <p:nvPr/>
        </p:nvSpPr>
        <p:spPr>
          <a:xfrm>
            <a:off x="6716880" y="3781440"/>
            <a:ext cx="170640" cy="162000"/>
          </a:xfrm>
          <a:prstGeom prst="ellipse">
            <a:avLst/>
          </a:prstGeom>
          <a:solidFill>
            <a:schemeClr val="bg1"/>
          </a:solidFill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2"/>
          <p:cNvSpPr/>
          <p:nvPr/>
        </p:nvSpPr>
        <p:spPr>
          <a:xfrm>
            <a:off x="10784880" y="2747520"/>
            <a:ext cx="170640" cy="162000"/>
          </a:xfrm>
          <a:prstGeom prst="ellipse">
            <a:avLst/>
          </a:prstGeom>
          <a:solidFill>
            <a:schemeClr val="bg1"/>
          </a:solidFill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3"/>
          <p:cNvSpPr/>
          <p:nvPr/>
        </p:nvSpPr>
        <p:spPr>
          <a:xfrm>
            <a:off x="7797960" y="3709080"/>
            <a:ext cx="20635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Active travel parallel to new infrastructure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4"/>
          <p:cNvSpPr/>
          <p:nvPr/>
        </p:nvSpPr>
        <p:spPr>
          <a:xfrm>
            <a:off x="6862320" y="2350080"/>
            <a:ext cx="4443480" cy="1597680"/>
          </a:xfrm>
          <a:custGeom>
            <a:avLst/>
            <a:gdLst/>
            <a:ahLst/>
            <a:rect l="l" t="t" r="r" b="b"/>
            <a:pathLst>
              <a:path w="4443813" h="1598064">
                <a:moveTo>
                  <a:pt x="0" y="1598064"/>
                </a:moveTo>
                <a:cubicBezTo>
                  <a:pt x="69790" y="1562456"/>
                  <a:pt x="139581" y="1526848"/>
                  <a:pt x="205099" y="1495514"/>
                </a:cubicBezTo>
                <a:cubicBezTo>
                  <a:pt x="270617" y="1464179"/>
                  <a:pt x="301951" y="1445664"/>
                  <a:pt x="393106" y="1410057"/>
                </a:cubicBezTo>
                <a:cubicBezTo>
                  <a:pt x="484261" y="1374450"/>
                  <a:pt x="662299" y="1313205"/>
                  <a:pt x="752030" y="1281870"/>
                </a:cubicBezTo>
                <a:cubicBezTo>
                  <a:pt x="841761" y="1250535"/>
                  <a:pt x="843185" y="1240565"/>
                  <a:pt x="931491" y="1222049"/>
                </a:cubicBezTo>
                <a:cubicBezTo>
                  <a:pt x="1019797" y="1203533"/>
                  <a:pt x="1132318" y="1185017"/>
                  <a:pt x="1281869" y="1170774"/>
                </a:cubicBezTo>
                <a:cubicBezTo>
                  <a:pt x="1431420" y="1156531"/>
                  <a:pt x="1828800" y="1136591"/>
                  <a:pt x="1828800" y="1136591"/>
                </a:cubicBezTo>
                <a:cubicBezTo>
                  <a:pt x="2052415" y="1122348"/>
                  <a:pt x="2411338" y="1106681"/>
                  <a:pt x="2623559" y="1085316"/>
                </a:cubicBezTo>
                <a:cubicBezTo>
                  <a:pt x="2835780" y="1063951"/>
                  <a:pt x="2958269" y="1034041"/>
                  <a:pt x="3102123" y="1008404"/>
                </a:cubicBezTo>
                <a:cubicBezTo>
                  <a:pt x="3245977" y="982767"/>
                  <a:pt x="3367043" y="965675"/>
                  <a:pt x="3486684" y="931492"/>
                </a:cubicBezTo>
                <a:cubicBezTo>
                  <a:pt x="3606325" y="897309"/>
                  <a:pt x="3717421" y="861701"/>
                  <a:pt x="3819970" y="803305"/>
                </a:cubicBezTo>
                <a:cubicBezTo>
                  <a:pt x="3922520" y="744909"/>
                  <a:pt x="4026493" y="686512"/>
                  <a:pt x="4101981" y="581114"/>
                </a:cubicBezTo>
                <a:cubicBezTo>
                  <a:pt x="4177469" y="475716"/>
                  <a:pt x="4215925" y="267768"/>
                  <a:pt x="4272897" y="170916"/>
                </a:cubicBezTo>
                <a:cubicBezTo>
                  <a:pt x="4329869" y="74064"/>
                  <a:pt x="4386841" y="37032"/>
                  <a:pt x="4443813" y="0"/>
                </a:cubicBezTo>
              </a:path>
            </a:pathLst>
          </a:custGeom>
          <a:noFill/>
          <a:ln w="57240">
            <a:solidFill>
              <a:srgbClr val="92d050"/>
            </a:solidFill>
            <a:headEnd len="med" type="triangle" w="med"/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29" name="CustomShape 15"/>
          <p:cNvSpPr/>
          <p:nvPr/>
        </p:nvSpPr>
        <p:spPr>
          <a:xfrm>
            <a:off x="4751640" y="3777120"/>
            <a:ext cx="1905480" cy="632160"/>
          </a:xfrm>
          <a:custGeom>
            <a:avLst/>
            <a:gdLst/>
            <a:ahLst/>
            <a:rect l="l" t="t" r="r" b="b"/>
            <a:pathLst>
              <a:path w="1905712" h="632389">
                <a:moveTo>
                  <a:pt x="0" y="42729"/>
                </a:moveTo>
                <a:lnTo>
                  <a:pt x="230736" y="0"/>
                </a:lnTo>
                <a:lnTo>
                  <a:pt x="461473" y="42729"/>
                </a:lnTo>
                <a:lnTo>
                  <a:pt x="572568" y="273466"/>
                </a:lnTo>
                <a:lnTo>
                  <a:pt x="717846" y="427290"/>
                </a:lnTo>
                <a:lnTo>
                  <a:pt x="837488" y="581114"/>
                </a:lnTo>
                <a:lnTo>
                  <a:pt x="982766" y="623843"/>
                </a:lnTo>
                <a:lnTo>
                  <a:pt x="1153682" y="632389"/>
                </a:lnTo>
                <a:lnTo>
                  <a:pt x="1350235" y="546931"/>
                </a:lnTo>
                <a:lnTo>
                  <a:pt x="1589517" y="427290"/>
                </a:lnTo>
                <a:lnTo>
                  <a:pt x="1683521" y="307649"/>
                </a:lnTo>
                <a:lnTo>
                  <a:pt x="1905712" y="76912"/>
                </a:lnTo>
              </a:path>
            </a:pathLst>
          </a:custGeom>
          <a:noFill/>
          <a:ln w="57240">
            <a:solidFill>
              <a:srgbClr val="92d050"/>
            </a:solidFill>
            <a:headEnd len="med" type="triangle" w="med"/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16"/>
          <p:cNvSpPr/>
          <p:nvPr/>
        </p:nvSpPr>
        <p:spPr>
          <a:xfrm>
            <a:off x="4069800" y="2715480"/>
            <a:ext cx="206352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Active travel only partially parallel to new infrastructure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7"/>
          <p:cNvSpPr/>
          <p:nvPr/>
        </p:nvSpPr>
        <p:spPr>
          <a:xfrm>
            <a:off x="2333160" y="4700160"/>
            <a:ext cx="871200" cy="179280"/>
          </a:xfrm>
          <a:custGeom>
            <a:avLst/>
            <a:gdLst/>
            <a:ahLst/>
            <a:rect l="l" t="t" r="r" b="b"/>
            <a:pathLst>
              <a:path w="871671" h="179462">
                <a:moveTo>
                  <a:pt x="0" y="179462"/>
                </a:moveTo>
                <a:lnTo>
                  <a:pt x="247828" y="170916"/>
                </a:lnTo>
                <a:lnTo>
                  <a:pt x="487110" y="119641"/>
                </a:lnTo>
                <a:lnTo>
                  <a:pt x="717847" y="8546"/>
                </a:lnTo>
                <a:lnTo>
                  <a:pt x="871671" y="0"/>
                </a:lnTo>
              </a:path>
            </a:pathLst>
          </a:custGeom>
          <a:noFill/>
          <a:ln w="57240">
            <a:solidFill>
              <a:srgbClr val="92d050"/>
            </a:solidFill>
            <a:headEnd len="med" type="triangle" w="med"/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18"/>
          <p:cNvSpPr/>
          <p:nvPr/>
        </p:nvSpPr>
        <p:spPr>
          <a:xfrm>
            <a:off x="2768760" y="4930920"/>
            <a:ext cx="249912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Active travel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short distance parallel to new infrastructure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97480" y="3794400"/>
            <a:ext cx="2589120" cy="2375280"/>
          </a:xfrm>
          <a:custGeom>
            <a:avLst/>
            <a:gdLst/>
            <a:ahLst/>
            <a:rect l="l" t="t" r="r" b="b"/>
            <a:pathLst>
              <a:path w="2589376" h="2375731">
                <a:moveTo>
                  <a:pt x="393107" y="1110953"/>
                </a:moveTo>
                <a:lnTo>
                  <a:pt x="512748" y="769122"/>
                </a:lnTo>
                <a:lnTo>
                  <a:pt x="854580" y="811851"/>
                </a:lnTo>
                <a:lnTo>
                  <a:pt x="1076770" y="666572"/>
                </a:lnTo>
                <a:lnTo>
                  <a:pt x="1068224" y="427290"/>
                </a:lnTo>
                <a:lnTo>
                  <a:pt x="1247686" y="0"/>
                </a:lnTo>
                <a:lnTo>
                  <a:pt x="1461331" y="68366"/>
                </a:lnTo>
                <a:lnTo>
                  <a:pt x="1504060" y="350378"/>
                </a:lnTo>
                <a:lnTo>
                  <a:pt x="1444239" y="538385"/>
                </a:lnTo>
                <a:lnTo>
                  <a:pt x="1657884" y="649480"/>
                </a:lnTo>
                <a:lnTo>
                  <a:pt x="1939896" y="606751"/>
                </a:lnTo>
                <a:lnTo>
                  <a:pt x="2409914" y="623843"/>
                </a:lnTo>
                <a:lnTo>
                  <a:pt x="2384277" y="863125"/>
                </a:lnTo>
                <a:lnTo>
                  <a:pt x="2589376" y="1128045"/>
                </a:lnTo>
                <a:lnTo>
                  <a:pt x="2572284" y="1307507"/>
                </a:lnTo>
                <a:lnTo>
                  <a:pt x="2264636" y="1333144"/>
                </a:lnTo>
                <a:lnTo>
                  <a:pt x="1811709" y="1384419"/>
                </a:lnTo>
                <a:lnTo>
                  <a:pt x="1880075" y="1666430"/>
                </a:lnTo>
                <a:lnTo>
                  <a:pt x="2102266" y="1982624"/>
                </a:lnTo>
                <a:lnTo>
                  <a:pt x="1880075" y="2196269"/>
                </a:lnTo>
                <a:lnTo>
                  <a:pt x="1512606" y="2307365"/>
                </a:lnTo>
                <a:lnTo>
                  <a:pt x="1341690" y="2153540"/>
                </a:lnTo>
                <a:lnTo>
                  <a:pt x="1093862" y="2230452"/>
                </a:lnTo>
                <a:lnTo>
                  <a:pt x="803305" y="2375731"/>
                </a:lnTo>
                <a:lnTo>
                  <a:pt x="367469" y="2213361"/>
                </a:lnTo>
                <a:lnTo>
                  <a:pt x="444382" y="1982624"/>
                </a:lnTo>
                <a:lnTo>
                  <a:pt x="521294" y="1786071"/>
                </a:lnTo>
                <a:lnTo>
                  <a:pt x="307649" y="1649338"/>
                </a:lnTo>
                <a:lnTo>
                  <a:pt x="0" y="1529697"/>
                </a:lnTo>
                <a:lnTo>
                  <a:pt x="85458" y="1298961"/>
                </a:lnTo>
                <a:lnTo>
                  <a:pt x="153824" y="1025495"/>
                </a:lnTo>
                <a:lnTo>
                  <a:pt x="393107" y="1110953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10007280" y="820440"/>
            <a:ext cx="2008080" cy="2777040"/>
          </a:xfrm>
          <a:custGeom>
            <a:avLst/>
            <a:gdLst/>
            <a:ahLst/>
            <a:rect l="l" t="t" r="r" b="b"/>
            <a:pathLst>
              <a:path w="2008262" h="2777383">
                <a:moveTo>
                  <a:pt x="162370" y="957129"/>
                </a:moveTo>
                <a:lnTo>
                  <a:pt x="393107" y="1350235"/>
                </a:lnTo>
                <a:lnTo>
                  <a:pt x="0" y="1726250"/>
                </a:lnTo>
                <a:lnTo>
                  <a:pt x="282011" y="2375731"/>
                </a:lnTo>
                <a:lnTo>
                  <a:pt x="623843" y="2777383"/>
                </a:lnTo>
                <a:lnTo>
                  <a:pt x="940038" y="2657742"/>
                </a:lnTo>
                <a:lnTo>
                  <a:pt x="1110954" y="2700471"/>
                </a:lnTo>
                <a:lnTo>
                  <a:pt x="1486968" y="2486826"/>
                </a:lnTo>
                <a:lnTo>
                  <a:pt x="1504060" y="2085174"/>
                </a:lnTo>
                <a:lnTo>
                  <a:pt x="1692068" y="1897166"/>
                </a:lnTo>
                <a:lnTo>
                  <a:pt x="1897167" y="1623701"/>
                </a:lnTo>
                <a:lnTo>
                  <a:pt x="1803163" y="1367327"/>
                </a:lnTo>
                <a:lnTo>
                  <a:pt x="1931350" y="1196411"/>
                </a:lnTo>
                <a:lnTo>
                  <a:pt x="2008262" y="863125"/>
                </a:lnTo>
                <a:lnTo>
                  <a:pt x="1965533" y="367469"/>
                </a:lnTo>
                <a:lnTo>
                  <a:pt x="1640793" y="59821"/>
                </a:lnTo>
                <a:lnTo>
                  <a:pt x="1341690" y="162370"/>
                </a:lnTo>
                <a:lnTo>
                  <a:pt x="1102408" y="25637"/>
                </a:lnTo>
                <a:lnTo>
                  <a:pt x="786213" y="0"/>
                </a:lnTo>
                <a:lnTo>
                  <a:pt x="752030" y="128187"/>
                </a:lnTo>
                <a:lnTo>
                  <a:pt x="478565" y="264920"/>
                </a:lnTo>
                <a:lnTo>
                  <a:pt x="435836" y="435835"/>
                </a:lnTo>
                <a:lnTo>
                  <a:pt x="341832" y="581114"/>
                </a:lnTo>
                <a:lnTo>
                  <a:pt x="136733" y="606751"/>
                </a:lnTo>
                <a:lnTo>
                  <a:pt x="128187" y="828942"/>
                </a:lnTo>
                <a:lnTo>
                  <a:pt x="162370" y="957129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5" name="CustomShape 3"/>
          <p:cNvSpPr/>
          <p:nvPr/>
        </p:nvSpPr>
        <p:spPr>
          <a:xfrm>
            <a:off x="6451920" y="3482280"/>
            <a:ext cx="632160" cy="623520"/>
          </a:xfrm>
          <a:custGeom>
            <a:avLst/>
            <a:gdLst/>
            <a:ahLst/>
            <a:rect l="l" t="t" r="r" b="b"/>
            <a:pathLst>
              <a:path w="632389" h="623843">
                <a:moveTo>
                  <a:pt x="59820" y="111096"/>
                </a:moveTo>
                <a:lnTo>
                  <a:pt x="34183" y="188008"/>
                </a:lnTo>
                <a:lnTo>
                  <a:pt x="0" y="299103"/>
                </a:lnTo>
                <a:lnTo>
                  <a:pt x="111095" y="393107"/>
                </a:lnTo>
                <a:lnTo>
                  <a:pt x="273465" y="487111"/>
                </a:lnTo>
                <a:lnTo>
                  <a:pt x="282011" y="589660"/>
                </a:lnTo>
                <a:lnTo>
                  <a:pt x="427290" y="623843"/>
                </a:lnTo>
                <a:lnTo>
                  <a:pt x="572568" y="589660"/>
                </a:lnTo>
                <a:lnTo>
                  <a:pt x="581114" y="470019"/>
                </a:lnTo>
                <a:lnTo>
                  <a:pt x="632389" y="410199"/>
                </a:lnTo>
                <a:lnTo>
                  <a:pt x="632389" y="290557"/>
                </a:lnTo>
                <a:lnTo>
                  <a:pt x="504202" y="282012"/>
                </a:lnTo>
                <a:lnTo>
                  <a:pt x="495656" y="188008"/>
                </a:lnTo>
                <a:lnTo>
                  <a:pt x="495656" y="68367"/>
                </a:lnTo>
                <a:lnTo>
                  <a:pt x="427290" y="42729"/>
                </a:lnTo>
                <a:lnTo>
                  <a:pt x="307648" y="8546"/>
                </a:lnTo>
                <a:lnTo>
                  <a:pt x="196553" y="0"/>
                </a:lnTo>
                <a:lnTo>
                  <a:pt x="153824" y="51275"/>
                </a:lnTo>
                <a:lnTo>
                  <a:pt x="59820" y="111096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6" name="CustomShape 4"/>
          <p:cNvSpPr/>
          <p:nvPr/>
        </p:nvSpPr>
        <p:spPr>
          <a:xfrm>
            <a:off x="512640" y="119520"/>
            <a:ext cx="2400840" cy="1657440"/>
          </a:xfrm>
          <a:custGeom>
            <a:avLst/>
            <a:gdLst/>
            <a:ahLst/>
            <a:rect l="l" t="t" r="r" b="b"/>
            <a:pathLst>
              <a:path w="2401368" h="1657884">
                <a:moveTo>
                  <a:pt x="435835" y="59821"/>
                </a:moveTo>
                <a:lnTo>
                  <a:pt x="205099" y="170916"/>
                </a:lnTo>
                <a:lnTo>
                  <a:pt x="51274" y="435836"/>
                </a:lnTo>
                <a:lnTo>
                  <a:pt x="102549" y="734938"/>
                </a:lnTo>
                <a:lnTo>
                  <a:pt x="0" y="922946"/>
                </a:lnTo>
                <a:lnTo>
                  <a:pt x="42729" y="1239140"/>
                </a:lnTo>
                <a:lnTo>
                  <a:pt x="324740" y="1657884"/>
                </a:lnTo>
                <a:lnTo>
                  <a:pt x="521293" y="1580972"/>
                </a:lnTo>
                <a:lnTo>
                  <a:pt x="675117" y="1649338"/>
                </a:lnTo>
                <a:lnTo>
                  <a:pt x="811850" y="1589518"/>
                </a:lnTo>
                <a:lnTo>
                  <a:pt x="905854" y="1452785"/>
                </a:lnTo>
                <a:lnTo>
                  <a:pt x="1136590" y="1435694"/>
                </a:lnTo>
                <a:lnTo>
                  <a:pt x="1726250" y="1410056"/>
                </a:lnTo>
                <a:lnTo>
                  <a:pt x="2401368" y="1333144"/>
                </a:lnTo>
                <a:lnTo>
                  <a:pt x="2307364" y="1016950"/>
                </a:lnTo>
                <a:lnTo>
                  <a:pt x="1931349" y="794759"/>
                </a:lnTo>
                <a:lnTo>
                  <a:pt x="2085173" y="521294"/>
                </a:lnTo>
                <a:lnTo>
                  <a:pt x="2016807" y="256374"/>
                </a:lnTo>
                <a:lnTo>
                  <a:pt x="1683521" y="256374"/>
                </a:lnTo>
                <a:lnTo>
                  <a:pt x="1495514" y="111095"/>
                </a:lnTo>
                <a:lnTo>
                  <a:pt x="1128045" y="111095"/>
                </a:lnTo>
                <a:lnTo>
                  <a:pt x="905854" y="0"/>
                </a:lnTo>
                <a:lnTo>
                  <a:pt x="598205" y="0"/>
                </a:lnTo>
                <a:lnTo>
                  <a:pt x="435835" y="59821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4537800" y="3623400"/>
            <a:ext cx="264600" cy="239040"/>
          </a:xfrm>
          <a:custGeom>
            <a:avLst/>
            <a:gdLst/>
            <a:ahLst/>
            <a:rect l="l" t="t" r="r" b="b"/>
            <a:pathLst>
              <a:path w="264919" h="239282">
                <a:moveTo>
                  <a:pt x="136733" y="8546"/>
                </a:moveTo>
                <a:lnTo>
                  <a:pt x="0" y="94004"/>
                </a:lnTo>
                <a:lnTo>
                  <a:pt x="68366" y="222190"/>
                </a:lnTo>
                <a:lnTo>
                  <a:pt x="222190" y="239282"/>
                </a:lnTo>
                <a:lnTo>
                  <a:pt x="264919" y="179462"/>
                </a:lnTo>
                <a:lnTo>
                  <a:pt x="222190" y="128187"/>
                </a:lnTo>
                <a:lnTo>
                  <a:pt x="247828" y="51275"/>
                </a:lnTo>
                <a:lnTo>
                  <a:pt x="205099" y="0"/>
                </a:lnTo>
                <a:lnTo>
                  <a:pt x="136733" y="8546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8" name="CustomShape 6"/>
          <p:cNvSpPr/>
          <p:nvPr/>
        </p:nvSpPr>
        <p:spPr>
          <a:xfrm>
            <a:off x="5819760" y="5469480"/>
            <a:ext cx="478080" cy="367200"/>
          </a:xfrm>
          <a:custGeom>
            <a:avLst/>
            <a:gdLst/>
            <a:ahLst/>
            <a:rect l="l" t="t" r="r" b="b"/>
            <a:pathLst>
              <a:path w="478564" h="367470">
                <a:moveTo>
                  <a:pt x="162370" y="51275"/>
                </a:moveTo>
                <a:lnTo>
                  <a:pt x="0" y="128187"/>
                </a:lnTo>
                <a:lnTo>
                  <a:pt x="68366" y="222191"/>
                </a:lnTo>
                <a:lnTo>
                  <a:pt x="59821" y="316195"/>
                </a:lnTo>
                <a:lnTo>
                  <a:pt x="170916" y="367470"/>
                </a:lnTo>
                <a:lnTo>
                  <a:pt x="307649" y="350378"/>
                </a:lnTo>
                <a:lnTo>
                  <a:pt x="282011" y="213645"/>
                </a:lnTo>
                <a:lnTo>
                  <a:pt x="435835" y="213645"/>
                </a:lnTo>
                <a:lnTo>
                  <a:pt x="478564" y="145279"/>
                </a:lnTo>
                <a:lnTo>
                  <a:pt x="410198" y="68367"/>
                </a:lnTo>
                <a:lnTo>
                  <a:pt x="264920" y="68367"/>
                </a:lnTo>
                <a:lnTo>
                  <a:pt x="205099" y="0"/>
                </a:lnTo>
                <a:lnTo>
                  <a:pt x="162370" y="51275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9" name="CustomShape 7"/>
          <p:cNvSpPr/>
          <p:nvPr/>
        </p:nvSpPr>
        <p:spPr>
          <a:xfrm>
            <a:off x="811800" y="-16920"/>
            <a:ext cx="2264400" cy="6887520"/>
          </a:xfrm>
          <a:custGeom>
            <a:avLst/>
            <a:gdLst/>
            <a:ahLst/>
            <a:rect l="l" t="t" r="r" b="b"/>
            <a:pathLst>
              <a:path w="2264636" h="6887911">
                <a:moveTo>
                  <a:pt x="0" y="0"/>
                </a:moveTo>
                <a:cubicBezTo>
                  <a:pt x="56260" y="79761"/>
                  <a:pt x="112520" y="159522"/>
                  <a:pt x="222191" y="282012"/>
                </a:cubicBezTo>
                <a:cubicBezTo>
                  <a:pt x="331862" y="404502"/>
                  <a:pt x="542659" y="586812"/>
                  <a:pt x="658027" y="734939"/>
                </a:cubicBezTo>
                <a:cubicBezTo>
                  <a:pt x="773395" y="883066"/>
                  <a:pt x="847458" y="984191"/>
                  <a:pt x="914400" y="1170774"/>
                </a:cubicBezTo>
                <a:cubicBezTo>
                  <a:pt x="981342" y="1357357"/>
                  <a:pt x="1026920" y="1583821"/>
                  <a:pt x="1059679" y="1854438"/>
                </a:cubicBezTo>
                <a:cubicBezTo>
                  <a:pt x="1092438" y="2125055"/>
                  <a:pt x="1119500" y="2425582"/>
                  <a:pt x="1110954" y="2794475"/>
                </a:cubicBezTo>
                <a:cubicBezTo>
                  <a:pt x="1102408" y="3163368"/>
                  <a:pt x="998434" y="3737362"/>
                  <a:pt x="1008404" y="4067799"/>
                </a:cubicBezTo>
                <a:cubicBezTo>
                  <a:pt x="1018374" y="4398236"/>
                  <a:pt x="1073922" y="4512180"/>
                  <a:pt x="1170774" y="4777099"/>
                </a:cubicBezTo>
                <a:cubicBezTo>
                  <a:pt x="1267626" y="5042018"/>
                  <a:pt x="1439967" y="5405215"/>
                  <a:pt x="1589518" y="5657316"/>
                </a:cubicBezTo>
                <a:cubicBezTo>
                  <a:pt x="1739069" y="5909417"/>
                  <a:pt x="1955563" y="6084606"/>
                  <a:pt x="2068083" y="6289705"/>
                </a:cubicBezTo>
                <a:cubicBezTo>
                  <a:pt x="2180603" y="6494804"/>
                  <a:pt x="2222619" y="6691357"/>
                  <a:pt x="2264636" y="6887911"/>
                </a:cubicBezTo>
              </a:path>
            </a:pathLst>
          </a:custGeom>
          <a:noFill/>
          <a:ln w="3816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0" name="CustomShape 8"/>
          <p:cNvSpPr/>
          <p:nvPr/>
        </p:nvSpPr>
        <p:spPr>
          <a:xfrm>
            <a:off x="1999800" y="2828520"/>
            <a:ext cx="8878680" cy="2171520"/>
          </a:xfrm>
          <a:custGeom>
            <a:avLst/>
            <a:gdLst/>
            <a:ahLst/>
            <a:rect l="l" t="t" r="r" b="b"/>
            <a:pathLst>
              <a:path w="8879080" h="2171999">
                <a:moveTo>
                  <a:pt x="0" y="1965533"/>
                </a:moveTo>
                <a:cubicBezTo>
                  <a:pt x="16379" y="2033899"/>
                  <a:pt x="32759" y="2102266"/>
                  <a:pt x="76912" y="2136449"/>
                </a:cubicBezTo>
                <a:cubicBezTo>
                  <a:pt x="121065" y="2170632"/>
                  <a:pt x="165219" y="2174905"/>
                  <a:pt x="264920" y="2170632"/>
                </a:cubicBezTo>
                <a:cubicBezTo>
                  <a:pt x="364621" y="2166359"/>
                  <a:pt x="494232" y="2152116"/>
                  <a:pt x="675118" y="2110811"/>
                </a:cubicBezTo>
                <a:cubicBezTo>
                  <a:pt x="856004" y="2069506"/>
                  <a:pt x="1038314" y="1991170"/>
                  <a:pt x="1350235" y="1922804"/>
                </a:cubicBezTo>
                <a:cubicBezTo>
                  <a:pt x="1662156" y="1854438"/>
                  <a:pt x="2139297" y="1743342"/>
                  <a:pt x="2546647" y="1700613"/>
                </a:cubicBezTo>
                <a:cubicBezTo>
                  <a:pt x="2953997" y="1657884"/>
                  <a:pt x="3482412" y="1716280"/>
                  <a:pt x="3794333" y="1666430"/>
                </a:cubicBezTo>
                <a:cubicBezTo>
                  <a:pt x="4106254" y="1616580"/>
                  <a:pt x="4242987" y="1509757"/>
                  <a:pt x="4418176" y="1401510"/>
                </a:cubicBezTo>
                <a:cubicBezTo>
                  <a:pt x="4593365" y="1293263"/>
                  <a:pt x="4623274" y="1142287"/>
                  <a:pt x="4845465" y="1016949"/>
                </a:cubicBezTo>
                <a:cubicBezTo>
                  <a:pt x="5067656" y="891611"/>
                  <a:pt x="5435126" y="727816"/>
                  <a:pt x="5751320" y="649480"/>
                </a:cubicBezTo>
                <a:cubicBezTo>
                  <a:pt x="6067514" y="571144"/>
                  <a:pt x="6742632" y="546931"/>
                  <a:pt x="6742632" y="546931"/>
                </a:cubicBezTo>
                <a:cubicBezTo>
                  <a:pt x="7055978" y="517021"/>
                  <a:pt x="7339413" y="515597"/>
                  <a:pt x="7631394" y="470019"/>
                </a:cubicBezTo>
                <a:cubicBezTo>
                  <a:pt x="7923375" y="424441"/>
                  <a:pt x="8286572" y="351801"/>
                  <a:pt x="8494520" y="273465"/>
                </a:cubicBezTo>
                <a:cubicBezTo>
                  <a:pt x="8702468" y="195129"/>
                  <a:pt x="8790774" y="97564"/>
                  <a:pt x="8879080" y="0"/>
                </a:cubicBezTo>
              </a:path>
            </a:pathLst>
          </a:custGeom>
          <a:noFill/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1375920" y="636840"/>
            <a:ext cx="170640" cy="162000"/>
          </a:xfrm>
          <a:prstGeom prst="ellipse">
            <a:avLst/>
          </a:prstGeom>
          <a:solidFill>
            <a:schemeClr val="bg1"/>
          </a:solidFill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0"/>
          <p:cNvSpPr/>
          <p:nvPr/>
        </p:nvSpPr>
        <p:spPr>
          <a:xfrm>
            <a:off x="1914120" y="4768560"/>
            <a:ext cx="170640" cy="162000"/>
          </a:xfrm>
          <a:prstGeom prst="ellipse">
            <a:avLst/>
          </a:prstGeom>
          <a:solidFill>
            <a:schemeClr val="bg1"/>
          </a:solidFill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1"/>
          <p:cNvSpPr/>
          <p:nvPr/>
        </p:nvSpPr>
        <p:spPr>
          <a:xfrm>
            <a:off x="6716880" y="3781440"/>
            <a:ext cx="170640" cy="162000"/>
          </a:xfrm>
          <a:prstGeom prst="ellipse">
            <a:avLst/>
          </a:prstGeom>
          <a:solidFill>
            <a:schemeClr val="bg1"/>
          </a:solidFill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12"/>
          <p:cNvSpPr/>
          <p:nvPr/>
        </p:nvSpPr>
        <p:spPr>
          <a:xfrm>
            <a:off x="10784880" y="2747520"/>
            <a:ext cx="170640" cy="162000"/>
          </a:xfrm>
          <a:prstGeom prst="ellipse">
            <a:avLst/>
          </a:prstGeom>
          <a:solidFill>
            <a:schemeClr val="bg1"/>
          </a:solidFill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3"/>
          <p:cNvSpPr/>
          <p:nvPr/>
        </p:nvSpPr>
        <p:spPr>
          <a:xfrm flipH="1" flipV="1">
            <a:off x="1622880" y="739440"/>
            <a:ext cx="614520" cy="38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92d050"/>
            </a:solidFill>
            <a:headEnd len="med" type="triangle" w="med"/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46" name="CustomShape 14"/>
          <p:cNvSpPr/>
          <p:nvPr/>
        </p:nvSpPr>
        <p:spPr>
          <a:xfrm flipH="1">
            <a:off x="1558800" y="331920"/>
            <a:ext cx="469800" cy="24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92d050"/>
            </a:solidFill>
            <a:headEnd len="med" type="triangle" w="med"/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47" name="CustomShape 15"/>
          <p:cNvSpPr/>
          <p:nvPr/>
        </p:nvSpPr>
        <p:spPr>
          <a:xfrm>
            <a:off x="750960" y="577080"/>
            <a:ext cx="429120" cy="8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92d050"/>
            </a:solidFill>
            <a:headEnd len="med" type="triangle" w="med"/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48" name="CustomShape 16"/>
          <p:cNvSpPr/>
          <p:nvPr/>
        </p:nvSpPr>
        <p:spPr>
          <a:xfrm flipV="1">
            <a:off x="1072440" y="857880"/>
            <a:ext cx="207000" cy="59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92d050"/>
            </a:solidFill>
            <a:headEnd len="med" type="triangle" w="med"/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49" name="CustomShape 17"/>
          <p:cNvSpPr/>
          <p:nvPr/>
        </p:nvSpPr>
        <p:spPr>
          <a:xfrm flipV="1">
            <a:off x="1375920" y="5036040"/>
            <a:ext cx="454680" cy="33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92d050"/>
            </a:solidFill>
            <a:headEnd len="med" type="triangle" w="med"/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50" name="CustomShape 18"/>
          <p:cNvSpPr/>
          <p:nvPr/>
        </p:nvSpPr>
        <p:spPr>
          <a:xfrm flipH="1">
            <a:off x="2328120" y="4555080"/>
            <a:ext cx="456840" cy="18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92d050"/>
            </a:solidFill>
            <a:headEnd len="med" type="triangle" w="med"/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51" name="CustomShape 19"/>
          <p:cNvSpPr/>
          <p:nvPr/>
        </p:nvSpPr>
        <p:spPr>
          <a:xfrm flipH="1" flipV="1">
            <a:off x="2287440" y="5194080"/>
            <a:ext cx="394920" cy="47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92d050"/>
            </a:solidFill>
            <a:headEnd len="med" type="triangle" w="med"/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52" name="CustomShape 20"/>
          <p:cNvSpPr/>
          <p:nvPr/>
        </p:nvSpPr>
        <p:spPr>
          <a:xfrm flipH="1" flipV="1">
            <a:off x="6999120" y="3954960"/>
            <a:ext cx="418320" cy="23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92d050"/>
            </a:solidFill>
            <a:headEnd len="med" type="triangle" w="med"/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53" name="CustomShape 21"/>
          <p:cNvSpPr/>
          <p:nvPr/>
        </p:nvSpPr>
        <p:spPr>
          <a:xfrm flipV="1">
            <a:off x="6716880" y="4056840"/>
            <a:ext cx="83160" cy="38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92d050"/>
            </a:solidFill>
            <a:headEnd len="med" type="triangle" w="med"/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54" name="CustomShape 22"/>
          <p:cNvSpPr/>
          <p:nvPr/>
        </p:nvSpPr>
        <p:spPr>
          <a:xfrm flipH="1">
            <a:off x="6906600" y="3142440"/>
            <a:ext cx="212040" cy="42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92d050"/>
            </a:solidFill>
            <a:headEnd len="med" type="triangle" w="med"/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55" name="CustomShape 23"/>
          <p:cNvSpPr/>
          <p:nvPr/>
        </p:nvSpPr>
        <p:spPr>
          <a:xfrm>
            <a:off x="6189840" y="3473280"/>
            <a:ext cx="383760" cy="24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92d050"/>
            </a:solidFill>
            <a:headEnd len="med" type="triangle" w="med"/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56" name="CustomShape 24"/>
          <p:cNvSpPr/>
          <p:nvPr/>
        </p:nvSpPr>
        <p:spPr>
          <a:xfrm flipH="1">
            <a:off x="11138760" y="1846440"/>
            <a:ext cx="516600" cy="87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92d050"/>
            </a:solidFill>
            <a:headEnd len="med" type="triangle" w="med"/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57" name="CustomShape 25"/>
          <p:cNvSpPr/>
          <p:nvPr/>
        </p:nvSpPr>
        <p:spPr>
          <a:xfrm>
            <a:off x="10653840" y="1563840"/>
            <a:ext cx="49680" cy="106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92d050"/>
            </a:solidFill>
            <a:headEnd len="med" type="triangle" w="med"/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58" name="CustomShape 26"/>
          <p:cNvSpPr/>
          <p:nvPr/>
        </p:nvSpPr>
        <p:spPr>
          <a:xfrm flipH="1">
            <a:off x="10784160" y="3039840"/>
            <a:ext cx="108360" cy="48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92d050"/>
            </a:solidFill>
            <a:headEnd len="med" type="triangle" w="med"/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59" name="CustomShape 27"/>
          <p:cNvSpPr/>
          <p:nvPr/>
        </p:nvSpPr>
        <p:spPr>
          <a:xfrm flipH="1">
            <a:off x="10980720" y="1273320"/>
            <a:ext cx="273600" cy="12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92d050"/>
            </a:solidFill>
            <a:headEnd len="med" type="triangle" w="med"/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60" name="CustomShape 28"/>
          <p:cNvSpPr/>
          <p:nvPr/>
        </p:nvSpPr>
        <p:spPr>
          <a:xfrm>
            <a:off x="1503720" y="741600"/>
            <a:ext cx="485280" cy="4019760"/>
          </a:xfrm>
          <a:custGeom>
            <a:avLst/>
            <a:gdLst/>
            <a:ahLst/>
            <a:rect l="l" t="t" r="r" b="b"/>
            <a:pathLst>
              <a:path w="485506" h="4020182">
                <a:moveTo>
                  <a:pt x="0" y="0"/>
                </a:moveTo>
                <a:cubicBezTo>
                  <a:pt x="152400" y="195129"/>
                  <a:pt x="189431" y="249252"/>
                  <a:pt x="256373" y="435835"/>
                </a:cubicBezTo>
                <a:cubicBezTo>
                  <a:pt x="323315" y="622418"/>
                  <a:pt x="368893" y="848882"/>
                  <a:pt x="401652" y="1119499"/>
                </a:cubicBezTo>
                <a:cubicBezTo>
                  <a:pt x="434411" y="1390116"/>
                  <a:pt x="461473" y="1690643"/>
                  <a:pt x="452927" y="2059536"/>
                </a:cubicBezTo>
                <a:cubicBezTo>
                  <a:pt x="444381" y="2428429"/>
                  <a:pt x="353226" y="3042303"/>
                  <a:pt x="350377" y="3332860"/>
                </a:cubicBezTo>
                <a:cubicBezTo>
                  <a:pt x="347528" y="3623417"/>
                  <a:pt x="413314" y="3688325"/>
                  <a:pt x="435835" y="3802878"/>
                </a:cubicBezTo>
                <a:cubicBezTo>
                  <a:pt x="458356" y="3917431"/>
                  <a:pt x="415715" y="3873479"/>
                  <a:pt x="485506" y="4020182"/>
                </a:cubicBezTo>
              </a:path>
            </a:pathLst>
          </a:custGeom>
          <a:noFill/>
          <a:ln w="57240">
            <a:solidFill>
              <a:srgbClr val="00b0f0"/>
            </a:solidFill>
            <a:headEnd len="med" type="triangle" w="med"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1" name="CustomShape 29"/>
          <p:cNvSpPr/>
          <p:nvPr/>
        </p:nvSpPr>
        <p:spPr>
          <a:xfrm>
            <a:off x="2027520" y="2803680"/>
            <a:ext cx="8801640" cy="2171520"/>
          </a:xfrm>
          <a:custGeom>
            <a:avLst/>
            <a:gdLst/>
            <a:ahLst/>
            <a:rect l="l" t="t" r="r" b="b"/>
            <a:pathLst>
              <a:path w="8802168" h="2171999">
                <a:moveTo>
                  <a:pt x="0" y="2136449"/>
                </a:moveTo>
                <a:cubicBezTo>
                  <a:pt x="44153" y="2170632"/>
                  <a:pt x="88307" y="2174905"/>
                  <a:pt x="188008" y="2170632"/>
                </a:cubicBezTo>
                <a:cubicBezTo>
                  <a:pt x="287709" y="2166359"/>
                  <a:pt x="417320" y="2152116"/>
                  <a:pt x="598206" y="2110811"/>
                </a:cubicBezTo>
                <a:cubicBezTo>
                  <a:pt x="779092" y="2069506"/>
                  <a:pt x="961402" y="1991170"/>
                  <a:pt x="1273323" y="1922804"/>
                </a:cubicBezTo>
                <a:cubicBezTo>
                  <a:pt x="1585244" y="1854438"/>
                  <a:pt x="2062385" y="1743342"/>
                  <a:pt x="2469735" y="1700613"/>
                </a:cubicBezTo>
                <a:cubicBezTo>
                  <a:pt x="2877085" y="1657884"/>
                  <a:pt x="3405500" y="1716280"/>
                  <a:pt x="3717421" y="1666430"/>
                </a:cubicBezTo>
                <a:cubicBezTo>
                  <a:pt x="4029342" y="1616580"/>
                  <a:pt x="4166075" y="1509757"/>
                  <a:pt x="4341264" y="1401510"/>
                </a:cubicBezTo>
                <a:cubicBezTo>
                  <a:pt x="4516453" y="1293263"/>
                  <a:pt x="4546362" y="1142287"/>
                  <a:pt x="4768553" y="1016949"/>
                </a:cubicBezTo>
                <a:cubicBezTo>
                  <a:pt x="4990744" y="891611"/>
                  <a:pt x="5358214" y="727816"/>
                  <a:pt x="5674408" y="649480"/>
                </a:cubicBezTo>
                <a:cubicBezTo>
                  <a:pt x="5990602" y="571144"/>
                  <a:pt x="6665720" y="546931"/>
                  <a:pt x="6665720" y="546931"/>
                </a:cubicBezTo>
                <a:cubicBezTo>
                  <a:pt x="6979066" y="517021"/>
                  <a:pt x="7262501" y="515597"/>
                  <a:pt x="7554482" y="470019"/>
                </a:cubicBezTo>
                <a:cubicBezTo>
                  <a:pt x="7846463" y="424441"/>
                  <a:pt x="8209660" y="351801"/>
                  <a:pt x="8417608" y="273465"/>
                </a:cubicBezTo>
                <a:cubicBezTo>
                  <a:pt x="8625556" y="195129"/>
                  <a:pt x="8713862" y="97564"/>
                  <a:pt x="8802168" y="0"/>
                </a:cubicBezTo>
              </a:path>
            </a:pathLst>
          </a:custGeom>
          <a:noFill/>
          <a:ln w="57240">
            <a:solidFill>
              <a:srgbClr val="00b0f0"/>
            </a:solidFill>
            <a:headEnd len="med" type="triangle" w="med"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2" name="CustomShape 30"/>
          <p:cNvSpPr/>
          <p:nvPr/>
        </p:nvSpPr>
        <p:spPr>
          <a:xfrm>
            <a:off x="4918320" y="2936520"/>
            <a:ext cx="18410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Active travel to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 infrastructure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31"/>
          <p:cNvSpPr/>
          <p:nvPr/>
        </p:nvSpPr>
        <p:spPr>
          <a:xfrm>
            <a:off x="2914200" y="477360"/>
            <a:ext cx="22986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Active travel to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existing infrastructure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2"/>
          <p:cNvSpPr/>
          <p:nvPr/>
        </p:nvSpPr>
        <p:spPr>
          <a:xfrm>
            <a:off x="2041920" y="2374200"/>
            <a:ext cx="18410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Journey partially on public transport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LibreOffice/5.1.4.2$Linux_X86_64 LibreOffice_project/10m0$Build-2</Application>
  <Words>68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2016-12-18T09:47:24Z</dcterms:created>
  <dc:creator>Malcolm Morgan</dc:creator>
  <dc:description/>
  <dc:language>en-GB</dc:language>
  <cp:lastModifiedBy>Robin </cp:lastModifiedBy>
  <dcterms:modified xsi:type="dcterms:W3CDTF">2016-12-25T11:44:50Z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