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9" r:id="rId7"/>
    <p:sldId id="280" r:id="rId8"/>
    <p:sldId id="28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>
        <p:scale>
          <a:sx n="91" d="100"/>
          <a:sy n="91" d="100"/>
        </p:scale>
        <p:origin x="13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tr-TR" sz="4000" dirty="0"/>
              <a:t>CAB DATA ANALYSIS</a:t>
            </a:r>
            <a:endParaRPr lang="en-US" sz="4000" dirty="0"/>
          </a:p>
          <a:p>
            <a:endParaRPr lang="en-US" sz="4000" dirty="0"/>
          </a:p>
          <a:p>
            <a:r>
              <a:rPr lang="tr-TR" sz="2800" b="1" dirty="0"/>
              <a:t>20.10.2021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D227-A3C3-4B22-8D2E-4248E912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GRAPH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8FF48-42EC-4FC8-921F-345D6C486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548" y="2305607"/>
            <a:ext cx="5934903" cy="3391373"/>
          </a:xfrm>
        </p:spPr>
      </p:pic>
    </p:spTree>
    <p:extLst>
      <p:ext uri="{BB962C8B-B14F-4D97-AF65-F5344CB8AC3E}">
        <p14:creationId xmlns:p14="http://schemas.microsoft.com/office/powerpoint/2010/main" val="188770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142E-A7D2-44DE-B0B1-2B57B460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 OF USERS BASED ON CITY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6A6C-987A-421D-BC32-EFBC1D377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43FC9-26B0-49AB-93CC-DCF77E61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08" y="2188095"/>
            <a:ext cx="8056185" cy="46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6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C69-6E31-4516-8D72-8332F9F4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km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year&amp;firm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28E3-0CF5-428E-9F22-9268962A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A1820-E072-4F9D-8F9D-3AC925CA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30" y="2465929"/>
            <a:ext cx="481079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8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96B3-C497-429E-ADF3-CA6B71F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Revenue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km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year&amp;firm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D751D-08DC-46D8-B521-45E2CD46A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154" y="2429449"/>
            <a:ext cx="4953691" cy="3143689"/>
          </a:xfrm>
        </p:spPr>
      </p:pic>
    </p:spTree>
    <p:extLst>
      <p:ext uri="{BB962C8B-B14F-4D97-AF65-F5344CB8AC3E}">
        <p14:creationId xmlns:p14="http://schemas.microsoft.com/office/powerpoint/2010/main" val="275959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A4DB-F63E-4C08-9500-38817F2C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trip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year&amp;firm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7B9C2-2723-44A7-9404-51AC8A979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378" y="2500541"/>
            <a:ext cx="5525271" cy="3400900"/>
          </a:xfrm>
        </p:spPr>
      </p:pic>
    </p:spTree>
    <p:extLst>
      <p:ext uri="{BB962C8B-B14F-4D97-AF65-F5344CB8AC3E}">
        <p14:creationId xmlns:p14="http://schemas.microsoft.com/office/powerpoint/2010/main" val="22593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A7AE-FADF-4159-A14A-6FF294E8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trip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year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3B2C9-E1F7-4C2C-9711-C00F0C985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627" y="2300844"/>
            <a:ext cx="5696745" cy="3400900"/>
          </a:xfrm>
        </p:spPr>
      </p:pic>
    </p:spTree>
    <p:extLst>
      <p:ext uri="{BB962C8B-B14F-4D97-AF65-F5344CB8AC3E}">
        <p14:creationId xmlns:p14="http://schemas.microsoft.com/office/powerpoint/2010/main" val="419280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1FD2-0C47-426F-BE42-0F25B74B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Reccomandations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3F7E-C1FF-42D3-B28E-CD12D523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68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General </a:t>
            </a:r>
            <a:r>
              <a:rPr lang="tr-TR" dirty="0" err="1"/>
              <a:t>profit</a:t>
            </a:r>
            <a:r>
              <a:rPr lang="tr-TR" dirty="0"/>
              <a:t> rate is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on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is </a:t>
            </a:r>
            <a:r>
              <a:rPr lang="tr-TR" dirty="0" err="1"/>
              <a:t>limited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disribution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 in 16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of 20.</a:t>
            </a:r>
          </a:p>
          <a:p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km on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has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Pink </a:t>
            </a:r>
            <a:r>
              <a:rPr lang="tr-TR" dirty="0" err="1"/>
              <a:t>cab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on </a:t>
            </a:r>
            <a:r>
              <a:rPr lang="tr-TR" dirty="0" err="1"/>
              <a:t>revenues</a:t>
            </a:r>
            <a:r>
              <a:rPr lang="tr-TR" dirty="0"/>
              <a:t> in </a:t>
            </a:r>
            <a:r>
              <a:rPr lang="tr-TR" dirty="0" err="1"/>
              <a:t>favor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.</a:t>
            </a:r>
          </a:p>
          <a:p>
            <a:r>
              <a:rPr lang="tr-TR" dirty="0"/>
              <a:t>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trip</a:t>
            </a:r>
            <a:r>
              <a:rPr lang="tr-TR" dirty="0"/>
              <a:t> is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of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trip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is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likes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service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companies</a:t>
            </a:r>
            <a:r>
              <a:rPr lang="tr-TR" dirty="0"/>
              <a:t>.</a:t>
            </a:r>
          </a:p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considering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propositions</a:t>
            </a:r>
            <a:r>
              <a:rPr lang="tr-TR" dirty="0"/>
              <a:t>, it can be </a:t>
            </a:r>
            <a:r>
              <a:rPr lang="tr-TR" dirty="0" err="1"/>
              <a:t>yield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be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convenient</a:t>
            </a:r>
            <a:r>
              <a:rPr lang="tr-TR" dirty="0"/>
              <a:t> </a:t>
            </a:r>
            <a:r>
              <a:rPr lang="tr-TR" dirty="0" err="1"/>
              <a:t>option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XYZ.</a:t>
            </a:r>
          </a:p>
        </p:txBody>
      </p:sp>
    </p:spTree>
    <p:extLst>
      <p:ext uri="{BB962C8B-B14F-4D97-AF65-F5344CB8AC3E}">
        <p14:creationId xmlns:p14="http://schemas.microsoft.com/office/powerpoint/2010/main" val="337280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1C0-E17E-47EE-ACFE-9C4DEC80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48B8-F6BC-47A0-AC73-75E9AD49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XYZ is a </a:t>
            </a:r>
            <a:r>
              <a:rPr lang="tr-TR" dirty="0" err="1"/>
              <a:t>firm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investement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entering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endustry</a:t>
            </a:r>
            <a:r>
              <a:rPr lang="tr-TR" dirty="0"/>
              <a:t>.</a:t>
            </a:r>
          </a:p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2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firm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Pink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transactions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firms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analyzed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optimal </a:t>
            </a:r>
            <a:r>
              <a:rPr lang="tr-TR" dirty="0" err="1"/>
              <a:t>offer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firms</a:t>
            </a:r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presenting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ending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recommandations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04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8D13-CD5D-4CEA-B40D-F383BAC0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 </a:t>
            </a:r>
            <a:r>
              <a:rPr lang="tr-TR" dirty="0" err="1"/>
              <a:t>Hypothesis</a:t>
            </a:r>
            <a:r>
              <a:rPr lang="tr-TR" dirty="0"/>
              <a:t> on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Endustry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4EAA-D81C-4D05-885A-61E6C081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1538" cy="4667250"/>
          </a:xfrm>
        </p:spPr>
        <p:txBody>
          <a:bodyPr/>
          <a:lstStyle/>
          <a:p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KM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Population</a:t>
            </a:r>
            <a:endParaRPr lang="tr-TR" dirty="0"/>
          </a:p>
          <a:p>
            <a:pPr lvl="1"/>
            <a:r>
              <a:rPr lang="tr-TR" dirty="0" err="1"/>
              <a:t>Scatter</a:t>
            </a:r>
            <a:endParaRPr lang="tr-TR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FD99D-BB08-447B-B630-F9B8C9CF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44" y="3093440"/>
            <a:ext cx="599206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B2C9-3723-4046-87C7-229ABEFC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C2BA-37F0-4048-A2D9-A8994BD6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Hypothesis</a:t>
            </a:r>
            <a:r>
              <a:rPr lang="tr-TR" dirty="0"/>
              <a:t>: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relation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population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km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traffic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rejected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scatter</a:t>
            </a:r>
            <a:r>
              <a:rPr lang="tr-TR" dirty="0"/>
              <a:t>: </a:t>
            </a:r>
            <a:r>
              <a:rPr lang="tr-TR" dirty="0" err="1"/>
              <a:t>There</a:t>
            </a:r>
            <a:r>
              <a:rPr lang="tr-TR" dirty="0"/>
              <a:t> is not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linearity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9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E982-B2D1-4EF5-AA91-9CA50A30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OTHER </a:t>
            </a:r>
            <a:r>
              <a:rPr lang="tr-TR" dirty="0" err="1"/>
              <a:t>Hypothesis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3125-47E2-4927-92EA-93018813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H: </a:t>
            </a:r>
            <a:r>
              <a:rPr lang="tr-TR" dirty="0" err="1"/>
              <a:t>Transactions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distances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profit</a:t>
            </a:r>
            <a:r>
              <a:rPr lang="tr-TR" dirty="0"/>
              <a:t> rate </a:t>
            </a:r>
            <a:r>
              <a:rPr lang="tr-TR" dirty="0" err="1"/>
              <a:t>thanks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price</a:t>
            </a:r>
            <a:endParaRPr lang="tr-TR" dirty="0"/>
          </a:p>
          <a:p>
            <a:r>
              <a:rPr lang="tr-TR" dirty="0" err="1"/>
              <a:t>Results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profit</a:t>
            </a:r>
            <a:r>
              <a:rPr lang="tr-TR" dirty="0"/>
              <a:t> rate: 48%</a:t>
            </a:r>
          </a:p>
          <a:p>
            <a:pPr lvl="1"/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profit</a:t>
            </a:r>
            <a:r>
              <a:rPr lang="tr-TR" dirty="0"/>
              <a:t> rate: 47.9%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454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F483-CA8C-4068-BEE4-4FA4E884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A403-0054-45EB-9A56-4AEEE0A9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H: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signifiacant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firms</a:t>
            </a:r>
            <a:r>
              <a:rPr lang="tr-TR" dirty="0"/>
              <a:t>’ </a:t>
            </a:r>
            <a:r>
              <a:rPr lang="tr-TR" dirty="0" err="1"/>
              <a:t>profit</a:t>
            </a:r>
            <a:r>
              <a:rPr lang="tr-TR" dirty="0"/>
              <a:t> </a:t>
            </a:r>
            <a:r>
              <a:rPr lang="tr-TR" dirty="0" err="1"/>
              <a:t>rates</a:t>
            </a:r>
            <a:endParaRPr lang="tr-TR" dirty="0"/>
          </a:p>
          <a:p>
            <a:r>
              <a:rPr lang="tr-TR" dirty="0" err="1"/>
              <a:t>Results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Pink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Profit Rate: 25%</a:t>
            </a:r>
          </a:p>
          <a:p>
            <a:pPr lvl="1"/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Profit Rate: 53%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650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EA41-7BE5-48A6-AABE-B1FBE598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4A4E-353F-477E-A996-D06B8ED8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H: 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trips</a:t>
            </a:r>
            <a:r>
              <a:rPr lang="tr-TR" dirty="0"/>
              <a:t> has </a:t>
            </a:r>
            <a:r>
              <a:rPr lang="tr-TR" dirty="0" err="1"/>
              <a:t>higher</a:t>
            </a:r>
            <a:r>
              <a:rPr lang="tr-TR" dirty="0"/>
              <a:t> rate on </a:t>
            </a:r>
            <a:r>
              <a:rPr lang="tr-TR" dirty="0" err="1"/>
              <a:t>payment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shrter</a:t>
            </a:r>
            <a:r>
              <a:rPr lang="tr-TR" dirty="0"/>
              <a:t> </a:t>
            </a:r>
            <a:r>
              <a:rPr lang="tr-TR" dirty="0" err="1"/>
              <a:t>trips</a:t>
            </a:r>
            <a:r>
              <a:rPr lang="tr-TR" dirty="0"/>
              <a:t>.</a:t>
            </a:r>
          </a:p>
          <a:p>
            <a:r>
              <a:rPr lang="tr-TR" dirty="0" err="1"/>
              <a:t>Results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payment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: 54173/90525</a:t>
            </a:r>
          </a:p>
          <a:p>
            <a:pPr lvl="1"/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payment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: 54127/90169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97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6716-F075-4FCA-A70C-87AD6E89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PROFIT RATE BASED ON YEAR AND CAB FIRM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16931-4B06-4DBC-83D1-581CFEFC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496" y="2196567"/>
            <a:ext cx="4887007" cy="3315163"/>
          </a:xfrm>
        </p:spPr>
      </p:pic>
    </p:spTree>
    <p:extLst>
      <p:ext uri="{BB962C8B-B14F-4D97-AF65-F5344CB8AC3E}">
        <p14:creationId xmlns:p14="http://schemas.microsoft.com/office/powerpoint/2010/main" val="388929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139</TotalTime>
  <Words>445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   Agenda</vt:lpstr>
      <vt:lpstr>SUMMARY  </vt:lpstr>
      <vt:lpstr>General Hypothesis on Cab Endustry</vt:lpstr>
      <vt:lpstr>RESULTS</vt:lpstr>
      <vt:lpstr>OTHER Hypothesis</vt:lpstr>
      <vt:lpstr>PowerPoint Presentation</vt:lpstr>
      <vt:lpstr>PowerPoint Presentation</vt:lpstr>
      <vt:lpstr>PROFIT RATE BASED ON YEAR AND CAB FIRM</vt:lpstr>
      <vt:lpstr>GRAPH</vt:lpstr>
      <vt:lpstr>NO OF USERS BASED ON CITY</vt:lpstr>
      <vt:lpstr>Cost per km based on year&amp;firm</vt:lpstr>
      <vt:lpstr>Revenue per km based on year&amp;firm</vt:lpstr>
      <vt:lpstr>Number of trip based on year&amp;firm</vt:lpstr>
      <vt:lpstr>Average trip number by the same user based on year</vt:lpstr>
      <vt:lpstr>Reccomandations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BÜYÜKTAŞ</dc:creator>
  <cp:lastModifiedBy>Deniz BÜYÜKTAŞ</cp:lastModifiedBy>
  <cp:revision>1</cp:revision>
  <dcterms:created xsi:type="dcterms:W3CDTF">2021-10-20T08:51:02Z</dcterms:created>
  <dcterms:modified xsi:type="dcterms:W3CDTF">2021-10-20T11:10:16Z</dcterms:modified>
</cp:coreProperties>
</file>