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61" r:id="rId8"/>
    <p:sldId id="265" r:id="rId9"/>
    <p:sldId id="271" r:id="rId10"/>
    <p:sldId id="266" r:id="rId11"/>
    <p:sldId id="267" r:id="rId12"/>
    <p:sldId id="268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-28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4547936"/>
            <a:ext cx="10318418" cy="1644683"/>
          </a:xfrm>
        </p:spPr>
        <p:txBody>
          <a:bodyPr/>
          <a:lstStyle/>
          <a:p>
            <a:r>
              <a:rPr lang="id-ID" sz="1800" dirty="0">
                <a:solidFill>
                  <a:schemeClr val="tx1"/>
                </a:solidFill>
                <a:latin typeface="Futura Md BT" pitchFamily="34" charset="0"/>
              </a:rPr>
              <a:t>Brilian Widya Mustofa			5114100047</a:t>
            </a:r>
            <a:br>
              <a:rPr lang="id-ID" sz="1800" dirty="0">
                <a:solidFill>
                  <a:schemeClr val="tx1"/>
                </a:solidFill>
                <a:latin typeface="Futura Md BT" pitchFamily="34" charset="0"/>
              </a:rPr>
            </a:br>
            <a:r>
              <a:rPr lang="id-ID" sz="1800" dirty="0">
                <a:solidFill>
                  <a:schemeClr val="tx1"/>
                </a:solidFill>
                <a:latin typeface="Futura Md BT" pitchFamily="34" charset="0"/>
              </a:rPr>
              <a:t>Paul Aldy S				</a:t>
            </a:r>
            <a:r>
              <a:rPr lang="id-ID" sz="1800" dirty="0" smtClean="0">
                <a:solidFill>
                  <a:schemeClr val="tx1"/>
                </a:solidFill>
                <a:latin typeface="Futura Md BT" pitchFamily="34" charset="0"/>
              </a:rPr>
              <a:t>5114100072</a:t>
            </a:r>
            <a:r>
              <a:rPr lang="id-ID" sz="1800" dirty="0">
                <a:solidFill>
                  <a:schemeClr val="tx1"/>
                </a:solidFill>
                <a:latin typeface="Futura Md BT" pitchFamily="34" charset="0"/>
              </a:rPr>
              <a:t/>
            </a:r>
            <a:br>
              <a:rPr lang="id-ID" sz="1800" dirty="0">
                <a:solidFill>
                  <a:schemeClr val="tx1"/>
                </a:solidFill>
                <a:latin typeface="Futura Md BT" pitchFamily="34" charset="0"/>
              </a:rPr>
            </a:br>
            <a:r>
              <a:rPr lang="id-ID" sz="1800" dirty="0">
                <a:solidFill>
                  <a:schemeClr val="tx1"/>
                </a:solidFill>
                <a:latin typeface="Futura Md BT" pitchFamily="34" charset="0"/>
              </a:rPr>
              <a:t>Faris Salbari				5114100119</a:t>
            </a:r>
            <a:br>
              <a:rPr lang="id-ID" sz="1800" dirty="0">
                <a:solidFill>
                  <a:schemeClr val="tx1"/>
                </a:solidFill>
                <a:latin typeface="Futura Md BT" pitchFamily="34" charset="0"/>
              </a:rPr>
            </a:br>
            <a:r>
              <a:rPr lang="id-ID" sz="1800" dirty="0">
                <a:solidFill>
                  <a:schemeClr val="tx1"/>
                </a:solidFill>
                <a:latin typeface="Futura Md BT" pitchFamily="34" charset="0"/>
              </a:rPr>
              <a:t>Moch Buyung Abiyoso			5114100150</a:t>
            </a:r>
            <a:endParaRPr lang="id-ID" sz="1800" dirty="0">
              <a:solidFill>
                <a:schemeClr val="tx1"/>
              </a:solidFill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611" y="1086853"/>
            <a:ext cx="8534400" cy="1752600"/>
          </a:xfrm>
        </p:spPr>
        <p:txBody>
          <a:bodyPr>
            <a:noAutofit/>
          </a:bodyPr>
          <a:lstStyle/>
          <a:p>
            <a:r>
              <a:rPr lang="id-ID" sz="6600" dirty="0" smtClean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Rancangan Draft Message</a:t>
            </a:r>
            <a:endParaRPr lang="en-US" sz="6600" dirty="0">
              <a:solidFill>
                <a:srgbClr val="FF0000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54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CHAT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34671"/>
            <a:ext cx="10178322" cy="41449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SENDG&lt;</a:t>
            </a:r>
            <a:r>
              <a:rPr lang="en-US" b="1" dirty="0" err="1"/>
              <a:t>spasi</a:t>
            </a:r>
            <a:r>
              <a:rPr lang="en-US" b="1" dirty="0"/>
              <a:t>&gt;NAMA_GROUP&lt;</a:t>
            </a:r>
            <a:r>
              <a:rPr lang="en-US" b="1" dirty="0" err="1"/>
              <a:t>spasi</a:t>
            </a:r>
            <a:r>
              <a:rPr lang="en-US" b="1" dirty="0"/>
              <a:t>&gt;MESSAGE</a:t>
            </a:r>
            <a:endParaRPr lang="id-ID" b="1" dirty="0"/>
          </a:p>
          <a:p>
            <a:pPr marL="0" indent="0">
              <a:buNone/>
            </a:pPr>
            <a:r>
              <a:rPr lang="en-US" dirty="0"/>
              <a:t>Parameter :</a:t>
            </a:r>
            <a:endParaRPr lang="id-ID" dirty="0"/>
          </a:p>
          <a:p>
            <a:pPr lvl="1"/>
            <a:r>
              <a:rPr lang="en-US" dirty="0"/>
              <a:t>NAMA_GROUP</a:t>
            </a:r>
            <a:r>
              <a:rPr lang="id-ID" dirty="0"/>
              <a:t> </a:t>
            </a:r>
            <a:r>
              <a:rPr lang="en-US" dirty="0"/>
              <a:t>: </a:t>
            </a:r>
            <a:r>
              <a:rPr lang="id-ID" dirty="0"/>
              <a:t>alfanumerik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MESSAGE : </a:t>
            </a:r>
            <a:r>
              <a:rPr lang="en-US" dirty="0" err="1"/>
              <a:t>pesan</a:t>
            </a:r>
            <a:r>
              <a:rPr lang="en-US" dirty="0"/>
              <a:t> (256 character)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701 </a:t>
            </a:r>
            <a:r>
              <a:rPr lang="id-ID" dirty="0" smtClean="0"/>
              <a:t>:  </a:t>
            </a:r>
            <a:r>
              <a:rPr lang="en-US" dirty="0" smtClean="0"/>
              <a:t>SENDG </a:t>
            </a:r>
            <a:r>
              <a:rPr lang="id-ID" dirty="0"/>
              <a:t>OK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 smtClean="0"/>
              <a:t>terkirim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701 [NAMAGRUP] [PENGIRIM] OK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702 </a:t>
            </a:r>
            <a:r>
              <a:rPr lang="id-ID" dirty="0" smtClean="0"/>
              <a:t>:  </a:t>
            </a:r>
            <a:r>
              <a:rPr lang="en-US" dirty="0" smtClean="0"/>
              <a:t>SENDG</a:t>
            </a:r>
            <a:r>
              <a:rPr lang="id-ID" dirty="0" smtClean="0"/>
              <a:t> </a:t>
            </a:r>
            <a:r>
              <a:rPr lang="id-ID" dirty="0"/>
              <a:t>FAIL</a:t>
            </a:r>
            <a:r>
              <a:rPr lang="en-US" dirty="0"/>
              <a:t>ED group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703 </a:t>
            </a:r>
            <a:r>
              <a:rPr lang="id-ID" dirty="0" smtClean="0"/>
              <a:t>:  </a:t>
            </a:r>
            <a:r>
              <a:rPr lang="en-US" dirty="0" smtClean="0"/>
              <a:t>SENDG </a:t>
            </a:r>
            <a:r>
              <a:rPr lang="en-US" dirty="0"/>
              <a:t>FAILED message </a:t>
            </a:r>
            <a:r>
              <a:rPr lang="en-US" dirty="0" err="1" smtClean="0"/>
              <a:t>kosong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704 :  SENDG FAILED user belum tergabung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 </a:t>
            </a:r>
            <a:r>
              <a:rPr lang="en-US" dirty="0" smtClean="0"/>
              <a:t>FAILED </a:t>
            </a:r>
            <a:r>
              <a:rPr lang="en-US" dirty="0"/>
              <a:t>command </a:t>
            </a:r>
            <a:r>
              <a:rPr lang="en-US" dirty="0" err="1"/>
              <a:t>salah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 </a:t>
            </a:r>
            <a:r>
              <a:rPr lang="en-US" dirty="0" smtClean="0"/>
              <a:t>FAILED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login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995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DAFTAR </a:t>
            </a:r>
            <a:r>
              <a:rPr lang="id-ID" dirty="0"/>
              <a:t>USER AKTIF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id-ID" b="1" dirty="0" smtClean="0"/>
              <a:t>DAFTARUS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003 </a:t>
            </a:r>
            <a:r>
              <a:rPr lang="id-ID" dirty="0" smtClean="0"/>
              <a:t>: menampilkan daftar user yang sedang aktif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</a:t>
            </a:r>
            <a:r>
              <a:rPr lang="en-US" dirty="0" smtClean="0"/>
              <a:t>command </a:t>
            </a:r>
            <a:r>
              <a:rPr lang="en-US" dirty="0" err="1"/>
              <a:t>salah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belum</a:t>
            </a:r>
            <a:r>
              <a:rPr lang="en-US" dirty="0"/>
              <a:t> login</a:t>
            </a:r>
          </a:p>
          <a:p>
            <a:pPr lvl="1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872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DAFTAR </a:t>
            </a:r>
            <a:r>
              <a:rPr lang="en-US" dirty="0"/>
              <a:t>GROUP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id-ID" b="1" dirty="0" smtClean="0"/>
              <a:t>DAFTARGR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004 </a:t>
            </a:r>
            <a:r>
              <a:rPr lang="id-ID" dirty="0" smtClean="0"/>
              <a:t>: </a:t>
            </a:r>
            <a:r>
              <a:rPr lang="id-ID" dirty="0" smtClean="0"/>
              <a:t>Menampilkan </a:t>
            </a:r>
            <a:r>
              <a:rPr lang="id-ID" dirty="0" smtClean="0"/>
              <a:t>list group yang ada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</a:t>
            </a:r>
            <a:r>
              <a:rPr lang="id-ID" dirty="0" smtClean="0"/>
              <a:t>C</a:t>
            </a:r>
            <a:r>
              <a:rPr lang="en-US" dirty="0" err="1" smtClean="0"/>
              <a:t>ommand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</a:t>
            </a:r>
            <a:r>
              <a:rPr lang="id-ID" dirty="0" smtClean="0"/>
              <a:t>Anda b</a:t>
            </a:r>
            <a:r>
              <a:rPr lang="en-US" dirty="0" err="1" smtClean="0"/>
              <a:t>elum</a:t>
            </a:r>
            <a:r>
              <a:rPr lang="en-US" dirty="0" smtClean="0"/>
              <a:t> login</a:t>
            </a:r>
            <a:r>
              <a:rPr lang="id-ID" dirty="0" smtClean="0"/>
              <a:t>!</a:t>
            </a:r>
            <a:endParaRPr lang="en-US" dirty="0"/>
          </a:p>
          <a:p>
            <a:pPr lvl="1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002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Logou</a:t>
            </a:r>
            <a:r>
              <a:rPr lang="id-ID" dirty="0" smtClean="0"/>
              <a:t>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LOGOUT</a:t>
            </a:r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203 </a:t>
            </a:r>
            <a:r>
              <a:rPr lang="id-ID" dirty="0" smtClean="0"/>
              <a:t>: berhasil logout</a:t>
            </a:r>
          </a:p>
          <a:p>
            <a:pPr lvl="1">
              <a:buFontTx/>
              <a:buChar char="-"/>
            </a:pPr>
            <a:r>
              <a:rPr lang="id-ID" dirty="0" smtClean="0"/>
              <a:t>203 </a:t>
            </a:r>
            <a:r>
              <a:rPr lang="id-ID" dirty="0" smtClean="0"/>
              <a:t>[USERNAME] LOGOUT (tampilan dalam sisi server)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</a:t>
            </a:r>
            <a:r>
              <a:rPr lang="en-US" dirty="0" smtClean="0"/>
              <a:t>command </a:t>
            </a:r>
            <a:r>
              <a:rPr lang="en-US" dirty="0" err="1"/>
              <a:t>salah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/>
              <a:t>login</a:t>
            </a:r>
          </a:p>
          <a:p>
            <a:pPr lvl="1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124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632011"/>
            <a:ext cx="10178322" cy="1242505"/>
          </a:xfrm>
        </p:spPr>
        <p:txBody>
          <a:bodyPr/>
          <a:lstStyle/>
          <a:p>
            <a:r>
              <a:rPr lang="id-ID" dirty="0" smtClean="0"/>
              <a:t>Format tampilan pesan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dirty="0" smtClean="0"/>
              <a:t>NAMAGRUP(USERNAME</a:t>
            </a:r>
            <a:r>
              <a:rPr lang="id-ID" sz="2800" b="1" dirty="0" smtClean="0"/>
              <a:t>) : pesan </a:t>
            </a:r>
            <a:r>
              <a:rPr lang="id-ID" sz="2800" b="1" dirty="0" smtClean="0">
                <a:sym typeface="Wingdings" panose="05000000000000000000" pitchFamily="2" charset="2"/>
              </a:rPr>
              <a:t> </a:t>
            </a:r>
            <a:r>
              <a:rPr lang="id-ID" sz="2800" dirty="0" smtClean="0">
                <a:sym typeface="Wingdings" panose="05000000000000000000" pitchFamily="2" charset="2"/>
              </a:rPr>
              <a:t>jika pesan berasal dari group</a:t>
            </a:r>
            <a:endParaRPr lang="id-ID" sz="2800" dirty="0" smtClean="0"/>
          </a:p>
          <a:p>
            <a:pPr marL="0" indent="0">
              <a:buNone/>
            </a:pPr>
            <a:r>
              <a:rPr lang="id-ID" sz="2800" b="1" dirty="0" smtClean="0"/>
              <a:t>USERNAME : pesan </a:t>
            </a:r>
            <a:r>
              <a:rPr lang="id-ID" sz="2800" b="1" dirty="0" smtClean="0">
                <a:sym typeface="Wingdings" panose="05000000000000000000" pitchFamily="2" charset="2"/>
              </a:rPr>
              <a:t> </a:t>
            </a:r>
            <a:r>
              <a:rPr lang="id-ID" sz="2800" dirty="0" smtClean="0">
                <a:sym typeface="Wingdings" panose="05000000000000000000" pitchFamily="2" charset="2"/>
              </a:rPr>
              <a:t>jika pesan berasal dari personal chat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17478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Deskripsi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200" dirty="0"/>
              <a:t>Aplikasi chat yang bisa digunakan satu user atau lebih</a:t>
            </a:r>
            <a:r>
              <a:rPr lang="en-US" sz="3200" dirty="0" smtClean="0"/>
              <a:t>.</a:t>
            </a:r>
            <a:r>
              <a:rPr lang="id-ID" sz="3200" dirty="0" smtClean="0"/>
              <a:t> </a:t>
            </a:r>
            <a:r>
              <a:rPr lang="en-US" sz="3200" dirty="0" smtClean="0"/>
              <a:t>Si</a:t>
            </a:r>
            <a:r>
              <a:rPr lang="id-ID" sz="3200" dirty="0" smtClean="0"/>
              <a:t>s</a:t>
            </a:r>
            <a:r>
              <a:rPr lang="en-US" sz="3200" dirty="0" smtClean="0"/>
              <a:t>tem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id-ID" sz="3200" dirty="0" smtClean="0"/>
              <a:t>bisa </a:t>
            </a:r>
            <a:r>
              <a:rPr lang="en-US" sz="3200" dirty="0" err="1" smtClean="0"/>
              <a:t>menyimpan</a:t>
            </a:r>
            <a:r>
              <a:rPr lang="en-US" sz="3200" dirty="0" smtClean="0"/>
              <a:t> user-user yang </a:t>
            </a:r>
            <a:r>
              <a:rPr lang="en-US" sz="3200" dirty="0" err="1" smtClean="0"/>
              <a:t>telah</a:t>
            </a:r>
            <a:r>
              <a:rPr lang="en-US" sz="3200" dirty="0" smtClean="0"/>
              <a:t>/</a:t>
            </a:r>
            <a:r>
              <a:rPr lang="en-US" sz="3200" dirty="0" err="1" smtClean="0"/>
              <a:t>pernah</a:t>
            </a:r>
            <a:r>
              <a:rPr lang="en-US" sz="3200" dirty="0" smtClean="0"/>
              <a:t> </a:t>
            </a:r>
            <a:r>
              <a:rPr lang="en-US" sz="3200" dirty="0" err="1" smtClean="0"/>
              <a:t>registrasi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.</a:t>
            </a:r>
            <a:r>
              <a:rPr lang="en-US" sz="3200" dirty="0" err="1" smtClean="0"/>
              <a:t>tx</a:t>
            </a:r>
            <a:r>
              <a:rPr lang="id-ID" sz="3200" dirty="0" smtClean="0"/>
              <a:t>t</a:t>
            </a:r>
            <a:r>
              <a:rPr lang="en-US" sz="3200" dirty="0" smtClean="0"/>
              <a:t>.</a:t>
            </a:r>
            <a:r>
              <a:rPr lang="id-ID" sz="3200" dirty="0" smtClean="0"/>
              <a:t> Sistem ini memiliki respond  berupa kode-kode tertentu yang memiliki </a:t>
            </a:r>
            <a:r>
              <a:rPr lang="id-ID" sz="3200" smtClean="0"/>
              <a:t>artinya sendiri.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7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67436"/>
            <a:ext cx="10178322" cy="433318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id-ID" sz="3600" b="1" dirty="0" smtClean="0"/>
              <a:t>SignUp</a:t>
            </a:r>
            <a:endParaRPr lang="id-ID" sz="3600" b="1" dirty="0"/>
          </a:p>
          <a:p>
            <a:pPr lvl="0"/>
            <a:r>
              <a:rPr lang="sv-SE" sz="3600" b="1" dirty="0" smtClean="0"/>
              <a:t>Log</a:t>
            </a:r>
            <a:r>
              <a:rPr lang="id-ID" sz="3600" b="1" dirty="0" smtClean="0"/>
              <a:t>I</a:t>
            </a:r>
            <a:r>
              <a:rPr lang="sv-SE" sz="3600" b="1" dirty="0" smtClean="0"/>
              <a:t>n</a:t>
            </a:r>
            <a:endParaRPr lang="id-ID" sz="3600" b="1" dirty="0"/>
          </a:p>
          <a:p>
            <a:pPr lvl="0"/>
            <a:r>
              <a:rPr lang="id-ID" sz="3600" b="1" dirty="0"/>
              <a:t>Chat Personal</a:t>
            </a:r>
          </a:p>
          <a:p>
            <a:pPr lvl="0"/>
            <a:r>
              <a:rPr lang="id-ID" sz="3600" b="1" dirty="0" smtClean="0"/>
              <a:t>Buat </a:t>
            </a:r>
            <a:r>
              <a:rPr lang="id-ID" sz="3600" b="1" dirty="0"/>
              <a:t>Group</a:t>
            </a:r>
          </a:p>
          <a:p>
            <a:pPr lvl="0"/>
            <a:r>
              <a:rPr lang="id-ID" sz="3600" b="1" dirty="0" smtClean="0"/>
              <a:t>Gabung </a:t>
            </a:r>
            <a:r>
              <a:rPr lang="id-ID" sz="3600" b="1" dirty="0"/>
              <a:t>Group</a:t>
            </a:r>
            <a:endParaRPr lang="en-US" sz="3600" b="1" dirty="0"/>
          </a:p>
          <a:p>
            <a:pPr lvl="0"/>
            <a:r>
              <a:rPr lang="en-US" sz="3600" b="1" dirty="0"/>
              <a:t>Leave Group</a:t>
            </a:r>
            <a:endParaRPr lang="id-ID" sz="3600" b="1" dirty="0"/>
          </a:p>
          <a:p>
            <a:pPr lvl="0"/>
            <a:r>
              <a:rPr lang="id-ID" sz="3600" b="1" dirty="0"/>
              <a:t>Chat Group</a:t>
            </a:r>
          </a:p>
          <a:p>
            <a:pPr lvl="0"/>
            <a:r>
              <a:rPr lang="id-ID" sz="3600" b="1" dirty="0" smtClean="0"/>
              <a:t>Daftar </a:t>
            </a:r>
            <a:r>
              <a:rPr lang="id-ID" sz="3600" b="1" dirty="0"/>
              <a:t>User yang Aktif</a:t>
            </a:r>
          </a:p>
          <a:p>
            <a:pPr lvl="0"/>
            <a:r>
              <a:rPr lang="id-ID" sz="3600" b="1" dirty="0" smtClean="0"/>
              <a:t>Daftar </a:t>
            </a:r>
            <a:r>
              <a:rPr lang="id-ID" sz="3600" b="1" dirty="0"/>
              <a:t>Group yang A</a:t>
            </a:r>
            <a:r>
              <a:rPr lang="en-US" sz="3600" b="1" dirty="0" smtClean="0"/>
              <a:t>da</a:t>
            </a:r>
            <a:endParaRPr lang="sv-SE" sz="3600" b="1" dirty="0"/>
          </a:p>
          <a:p>
            <a:pPr lvl="0"/>
            <a:r>
              <a:rPr lang="sv-SE" sz="3600" b="1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6394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Sign 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id-ID" b="1" dirty="0" smtClean="0"/>
              <a:t>SIGNUP</a:t>
            </a:r>
            <a:r>
              <a:rPr lang="en-US" b="1" dirty="0" smtClean="0"/>
              <a:t>&lt;</a:t>
            </a:r>
            <a:r>
              <a:rPr lang="en-US" b="1" dirty="0" err="1" smtClean="0"/>
              <a:t>spasi</a:t>
            </a:r>
            <a:r>
              <a:rPr lang="en-US" b="1" dirty="0" smtClean="0"/>
              <a:t>&gt;USERNAME&lt;</a:t>
            </a:r>
            <a:r>
              <a:rPr lang="en-US" b="1" dirty="0" err="1" smtClean="0"/>
              <a:t>spasi</a:t>
            </a:r>
            <a:r>
              <a:rPr lang="en-US" b="1" dirty="0" smtClean="0"/>
              <a:t>&gt;PASSWORD</a:t>
            </a:r>
            <a:endParaRPr lang="id-ID" b="1" dirty="0"/>
          </a:p>
          <a:p>
            <a:pPr marL="0" indent="0">
              <a:buNone/>
            </a:pPr>
            <a:r>
              <a:rPr lang="en-US" dirty="0"/>
              <a:t>Parameter :</a:t>
            </a:r>
            <a:endParaRPr lang="id-ID" dirty="0"/>
          </a:p>
          <a:p>
            <a:pPr lvl="1"/>
            <a:r>
              <a:rPr lang="en-US" dirty="0"/>
              <a:t>USERNAME</a:t>
            </a:r>
            <a:r>
              <a:rPr lang="id-ID" dirty="0"/>
              <a:t> </a:t>
            </a:r>
            <a:r>
              <a:rPr lang="en-US" dirty="0"/>
              <a:t>: </a:t>
            </a:r>
            <a:r>
              <a:rPr lang="id-ID" dirty="0" smtClean="0"/>
              <a:t>alfanumerik</a:t>
            </a:r>
            <a:r>
              <a:rPr lang="id-ID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endParaRPr lang="id-ID" dirty="0"/>
          </a:p>
          <a:p>
            <a:pPr lvl="1"/>
            <a:r>
              <a:rPr lang="en-US" dirty="0"/>
              <a:t>PASSWORD : </a:t>
            </a:r>
            <a:r>
              <a:rPr lang="id-ID" dirty="0" smtClean="0"/>
              <a:t>alfanumerik</a:t>
            </a:r>
            <a:r>
              <a:rPr lang="id-ID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endParaRPr lang="id-ID" dirty="0"/>
          </a:p>
          <a:p>
            <a:pPr marL="0" indent="0">
              <a:buNone/>
            </a:pPr>
            <a:r>
              <a:rPr lang="en-US" dirty="0" smtClean="0"/>
              <a:t>Return</a:t>
            </a:r>
            <a:r>
              <a:rPr lang="id-ID" dirty="0" smtClean="0"/>
              <a:t> 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101</a:t>
            </a:r>
            <a:r>
              <a:rPr lang="id-ID" dirty="0" smtClean="0"/>
              <a:t> :</a:t>
            </a:r>
            <a:r>
              <a:rPr lang="en-US" dirty="0" smtClean="0"/>
              <a:t> </a:t>
            </a:r>
            <a:r>
              <a:rPr lang="id-ID" dirty="0" smtClean="0"/>
              <a:t>Sign Up </a:t>
            </a:r>
            <a:r>
              <a:rPr lang="id-ID" dirty="0" smtClean="0"/>
              <a:t>berhasil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102 </a:t>
            </a:r>
            <a:r>
              <a:rPr lang="id-ID" dirty="0" smtClean="0"/>
              <a:t>: </a:t>
            </a:r>
            <a:r>
              <a:rPr lang="id-ID" dirty="0" smtClean="0"/>
              <a:t>Sign Up gagal karena</a:t>
            </a:r>
            <a:r>
              <a:rPr lang="en-US" dirty="0" smtClean="0"/>
              <a:t> </a:t>
            </a:r>
            <a:r>
              <a:rPr lang="id-ID" dirty="0"/>
              <a:t>u</a:t>
            </a:r>
            <a:r>
              <a:rPr lang="en-US" dirty="0" err="1" smtClean="0"/>
              <a:t>sername</a:t>
            </a:r>
            <a:r>
              <a:rPr lang="en-US" dirty="0" smtClean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id-ID" dirty="0" smtClean="0"/>
              <a:t>ada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103 </a:t>
            </a:r>
            <a:r>
              <a:rPr lang="id-ID" dirty="0" smtClean="0"/>
              <a:t>: </a:t>
            </a:r>
            <a:r>
              <a:rPr lang="id-ID" dirty="0" smtClean="0"/>
              <a:t>Sign Up gagal karena </a:t>
            </a:r>
            <a:r>
              <a:rPr lang="id-ID" dirty="0" smtClean="0"/>
              <a:t>k</a:t>
            </a:r>
            <a:r>
              <a:rPr lang="en-US" dirty="0" err="1" smtClean="0"/>
              <a:t>esalahan</a:t>
            </a:r>
            <a:r>
              <a:rPr lang="en-US" dirty="0" smtClean="0"/>
              <a:t> format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101 </a:t>
            </a:r>
            <a:r>
              <a:rPr lang="id-ID" dirty="0" smtClean="0"/>
              <a:t>REGIST [USERNAME] OK (untuk informasi di server)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syntax error</a:t>
            </a:r>
          </a:p>
          <a:p>
            <a:pPr lvl="1">
              <a:buFontTx/>
              <a:buChar char="-"/>
            </a:pPr>
            <a:r>
              <a:rPr lang="id-ID" dirty="0"/>
              <a:t>003 : </a:t>
            </a:r>
            <a:r>
              <a:rPr lang="id-ID" dirty="0" smtClean="0"/>
              <a:t>failed karena sudah </a:t>
            </a:r>
            <a:r>
              <a:rPr lang="id-ID" dirty="0"/>
              <a:t>login</a:t>
            </a:r>
          </a:p>
          <a:p>
            <a:pPr lvl="1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015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id-ID" b="1" dirty="0" smtClean="0"/>
              <a:t>MASUK</a:t>
            </a:r>
            <a:r>
              <a:rPr lang="en-US" b="1" dirty="0" smtClean="0"/>
              <a:t>&lt;</a:t>
            </a:r>
            <a:r>
              <a:rPr lang="en-US" b="1" dirty="0" err="1" smtClean="0"/>
              <a:t>spasi</a:t>
            </a:r>
            <a:r>
              <a:rPr lang="en-US" b="1" dirty="0" smtClean="0"/>
              <a:t>&gt;USERNAME&lt;</a:t>
            </a:r>
            <a:r>
              <a:rPr lang="en-US" b="1" dirty="0" err="1" smtClean="0"/>
              <a:t>spasi</a:t>
            </a:r>
            <a:r>
              <a:rPr lang="en-US" b="1" dirty="0" smtClean="0"/>
              <a:t>&gt;PASSWORD</a:t>
            </a:r>
            <a:endParaRPr lang="id-ID" b="1" dirty="0"/>
          </a:p>
          <a:p>
            <a:pPr marL="0" indent="0">
              <a:buNone/>
            </a:pPr>
            <a:r>
              <a:rPr lang="en-US" dirty="0"/>
              <a:t>Parameter :</a:t>
            </a:r>
            <a:endParaRPr lang="id-ID" dirty="0"/>
          </a:p>
          <a:p>
            <a:pPr lvl="1"/>
            <a:r>
              <a:rPr lang="en-US" dirty="0"/>
              <a:t>USERNAME</a:t>
            </a:r>
            <a:r>
              <a:rPr lang="id-ID" dirty="0"/>
              <a:t> </a:t>
            </a:r>
            <a:r>
              <a:rPr lang="en-US" dirty="0"/>
              <a:t>: </a:t>
            </a:r>
            <a:r>
              <a:rPr lang="id-ID" dirty="0"/>
              <a:t>alfanumerik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  <a:endParaRPr lang="id-ID" dirty="0"/>
          </a:p>
          <a:p>
            <a:pPr lvl="1"/>
            <a:r>
              <a:rPr lang="en-US" dirty="0"/>
              <a:t>PASSWORD : </a:t>
            </a:r>
            <a:r>
              <a:rPr lang="id-ID" dirty="0"/>
              <a:t>alfanumerik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201 </a:t>
            </a:r>
            <a:r>
              <a:rPr lang="id-ID" dirty="0" smtClean="0"/>
              <a:t>: Login sukses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202 </a:t>
            </a:r>
            <a:r>
              <a:rPr lang="id-ID" dirty="0" smtClean="0"/>
              <a:t>: Login gagal karena</a:t>
            </a:r>
            <a:r>
              <a:rPr lang="en-US" dirty="0" smtClean="0"/>
              <a:t> </a:t>
            </a:r>
            <a:r>
              <a:rPr lang="en-US" dirty="0"/>
              <a:t>username/password </a:t>
            </a:r>
            <a:r>
              <a:rPr lang="en-US" dirty="0" err="1" smtClean="0"/>
              <a:t>salah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201 LOGIN </a:t>
            </a:r>
            <a:r>
              <a:rPr lang="id-ID" dirty="0" smtClean="0"/>
              <a:t>[USERNAME] OK (informasi dalam sisi server)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</a:t>
            </a:r>
            <a:r>
              <a:rPr lang="en-US" dirty="0" smtClean="0"/>
              <a:t>s</a:t>
            </a:r>
            <a:r>
              <a:rPr lang="id-ID" dirty="0" smtClean="0"/>
              <a:t>yntax error</a:t>
            </a:r>
          </a:p>
          <a:p>
            <a:pPr lvl="1">
              <a:buFontTx/>
              <a:buChar char="-"/>
            </a:pPr>
            <a:r>
              <a:rPr lang="id-ID" dirty="0"/>
              <a:t>003 </a:t>
            </a:r>
            <a:r>
              <a:rPr lang="id-ID" dirty="0" smtClean="0"/>
              <a:t>: Anda </a:t>
            </a:r>
            <a:r>
              <a:rPr lang="id-ID" dirty="0"/>
              <a:t>sudah login</a:t>
            </a:r>
          </a:p>
          <a:p>
            <a:pPr lvl="1">
              <a:buFontTx/>
              <a:buChar char="-"/>
            </a:pPr>
            <a:endParaRPr lang="id-ID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83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Chat 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65729"/>
            <a:ext cx="10178322" cy="44138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SEND&lt;</a:t>
            </a:r>
            <a:r>
              <a:rPr lang="en-US" b="1" dirty="0" err="1" smtClean="0"/>
              <a:t>spasi</a:t>
            </a:r>
            <a:r>
              <a:rPr lang="en-US" b="1" dirty="0" smtClean="0"/>
              <a:t>&gt;USERNAME_PENERIMA&lt;</a:t>
            </a:r>
            <a:r>
              <a:rPr lang="en-US" b="1" dirty="0" err="1" smtClean="0"/>
              <a:t>spasi</a:t>
            </a:r>
            <a:r>
              <a:rPr lang="en-US" b="1" dirty="0" smtClean="0"/>
              <a:t>&gt;MESSAGE</a:t>
            </a:r>
            <a:endParaRPr lang="id-ID" b="1" dirty="0"/>
          </a:p>
          <a:p>
            <a:pPr marL="0" indent="0">
              <a:buNone/>
            </a:pPr>
            <a:r>
              <a:rPr lang="en-US" dirty="0"/>
              <a:t>Parameter :</a:t>
            </a:r>
            <a:endParaRPr lang="id-ID" dirty="0"/>
          </a:p>
          <a:p>
            <a:pPr lvl="1"/>
            <a:r>
              <a:rPr lang="en-US" dirty="0"/>
              <a:t>USERNAME_PENERIMA</a:t>
            </a:r>
            <a:r>
              <a:rPr lang="id-ID" dirty="0"/>
              <a:t> </a:t>
            </a:r>
            <a:r>
              <a:rPr lang="en-US" dirty="0"/>
              <a:t>: </a:t>
            </a:r>
            <a:r>
              <a:rPr lang="id-ID" dirty="0"/>
              <a:t>alfanumerik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  <a:endParaRPr lang="id-ID" dirty="0"/>
          </a:p>
          <a:p>
            <a:pPr lvl="1"/>
            <a:r>
              <a:rPr lang="en-US" dirty="0"/>
              <a:t>MESSAGE : </a:t>
            </a:r>
            <a:r>
              <a:rPr lang="en-US" dirty="0" err="1"/>
              <a:t>pesan</a:t>
            </a:r>
            <a:r>
              <a:rPr lang="en-US" dirty="0"/>
              <a:t> (256 character)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301 </a:t>
            </a:r>
            <a:r>
              <a:rPr lang="id-ID" dirty="0" smtClean="0"/>
              <a:t>: </a:t>
            </a:r>
            <a:r>
              <a:rPr lang="id-ID" dirty="0"/>
              <a:t>P</a:t>
            </a:r>
            <a:r>
              <a:rPr lang="en-US" dirty="0" err="1" smtClean="0"/>
              <a:t>esan</a:t>
            </a:r>
            <a:r>
              <a:rPr lang="id-ID" dirty="0" smtClean="0"/>
              <a:t> </a:t>
            </a:r>
            <a:r>
              <a:rPr lang="id-ID" dirty="0" smtClean="0"/>
              <a:t>personal</a:t>
            </a:r>
            <a:r>
              <a:rPr lang="en-US" dirty="0" smtClean="0"/>
              <a:t> </a:t>
            </a:r>
            <a:r>
              <a:rPr lang="en-US" dirty="0" err="1" smtClean="0"/>
              <a:t>terkirim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301 SENDP [USERNAME] OK (tampilan dalam sisi server)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302 </a:t>
            </a:r>
            <a:r>
              <a:rPr lang="id-ID" dirty="0" smtClean="0"/>
              <a:t>: </a:t>
            </a:r>
            <a:r>
              <a:rPr lang="id-ID" dirty="0" smtClean="0"/>
              <a:t>Gagal </a:t>
            </a:r>
            <a:r>
              <a:rPr lang="id-ID" dirty="0" smtClean="0"/>
              <a:t>karena </a:t>
            </a:r>
            <a:r>
              <a:rPr lang="en-US" dirty="0" smtClean="0"/>
              <a:t>username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303 </a:t>
            </a:r>
            <a:r>
              <a:rPr lang="id-ID" dirty="0" smtClean="0"/>
              <a:t>: </a:t>
            </a:r>
            <a:r>
              <a:rPr lang="id-ID" dirty="0" smtClean="0"/>
              <a:t>Gagal </a:t>
            </a:r>
            <a:r>
              <a:rPr lang="id-ID" dirty="0" smtClean="0"/>
              <a:t>karena </a:t>
            </a:r>
            <a:r>
              <a:rPr lang="en-US" dirty="0" smtClean="0"/>
              <a:t>username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online</a:t>
            </a:r>
          </a:p>
          <a:p>
            <a:pPr lvl="1">
              <a:buFontTx/>
              <a:buChar char="-"/>
            </a:pPr>
            <a:r>
              <a:rPr lang="en-US" dirty="0"/>
              <a:t>304 </a:t>
            </a:r>
            <a:r>
              <a:rPr lang="id-ID" dirty="0" smtClean="0"/>
              <a:t>: </a:t>
            </a:r>
            <a:r>
              <a:rPr lang="id-ID" dirty="0" smtClean="0"/>
              <a:t>Gagal </a:t>
            </a:r>
            <a:r>
              <a:rPr lang="id-ID" dirty="0" smtClean="0"/>
              <a:t>karena</a:t>
            </a:r>
            <a:r>
              <a:rPr lang="en-US" dirty="0" smtClean="0"/>
              <a:t> </a:t>
            </a:r>
            <a:r>
              <a:rPr lang="en-US" dirty="0"/>
              <a:t>message </a:t>
            </a:r>
            <a:r>
              <a:rPr lang="en-US" dirty="0" err="1"/>
              <a:t>kosong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001</a:t>
            </a:r>
            <a:r>
              <a:rPr lang="id-ID" dirty="0" smtClean="0"/>
              <a:t> :</a:t>
            </a:r>
            <a:r>
              <a:rPr lang="en-US" dirty="0" smtClean="0"/>
              <a:t> </a:t>
            </a:r>
            <a:r>
              <a:rPr lang="id-ID" dirty="0" smtClean="0"/>
              <a:t>C</a:t>
            </a:r>
            <a:r>
              <a:rPr lang="en-US" dirty="0" err="1" smtClean="0"/>
              <a:t>ommand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id-ID" dirty="0" smtClean="0"/>
              <a:t>!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</a:t>
            </a:r>
            <a:r>
              <a:rPr lang="id-ID" dirty="0" smtClean="0"/>
              <a:t>Anda b</a:t>
            </a:r>
            <a:r>
              <a:rPr lang="en-US" dirty="0" err="1" smtClean="0"/>
              <a:t>elum</a:t>
            </a:r>
            <a:r>
              <a:rPr lang="en-US" dirty="0" smtClean="0"/>
              <a:t> login</a:t>
            </a:r>
            <a:r>
              <a:rPr lang="id-ID" dirty="0" smtClean="0"/>
              <a:t>!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29876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dirty="0" smtClean="0"/>
              <a:t>Buat Grup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id-ID" b="1" dirty="0" smtClean="0"/>
              <a:t>BUATG</a:t>
            </a:r>
            <a:r>
              <a:rPr lang="en-US" b="1" dirty="0" smtClean="0"/>
              <a:t>&lt;</a:t>
            </a:r>
            <a:r>
              <a:rPr lang="en-US" b="1" dirty="0" err="1" smtClean="0"/>
              <a:t>spasi</a:t>
            </a:r>
            <a:r>
              <a:rPr lang="en-US" b="1" dirty="0" smtClean="0"/>
              <a:t>&gt;NAMA_GROUP</a:t>
            </a:r>
            <a:endParaRPr lang="id-ID" b="1" dirty="0"/>
          </a:p>
          <a:p>
            <a:pPr marL="0" indent="0">
              <a:buNone/>
            </a:pPr>
            <a:r>
              <a:rPr lang="en-US" dirty="0"/>
              <a:t>Parameter :</a:t>
            </a:r>
            <a:endParaRPr lang="id-ID" dirty="0"/>
          </a:p>
          <a:p>
            <a:pPr lvl="1"/>
            <a:r>
              <a:rPr lang="en-US" dirty="0"/>
              <a:t>NAMA_GROUP</a:t>
            </a:r>
            <a:r>
              <a:rPr lang="id-ID" dirty="0"/>
              <a:t> </a:t>
            </a:r>
            <a:r>
              <a:rPr lang="en-US" dirty="0"/>
              <a:t>: </a:t>
            </a:r>
            <a:r>
              <a:rPr lang="id-ID" dirty="0"/>
              <a:t>alfanumerik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401 </a:t>
            </a:r>
            <a:r>
              <a:rPr lang="id-ID" dirty="0" smtClean="0"/>
              <a:t>: </a:t>
            </a:r>
            <a:r>
              <a:rPr lang="en-US" dirty="0" smtClean="0"/>
              <a:t>g</a:t>
            </a:r>
            <a:r>
              <a:rPr lang="id-ID" dirty="0" smtClean="0"/>
              <a:t>rup berhasil dibuat</a:t>
            </a:r>
          </a:p>
          <a:p>
            <a:pPr lvl="1">
              <a:buFontTx/>
              <a:buChar char="-"/>
            </a:pPr>
            <a:r>
              <a:rPr lang="id-ID" dirty="0" smtClean="0"/>
              <a:t>401 [GROUP] BY [USERNAME] CREATED (tampilan dalam sisi server)</a:t>
            </a:r>
            <a:endParaRPr lang="id-ID" dirty="0"/>
          </a:p>
          <a:p>
            <a:pPr lvl="1">
              <a:buFontTx/>
              <a:buChar char="-"/>
            </a:pPr>
            <a:r>
              <a:rPr lang="en-US" dirty="0" smtClean="0"/>
              <a:t>402 </a:t>
            </a:r>
            <a:r>
              <a:rPr lang="id-ID" dirty="0" smtClean="0"/>
              <a:t>: </a:t>
            </a:r>
            <a:r>
              <a:rPr lang="en-US" dirty="0" smtClean="0"/>
              <a:t>g</a:t>
            </a:r>
            <a:r>
              <a:rPr lang="id-ID" dirty="0" smtClean="0"/>
              <a:t>agal karena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/>
              <a:t>group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id-ID" dirty="0" smtClean="0"/>
              <a:t>ada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403 </a:t>
            </a:r>
            <a:r>
              <a:rPr lang="id-ID" dirty="0" smtClean="0"/>
              <a:t>: gagal karena k</a:t>
            </a:r>
            <a:r>
              <a:rPr lang="en-US" dirty="0" err="1" smtClean="0"/>
              <a:t>esalahan</a:t>
            </a:r>
            <a:r>
              <a:rPr lang="en-US" dirty="0" smtClean="0"/>
              <a:t> </a:t>
            </a:r>
            <a:r>
              <a:rPr lang="en-US" dirty="0"/>
              <a:t>format parameter</a:t>
            </a:r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</a:t>
            </a:r>
            <a:r>
              <a:rPr lang="en-US" dirty="0" smtClean="0"/>
              <a:t>command </a:t>
            </a:r>
            <a:r>
              <a:rPr lang="en-US" dirty="0" err="1"/>
              <a:t>salah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smtClean="0"/>
              <a:t>login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31801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Gabung 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JOIN</a:t>
            </a:r>
            <a:r>
              <a:rPr lang="id-ID" b="1" dirty="0" smtClean="0"/>
              <a:t>G</a:t>
            </a:r>
            <a:r>
              <a:rPr lang="en-US" b="1" dirty="0" smtClean="0"/>
              <a:t>&lt;</a:t>
            </a:r>
            <a:r>
              <a:rPr lang="en-US" b="1" dirty="0" err="1" smtClean="0"/>
              <a:t>spasi</a:t>
            </a:r>
            <a:r>
              <a:rPr lang="en-US" b="1" dirty="0" smtClean="0"/>
              <a:t>&gt;NAMA_GROUP</a:t>
            </a:r>
            <a:endParaRPr lang="id-ID" b="1" dirty="0"/>
          </a:p>
          <a:p>
            <a:pPr marL="0" indent="0">
              <a:buNone/>
            </a:pPr>
            <a:r>
              <a:rPr lang="en-US" dirty="0"/>
              <a:t>Parameter :</a:t>
            </a:r>
            <a:endParaRPr lang="id-ID" dirty="0"/>
          </a:p>
          <a:p>
            <a:pPr lvl="1"/>
            <a:r>
              <a:rPr lang="en-US" dirty="0"/>
              <a:t>NAMA_GROUP</a:t>
            </a:r>
            <a:r>
              <a:rPr lang="id-ID" dirty="0"/>
              <a:t> </a:t>
            </a:r>
            <a:r>
              <a:rPr lang="en-US" dirty="0"/>
              <a:t>: </a:t>
            </a:r>
            <a:r>
              <a:rPr lang="id-ID" dirty="0"/>
              <a:t>alfanumerik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501 </a:t>
            </a:r>
            <a:r>
              <a:rPr lang="id-ID" dirty="0" smtClean="0"/>
              <a:t>: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id-ID" dirty="0" smtClean="0"/>
              <a:t>gabung</a:t>
            </a:r>
            <a:r>
              <a:rPr lang="en-US" dirty="0" smtClean="0"/>
              <a:t> group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501 [USERNAME] JOIN [GROUP] (informasi di tampilan server)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502 </a:t>
            </a:r>
            <a:r>
              <a:rPr lang="id-ID" dirty="0" smtClean="0"/>
              <a:t>: </a:t>
            </a:r>
            <a:r>
              <a:rPr lang="en-US" dirty="0" smtClean="0"/>
              <a:t>g</a:t>
            </a:r>
            <a:r>
              <a:rPr lang="id-ID" dirty="0" smtClean="0"/>
              <a:t>agal karena</a:t>
            </a:r>
            <a:r>
              <a:rPr lang="en-US" dirty="0" smtClean="0"/>
              <a:t> </a:t>
            </a:r>
            <a:r>
              <a:rPr lang="en-US" dirty="0"/>
              <a:t>group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503 : gagal join karena sudah join grup yang dituju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</a:t>
            </a:r>
            <a:r>
              <a:rPr lang="en-US" dirty="0" smtClean="0"/>
              <a:t>command </a:t>
            </a:r>
            <a:r>
              <a:rPr lang="en-US" dirty="0" err="1"/>
              <a:t>salah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belum</a:t>
            </a:r>
            <a:r>
              <a:rPr lang="en-US" dirty="0"/>
              <a:t> login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295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62" y="666692"/>
            <a:ext cx="10178322" cy="1027352"/>
          </a:xfrm>
        </p:spPr>
        <p:txBody>
          <a:bodyPr/>
          <a:lstStyle/>
          <a:p>
            <a:r>
              <a:rPr lang="id-ID" dirty="0" smtClean="0"/>
              <a:t>Keluar Grup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id-ID" b="1" dirty="0" smtClean="0"/>
              <a:t>KELUAR</a:t>
            </a:r>
            <a:r>
              <a:rPr lang="en-US" b="1" dirty="0" smtClean="0"/>
              <a:t>&lt;</a:t>
            </a:r>
            <a:r>
              <a:rPr lang="en-US" b="1" dirty="0" err="1" smtClean="0"/>
              <a:t>spasi</a:t>
            </a:r>
            <a:r>
              <a:rPr lang="en-US" b="1" dirty="0" smtClean="0"/>
              <a:t>&gt;NAMA_GROUP</a:t>
            </a:r>
            <a:endParaRPr lang="id-ID" b="1" dirty="0"/>
          </a:p>
          <a:p>
            <a:pPr marL="0" indent="0">
              <a:buNone/>
            </a:pPr>
            <a:r>
              <a:rPr lang="en-US" dirty="0"/>
              <a:t>Parameter :</a:t>
            </a:r>
            <a:endParaRPr lang="id-ID" dirty="0"/>
          </a:p>
          <a:p>
            <a:pPr lvl="1"/>
            <a:r>
              <a:rPr lang="en-US" dirty="0"/>
              <a:t>NAMA_GROUP</a:t>
            </a:r>
            <a:r>
              <a:rPr lang="id-ID" dirty="0"/>
              <a:t> </a:t>
            </a:r>
            <a:r>
              <a:rPr lang="en-US" dirty="0"/>
              <a:t>: </a:t>
            </a:r>
            <a:r>
              <a:rPr lang="id-ID" dirty="0"/>
              <a:t>alfanumerik</a:t>
            </a:r>
            <a:r>
              <a:rPr lang="en-US" dirty="0"/>
              <a:t>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Return 	  :</a:t>
            </a:r>
          </a:p>
          <a:p>
            <a:pPr lvl="1">
              <a:buFontTx/>
              <a:buChar char="-"/>
            </a:pPr>
            <a:r>
              <a:rPr lang="en-US" dirty="0"/>
              <a:t>601 </a:t>
            </a:r>
            <a:r>
              <a:rPr lang="id-ID" dirty="0" smtClean="0"/>
              <a:t>: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smtClean="0"/>
              <a:t>group</a:t>
            </a:r>
            <a:endParaRPr lang="id-ID" dirty="0" smtClean="0"/>
          </a:p>
          <a:p>
            <a:pPr lvl="1">
              <a:buFontTx/>
              <a:buChar char="-"/>
            </a:pPr>
            <a:r>
              <a:rPr lang="id-ID" dirty="0" smtClean="0"/>
              <a:t>601 [USERNAME] LEAVE [GROUP] (tampilan dalam sisi server)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602 </a:t>
            </a:r>
            <a:r>
              <a:rPr lang="id-ID" dirty="0" smtClean="0"/>
              <a:t>: </a:t>
            </a:r>
            <a:r>
              <a:rPr lang="en-US" dirty="0" smtClean="0"/>
              <a:t>g</a:t>
            </a:r>
            <a:r>
              <a:rPr lang="id-ID" dirty="0" smtClean="0"/>
              <a:t>agal karena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group</a:t>
            </a:r>
          </a:p>
          <a:p>
            <a:pPr lvl="1">
              <a:buFontTx/>
              <a:buChar char="-"/>
            </a:pPr>
            <a:r>
              <a:rPr lang="en-US" dirty="0"/>
              <a:t>603 </a:t>
            </a:r>
            <a:r>
              <a:rPr lang="id-ID" dirty="0" smtClean="0"/>
              <a:t>: gagal karena</a:t>
            </a:r>
            <a:r>
              <a:rPr lang="en-US" dirty="0" smtClean="0"/>
              <a:t> </a:t>
            </a:r>
            <a:r>
              <a:rPr lang="en-US" dirty="0"/>
              <a:t>group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001 </a:t>
            </a:r>
            <a:r>
              <a:rPr lang="id-ID" dirty="0" smtClean="0"/>
              <a:t>: </a:t>
            </a:r>
            <a:r>
              <a:rPr lang="en-US" dirty="0" smtClean="0"/>
              <a:t>command </a:t>
            </a:r>
            <a:r>
              <a:rPr lang="en-US" dirty="0" err="1"/>
              <a:t>salah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002 </a:t>
            </a:r>
            <a:r>
              <a:rPr lang="id-ID" dirty="0" smtClean="0"/>
              <a:t>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/>
              <a:t>belum</a:t>
            </a:r>
            <a:r>
              <a:rPr lang="en-US" dirty="0"/>
              <a:t> login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5716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612</TotalTime>
  <Words>133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Brilian Widya Mustofa   5114100047 Paul Aldy S    5114100072 Faris Salbari    5114100119 Moch Buyung Abiyoso   5114100150</vt:lpstr>
      <vt:lpstr>Deskripsi </vt:lpstr>
      <vt:lpstr>FITUR</vt:lpstr>
      <vt:lpstr>Sign Up</vt:lpstr>
      <vt:lpstr>LOGIN</vt:lpstr>
      <vt:lpstr>Chat personal</vt:lpstr>
      <vt:lpstr>Buat Grup</vt:lpstr>
      <vt:lpstr>Gabung Group</vt:lpstr>
      <vt:lpstr>Keluar Grup</vt:lpstr>
      <vt:lpstr>CHAT GROUP</vt:lpstr>
      <vt:lpstr>DAFTAR USER AKTIF</vt:lpstr>
      <vt:lpstr>DAFTAR GROUP</vt:lpstr>
      <vt:lpstr>Logout </vt:lpstr>
      <vt:lpstr>Format tampilan pesan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PROTOCOL GRUP CHAT</dc:title>
  <dc:creator>Kharisma Monika</dc:creator>
  <cp:lastModifiedBy>User</cp:lastModifiedBy>
  <cp:revision>84</cp:revision>
  <dcterms:created xsi:type="dcterms:W3CDTF">2016-11-15T01:18:51Z</dcterms:created>
  <dcterms:modified xsi:type="dcterms:W3CDTF">2016-11-22T01:44:26Z</dcterms:modified>
</cp:coreProperties>
</file>