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20A0E42-589F-4C86-BBF7-772D403C665D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ABA35B-DAE5-4256-9CE2-324EFBA08FAC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212976"/>
            <a:ext cx="7315200" cy="1394617"/>
          </a:xfrm>
        </p:spPr>
        <p:txBody>
          <a:bodyPr>
            <a:normAutofit/>
          </a:bodyPr>
          <a:lstStyle/>
          <a:p>
            <a:r>
              <a:rPr lang="id-ID" sz="8000" dirty="0" smtClean="0"/>
              <a:t>WEB SERVER</a:t>
            </a:r>
            <a:endParaRPr lang="id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  <a:t>Brilian Widya Mustofa			5114100047</a:t>
            </a:r>
            <a:b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  <a:t>Paul Aldy S				5114100072</a:t>
            </a:r>
            <a:b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  <a:t>Faris Salbari				5114100119</a:t>
            </a:r>
            <a:b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dirty="0" smtClean="0">
                <a:solidFill>
                  <a:schemeClr val="tx1"/>
                </a:solidFill>
                <a:latin typeface="Futura Md BT" pitchFamily="34" charset="0"/>
              </a:rPr>
              <a:t>Moch Buyung Abiyoso			5114100150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55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id-ID" sz="4800" dirty="0" smtClean="0"/>
              <a:t>Load Balancer </a:t>
            </a:r>
            <a:br>
              <a:rPr lang="id-ID" sz="4800" dirty="0" smtClean="0"/>
            </a:br>
            <a:r>
              <a:rPr lang="id-ID" sz="4800" dirty="0" smtClean="0"/>
              <a:t>Berdasar Tipe Data</a:t>
            </a:r>
            <a:endParaRPr lang="id-ID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id-ID" sz="3200" dirty="0" smtClean="0"/>
              <a:t>Server 1: file .jpg</a:t>
            </a:r>
          </a:p>
          <a:p>
            <a:pPr marL="45720" indent="0" algn="just">
              <a:buNone/>
            </a:pPr>
            <a:r>
              <a:rPr lang="id-ID" sz="3200" dirty="0" smtClean="0"/>
              <a:t>Server 2: file .png</a:t>
            </a:r>
          </a:p>
          <a:p>
            <a:pPr marL="45720" indent="0" algn="just">
              <a:buNone/>
            </a:pPr>
            <a:r>
              <a:rPr lang="id-ID" sz="3200" dirty="0" smtClean="0"/>
              <a:t>Server 3: file .gif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60900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id-ID" sz="4800" dirty="0" smtClean="0"/>
              <a:t>Jumlah Server</a:t>
            </a:r>
            <a:endParaRPr lang="id-ID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id-ID" sz="3200" dirty="0" smtClean="0"/>
              <a:t>Jumlah </a:t>
            </a:r>
            <a:r>
              <a:rPr lang="id-ID" sz="3200" smtClean="0"/>
              <a:t>server </a:t>
            </a:r>
            <a:r>
              <a:rPr lang="id-ID" sz="3200" smtClean="0"/>
              <a:t>:</a:t>
            </a:r>
            <a:endParaRPr lang="id-ID" sz="3200" dirty="0" smtClean="0"/>
          </a:p>
          <a:p>
            <a:pPr marL="45720" indent="0" algn="just">
              <a:buNone/>
            </a:pPr>
            <a:r>
              <a:rPr lang="id-ID" sz="3200" dirty="0" smtClean="0"/>
              <a:t>3 (Tiga)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809361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id-ID" sz="4800" dirty="0" smtClean="0"/>
              <a:t>Fungsi Server</a:t>
            </a:r>
            <a:endParaRPr lang="id-ID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>
            <a:normAutofit/>
          </a:bodyPr>
          <a:lstStyle/>
          <a:p>
            <a:pPr algn="just"/>
            <a:r>
              <a:rPr lang="id-ID" sz="3200" dirty="0" smtClean="0"/>
              <a:t>Server digunakan untuk menyediakan gambar.</a:t>
            </a:r>
          </a:p>
          <a:p>
            <a:pPr algn="just"/>
            <a:r>
              <a:rPr lang="id-ID" sz="3200" dirty="0" smtClean="0"/>
              <a:t>Gambar yang dimaksudkan mempunyai ekstensi .jpg, .png, .gif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5739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endParaRPr lang="id-ID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563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100</TotalTime>
  <Words>55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WEB SERVER</vt:lpstr>
      <vt:lpstr>Load Balancer  Berdasar Tipe Data</vt:lpstr>
      <vt:lpstr>Jumlah Server</vt:lpstr>
      <vt:lpstr>Fungsi Server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User</dc:creator>
  <cp:lastModifiedBy>User</cp:lastModifiedBy>
  <cp:revision>5</cp:revision>
  <dcterms:created xsi:type="dcterms:W3CDTF">2016-12-12T17:46:03Z</dcterms:created>
  <dcterms:modified xsi:type="dcterms:W3CDTF">2016-12-13T02:24:30Z</dcterms:modified>
</cp:coreProperties>
</file>