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7f83dbf9b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7f83dbf9b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7f83dbf9b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7f83dbf9b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7f83dbf9b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7f83dbf9b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7f83dbf9b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7f83dbf9b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7f83dbf9b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7f83dbf9b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7f83dbf9b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7f83dbf9b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bft-smart/fabric-orderingservice/wiki/Quick-Start-v1.3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250825" y="342275"/>
            <a:ext cx="8795400" cy="259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Private Blockchain testing tool 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Updates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14/11/2018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time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 setup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Getting the git repository and running successfully the kafka network in hyperledger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Integrated the Kafka network with caliper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 a small test on the Kafka network in Caliper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proposed to do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use the hyperledger PBFT ordering service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Contact the guy from blockbench to see if we can integrate our network with blockbench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Expand the Caliper tests on the network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achieved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Char char="●"/>
            </a:pPr>
            <a:r>
              <a:rPr lang="en"/>
              <a:t>Read about the hyperledger PBFT ordering service and create a network that uses it.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/>
              <a:t>Contact the guy from blockbench to see if we can integrate our network with blockbench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/>
              <a:t>Expand the Caliper tests on the network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achieved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Char char="●"/>
            </a:pPr>
            <a:r>
              <a:rPr lang="en"/>
              <a:t>Read about the hyperledger PBFT ordering service and create a network that uses it.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Char char="●"/>
            </a:pPr>
            <a:r>
              <a:rPr lang="en"/>
              <a:t>Contact the guy from blockbench to see if we can integrate our network with blockbench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/>
              <a:t>Expand the Caliper tests on the network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achieved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Char char="●"/>
            </a:pPr>
            <a:r>
              <a:rPr lang="en"/>
              <a:t>Read about the </a:t>
            </a:r>
            <a:r>
              <a:rPr lang="en"/>
              <a:t>hyperledger PBFT ordering service and create a network that uses it.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Char char="●"/>
            </a:pPr>
            <a:r>
              <a:rPr lang="en"/>
              <a:t>Contact the guy from blockbench to see if we can integrate our network with blockbench.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/>
              <a:t>Expand the Caliper tests on the network.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should de next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471900" y="1919075"/>
            <a:ext cx="86163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800"/>
              <a:buChar char="●"/>
            </a:pPr>
            <a:r>
              <a:rPr lang="en"/>
              <a:t>C</a:t>
            </a:r>
            <a:r>
              <a:rPr lang="en"/>
              <a:t>reate a network that uses the PBFT ordering service.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https://github.com/bft-smart/fabric-orderingservice/wiki/Quick-Start-v1.3</a:t>
            </a:r>
            <a:r>
              <a:rPr lang="en"/>
              <a:t>)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