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 Object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0000" y="2263971"/>
            <a:ext cx="4206135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CounterModuloFive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AbstractCounter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(content &lt;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else 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(content &gt;=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(content)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decrementContent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3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8712" y="2216967"/>
            <a:ext cx="4432624" cy="36471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NullCounter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AbstractCounter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decrementContent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1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2278521"/>
            <a:ext cx="6692858" cy="35240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CounterFactory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static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COUNTER_MOD_FIVE_NAME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"Modulo Five"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static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CounterFactory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CounterFactory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CounterFactory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CounterFactory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COUNTER_MOD_FIVE_NAME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CounterModuloFive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NullCounter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5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2809436"/>
            <a:ext cx="8669361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enough parameters"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AbstractCounter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CounterFactory.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counter.incrementContent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counter.decrementContent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counter.decrementContent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"Counter content: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counter.getContent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hold by an object may be null</a:t>
            </a:r>
          </a:p>
          <a:p>
            <a:r>
              <a:rPr lang="en-US" dirty="0" smtClean="0"/>
              <a:t>When the dependency is null, “do nothing” operations must be provided</a:t>
            </a:r>
          </a:p>
          <a:p>
            <a:r>
              <a:rPr lang="en-US" dirty="0" smtClean="0"/>
              <a:t>The missing dependency case must be treated transparently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5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Design Pattern</a:t>
            </a:r>
          </a:p>
          <a:p>
            <a:r>
              <a:rPr lang="en-US" dirty="0" smtClean="0"/>
              <a:t>Encapsulates the absence of an object by providing an alternative that provides suitable do nothing behavior</a:t>
            </a:r>
          </a:p>
          <a:p>
            <a:r>
              <a:rPr lang="en-US" dirty="0" smtClean="0"/>
              <a:t>Use when:</a:t>
            </a:r>
          </a:p>
          <a:p>
            <a:pPr lvl="1"/>
            <a:r>
              <a:rPr lang="en-US" dirty="0" smtClean="0"/>
              <a:t>An object requires a collaborator</a:t>
            </a:r>
          </a:p>
          <a:p>
            <a:pPr lvl="1"/>
            <a:r>
              <a:rPr lang="en-US" dirty="0" smtClean="0"/>
              <a:t>Some collaboration instances should do nothing</a:t>
            </a:r>
          </a:p>
          <a:p>
            <a:pPr lvl="1"/>
            <a:r>
              <a:rPr lang="en-US" dirty="0" smtClean="0"/>
              <a:t>Want to abstract the handling of null away from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47" y="2783639"/>
            <a:ext cx="6058105" cy="2514685"/>
          </a:xfrm>
        </p:spPr>
      </p:pic>
    </p:spTree>
    <p:extLst>
      <p:ext uri="{BB962C8B-B14F-4D97-AF65-F5344CB8AC3E}">
        <p14:creationId xmlns:p14="http://schemas.microsoft.com/office/powerpoint/2010/main" val="375615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Client</a:t>
            </a:r>
          </a:p>
          <a:p>
            <a:pPr lvl="1"/>
            <a:r>
              <a:rPr lang="en-US" sz="1800" dirty="0" smtClean="0"/>
              <a:t>Requires a collaborator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1737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Abstract Object</a:t>
            </a:r>
          </a:p>
          <a:p>
            <a:pPr lvl="1"/>
            <a:r>
              <a:rPr lang="en-US" sz="1800" dirty="0"/>
              <a:t>declares the interface for Client's collaborator</a:t>
            </a:r>
          </a:p>
          <a:p>
            <a:pPr lvl="1"/>
            <a:r>
              <a:rPr lang="en-US" sz="1800" dirty="0"/>
              <a:t>implements default behavior for the interface common to all </a:t>
            </a:r>
            <a:r>
              <a:rPr lang="en-US" sz="1800" dirty="0" smtClean="0"/>
              <a:t>classes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3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88" y="316559"/>
            <a:ext cx="10571998" cy="97045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ConcreteObject</a:t>
            </a:r>
            <a:endParaRPr lang="en-US" sz="3200" dirty="0" smtClean="0"/>
          </a:p>
          <a:p>
            <a:pPr lvl="1"/>
            <a:r>
              <a:rPr lang="en-US" sz="1800" dirty="0"/>
              <a:t>defines a concrete subclass of </a:t>
            </a:r>
            <a:r>
              <a:rPr lang="en-US" sz="1800" dirty="0" err="1"/>
              <a:t>AbstractObject</a:t>
            </a:r>
            <a:r>
              <a:rPr lang="en-US" sz="1800" dirty="0"/>
              <a:t> whose instances provide useful behavior</a:t>
            </a:r>
          </a:p>
        </p:txBody>
      </p:sp>
    </p:spTree>
    <p:extLst>
      <p:ext uri="{BB962C8B-B14F-4D97-AF65-F5344CB8AC3E}">
        <p14:creationId xmlns:p14="http://schemas.microsoft.com/office/powerpoint/2010/main" val="295651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NullObject</a:t>
            </a:r>
            <a:endParaRPr lang="en-US" sz="3200" dirty="0" smtClean="0"/>
          </a:p>
          <a:p>
            <a:pPr lvl="1"/>
            <a:r>
              <a:rPr lang="en-US" sz="1800" dirty="0"/>
              <a:t>provides an interface identical to </a:t>
            </a:r>
            <a:r>
              <a:rPr lang="en-US" sz="1800" dirty="0" err="1"/>
              <a:t>AbstractObject's</a:t>
            </a:r>
            <a:r>
              <a:rPr lang="en-US" sz="1800" dirty="0"/>
              <a:t> so that a null object can be substituted for a real </a:t>
            </a:r>
            <a:r>
              <a:rPr lang="en-US" sz="1800" dirty="0" smtClean="0"/>
              <a:t>object</a:t>
            </a:r>
          </a:p>
          <a:p>
            <a:pPr lvl="1"/>
            <a:r>
              <a:rPr lang="en-US" dirty="0"/>
              <a:t>implements its interface to do nothing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437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19150" y="2271267"/>
            <a:ext cx="4910319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AbstractCounter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abstract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decrementContent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66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74</TotalTime>
  <Words>178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Wingdings 2</vt:lpstr>
      <vt:lpstr>Quotable</vt:lpstr>
      <vt:lpstr>Null Object Design Pattern</vt:lpstr>
      <vt:lpstr>Problem</vt:lpstr>
      <vt:lpstr>Description</vt:lpstr>
      <vt:lpstr>Structure</vt:lpstr>
      <vt:lpstr>Structure</vt:lpstr>
      <vt:lpstr>Structure</vt:lpstr>
      <vt:lpstr>Structure</vt:lpstr>
      <vt:lpstr>Structure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Object Design Pattern</dc:title>
  <dc:creator>Paul IANCU</dc:creator>
  <cp:lastModifiedBy>Paul IANCU</cp:lastModifiedBy>
  <cp:revision>7</cp:revision>
  <dcterms:created xsi:type="dcterms:W3CDTF">2019-04-03T19:32:47Z</dcterms:created>
  <dcterms:modified xsi:type="dcterms:W3CDTF">2019-04-03T20:47:16Z</dcterms:modified>
</cp:coreProperties>
</file>