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889B6-FDC8-4EBA-81A6-5F1C94BB57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8F8ED8-7444-4E37-AF06-3D40DD8998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4809B7-E124-4968-967D-91AAE495B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BFBC-BF7E-4A2D-B102-FFEAB7372EC9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96054F-4F16-4BD1-B6D1-949820BAE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EBEDA6-64DE-4CEA-B79E-880230453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33634-CAE0-4EA2-96DE-A8B711669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787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FE166A-B183-4847-B4B5-8B5AC363E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F59FE5-DF3E-4B8A-9F9F-683F8A6C1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6F3FCD-38A0-4AF0-8018-42636E65A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BFBC-BF7E-4A2D-B102-FFEAB7372EC9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EFA885-B636-4C3B-906B-575D24997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7F367F-FF38-4D57-AAD2-CB1799E45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33634-CAE0-4EA2-96DE-A8B711669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536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3F7C1BE-0DBB-4A10-BEE5-A4AE2C4041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0B0EEC-C1E0-4B48-A2A1-EEF2B32152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30CE2B-28FC-4115-8C60-F63868D1A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BFBC-BF7E-4A2D-B102-FFEAB7372EC9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301FFD-DBE5-4576-947E-51D0B430B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7F9AF2-1DF5-42F2-B621-433F59F6A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33634-CAE0-4EA2-96DE-A8B711669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792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08E93-4C8B-43A1-81DA-AEE8EE9A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94B847-144E-4E50-8773-35CC09FA1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E4DB5C-9B11-48CA-BCF2-139A55D63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BFBC-BF7E-4A2D-B102-FFEAB7372EC9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537800-652A-4084-8F67-821049F58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9C2044-97E6-46E6-A3D9-99BB6927B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33634-CAE0-4EA2-96DE-A8B711669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502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07053-4D37-412C-9FF0-FD8711EDB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3CA359-9508-4A6D-BBFA-FAE38181B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FB627-AD1A-468D-8D08-AFCCE440F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BFBC-BF7E-4A2D-B102-FFEAB7372EC9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3BF535-8F82-4FF7-9019-060C36E61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E0904E-4966-45D9-9570-949B9500D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33634-CAE0-4EA2-96DE-A8B711669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83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2E8819-D817-4FDA-9AE3-79A57FAD2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5EF319-CEB8-42DF-A55F-C4C7BB2EA3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574697-38D4-4F97-9619-FCCEE5B6D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237A31-20AD-4A8E-8781-D0EA09525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BFBC-BF7E-4A2D-B102-FFEAB7372EC9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A88D0D-BA1E-46EF-BCA7-9886CF7F2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D0F6F6-A5E2-4052-AABB-52CF5D58E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33634-CAE0-4EA2-96DE-A8B711669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419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98A79D-030C-427B-A595-9C0C27370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AD9B86-B059-467F-A295-668E56ECC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2B57E2-181D-4B45-A476-64222C309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DB68A65-65A8-49AB-9BD4-E38DC25325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AAB41F7-62C0-449E-8F07-B9719014A2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459076-A679-4608-9919-8723B689A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BFBC-BF7E-4A2D-B102-FFEAB7372EC9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EDCDB47-B2D8-46F5-83B5-A92F42C36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7DEE7BB-69BA-4B44-B5B3-66CB791D7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33634-CAE0-4EA2-96DE-A8B711669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821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941FD4-97B5-4E85-BE58-EC25DE83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14FD451-0EDA-4D23-82A9-2D300350C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BFBC-BF7E-4A2D-B102-FFEAB7372EC9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3293FB-B12D-4AE7-AF49-E5870777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BB4DF24-68FE-4B45-A843-1F5362892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33634-CAE0-4EA2-96DE-A8B711669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923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4CB2247-F4F3-4FF4-9D91-44119313E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BFBC-BF7E-4A2D-B102-FFEAB7372EC9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D6AD7B-D978-4651-8DCE-79E675793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5D5F9A-20F9-4207-84D8-D18F27C22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33634-CAE0-4EA2-96DE-A8B711669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806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37BE9-5647-441E-9E66-CF3B52159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99FFDF-E454-40C6-BF2D-300FC4AF7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38C3CD-7D40-4996-87EC-52606BCB6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10F18C-A4BC-4EF5-A47A-870163AA7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BFBC-BF7E-4A2D-B102-FFEAB7372EC9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C49DD6-74CD-474A-9848-E5E536FE1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FE43FC-5A83-4EE9-83AF-2578F525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33634-CAE0-4EA2-96DE-A8B711669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059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A8EDA-930B-44EA-B74E-A1FCC8AE1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8F565F-AE5A-4629-A421-C205426C1A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6E4B31-32F2-418B-8C74-5B63ED55B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084C15-6EE3-4EDB-A23F-B591AB331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BFBC-BF7E-4A2D-B102-FFEAB7372EC9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F5C84D-0E06-4576-AD03-1CF057566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970EF9-9900-48D8-847C-E2B30F194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33634-CAE0-4EA2-96DE-A8B711669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769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96C1B7D-D4E7-45E1-A6D6-F8E721523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A5A296-D830-46E4-9247-E9292410B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954879-196D-4252-BD12-2075986EAB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DBFBC-BF7E-4A2D-B102-FFEAB7372EC9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925BF5-8B02-4F27-8027-960F0F49B3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95EA18-32B8-47B2-AC36-D9794F7AE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33634-CAE0-4EA2-96DE-A8B711669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483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8D4218-A0ED-468C-9D00-81B4B4387C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第五项修炼：学习型组织的艺术与实践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6B6ED23-A02C-428C-9B75-24B540E423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9880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851F1D-164A-4E62-91FA-0AE11D10E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83263C-E840-4211-BBAC-AD6E6AC4D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887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11</Words>
  <Application>Microsoft Office PowerPoint</Application>
  <PresentationFormat>宽屏</PresentationFormat>
  <Paragraphs>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微软雅黑</vt:lpstr>
      <vt:lpstr>Arial</vt:lpstr>
      <vt:lpstr>Office 主题​​</vt:lpstr>
      <vt:lpstr>第五项修炼：学习型组织的艺术与实践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第五项修炼：学习型组织的艺术与实践</dc:title>
  <dc:creator>子润 董</dc:creator>
  <cp:lastModifiedBy>子润 董</cp:lastModifiedBy>
  <cp:revision>2</cp:revision>
  <dcterms:created xsi:type="dcterms:W3CDTF">2019-03-24T05:18:55Z</dcterms:created>
  <dcterms:modified xsi:type="dcterms:W3CDTF">2019-03-24T09:04:21Z</dcterms:modified>
</cp:coreProperties>
</file>