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6"/>
  </p:notesMasterIdLst>
  <p:sldIdLst>
    <p:sldId id="256" r:id="rId2"/>
    <p:sldId id="257" r:id="rId3"/>
    <p:sldId id="259" r:id="rId4"/>
    <p:sldId id="260" r:id="rId5"/>
    <p:sldId id="262" r:id="rId6"/>
    <p:sldId id="264" r:id="rId7"/>
    <p:sldId id="265" r:id="rId8"/>
    <p:sldId id="266" r:id="rId9"/>
    <p:sldId id="268" r:id="rId10"/>
    <p:sldId id="272" r:id="rId11"/>
    <p:sldId id="276" r:id="rId12"/>
    <p:sldId id="277" r:id="rId13"/>
    <p:sldId id="273" r:id="rId14"/>
    <p:sldId id="275" r:id="rId15"/>
  </p:sldIdLst>
  <p:sldSz cx="12192000" cy="6858000"/>
  <p:notesSz cx="6858000" cy="9144000"/>
  <p:embeddedFontLst>
    <p:embeddedFont>
      <p:font typeface="Abril Fatface" panose="02000503000000020003" pitchFamily="2" charset="0"/>
      <p:regular r:id="rId17"/>
    </p:embeddedFont>
    <p:embeddedFont>
      <p:font typeface="Barlow Black" panose="00000A00000000000000" pitchFamily="2" charset="0"/>
      <p:bold r:id="rId18"/>
      <p:boldItalic r:id="rId19"/>
    </p:embeddedFont>
    <p:embeddedFont>
      <p:font typeface="Calibri" panose="020F0502020204030204" pitchFamily="34" charset="0"/>
      <p:regular r:id="rId20"/>
      <p:bold r:id="rId21"/>
      <p:italic r:id="rId22"/>
      <p:boldItalic r:id="rId23"/>
    </p:embeddedFont>
    <p:embeddedFont>
      <p:font typeface="DM Sans"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992"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8"/>
        <p:cNvGrpSpPr/>
        <p:nvPr/>
      </p:nvGrpSpPr>
      <p:grpSpPr>
        <a:xfrm>
          <a:off x="0" y="0"/>
          <a:ext cx="0" cy="0"/>
          <a:chOff x="0" y="0"/>
          <a:chExt cx="0" cy="0"/>
        </a:xfrm>
      </p:grpSpPr>
      <p:sp>
        <p:nvSpPr>
          <p:cNvPr id="3819" name="Google Shape;381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0" name="Google Shape;382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0"/>
        <p:cNvGrpSpPr/>
        <p:nvPr/>
      </p:nvGrpSpPr>
      <p:grpSpPr>
        <a:xfrm>
          <a:off x="0" y="0"/>
          <a:ext cx="0" cy="0"/>
          <a:chOff x="0" y="0"/>
          <a:chExt cx="0" cy="0"/>
        </a:xfrm>
      </p:grpSpPr>
      <p:sp>
        <p:nvSpPr>
          <p:cNvPr id="5111" name="Google Shape;5111;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2" name="Google Shape;5112;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4"/>
        <p:cNvGrpSpPr/>
        <p:nvPr/>
      </p:nvGrpSpPr>
      <p:grpSpPr>
        <a:xfrm>
          <a:off x="0" y="0"/>
          <a:ext cx="0" cy="0"/>
          <a:chOff x="0" y="0"/>
          <a:chExt cx="0" cy="0"/>
        </a:xfrm>
      </p:grpSpPr>
      <p:sp>
        <p:nvSpPr>
          <p:cNvPr id="5145" name="Google Shape;5145;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6" name="Google Shape;5146;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2"/>
        <p:cNvGrpSpPr/>
        <p:nvPr/>
      </p:nvGrpSpPr>
      <p:grpSpPr>
        <a:xfrm>
          <a:off x="0" y="0"/>
          <a:ext cx="0" cy="0"/>
          <a:chOff x="0" y="0"/>
          <a:chExt cx="0" cy="0"/>
        </a:xfrm>
      </p:grpSpPr>
      <p:sp>
        <p:nvSpPr>
          <p:cNvPr id="5543" name="Google Shape;5543;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4" name="Google Shape;5544;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7"/>
        <p:cNvGrpSpPr/>
        <p:nvPr/>
      </p:nvGrpSpPr>
      <p:grpSpPr>
        <a:xfrm>
          <a:off x="0" y="0"/>
          <a:ext cx="0" cy="0"/>
          <a:chOff x="0" y="0"/>
          <a:chExt cx="0" cy="0"/>
        </a:xfrm>
      </p:grpSpPr>
      <p:sp>
        <p:nvSpPr>
          <p:cNvPr id="3858" name="Google Shape;3858;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9" name="Google Shape;3859;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4"/>
        <p:cNvGrpSpPr/>
        <p:nvPr/>
      </p:nvGrpSpPr>
      <p:grpSpPr>
        <a:xfrm>
          <a:off x="0" y="0"/>
          <a:ext cx="0" cy="0"/>
          <a:chOff x="0" y="0"/>
          <a:chExt cx="0" cy="0"/>
        </a:xfrm>
      </p:grpSpPr>
      <p:sp>
        <p:nvSpPr>
          <p:cNvPr id="3865" name="Google Shape;3865;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6" name="Google Shape;3866;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7"/>
        <p:cNvGrpSpPr/>
        <p:nvPr/>
      </p:nvGrpSpPr>
      <p:grpSpPr>
        <a:xfrm>
          <a:off x="0" y="0"/>
          <a:ext cx="0" cy="0"/>
          <a:chOff x="0" y="0"/>
          <a:chExt cx="0" cy="0"/>
        </a:xfrm>
      </p:grpSpPr>
      <p:sp>
        <p:nvSpPr>
          <p:cNvPr id="3878" name="Google Shape;3878;g1238f66f1ed_0_2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9" name="Google Shape;3879;g1238f66f1ed_0_2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7"/>
        <p:cNvGrpSpPr/>
        <p:nvPr/>
      </p:nvGrpSpPr>
      <p:grpSpPr>
        <a:xfrm>
          <a:off x="0" y="0"/>
          <a:ext cx="0" cy="0"/>
          <a:chOff x="0" y="0"/>
          <a:chExt cx="0" cy="0"/>
        </a:xfrm>
      </p:grpSpPr>
      <p:sp>
        <p:nvSpPr>
          <p:cNvPr id="3898" name="Google Shape;3898;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9" name="Google Shape;3899;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3"/>
        <p:cNvGrpSpPr/>
        <p:nvPr/>
      </p:nvGrpSpPr>
      <p:grpSpPr>
        <a:xfrm>
          <a:off x="0" y="0"/>
          <a:ext cx="0" cy="0"/>
          <a:chOff x="0" y="0"/>
          <a:chExt cx="0" cy="0"/>
        </a:xfrm>
      </p:grpSpPr>
      <p:sp>
        <p:nvSpPr>
          <p:cNvPr id="3904" name="Google Shape;3904;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5" name="Google Shape;3905;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6"/>
        <p:cNvGrpSpPr/>
        <p:nvPr/>
      </p:nvGrpSpPr>
      <p:grpSpPr>
        <a:xfrm>
          <a:off x="0" y="0"/>
          <a:ext cx="0" cy="0"/>
          <a:chOff x="0" y="0"/>
          <a:chExt cx="0" cy="0"/>
        </a:xfrm>
      </p:grpSpPr>
      <p:sp>
        <p:nvSpPr>
          <p:cNvPr id="4057" name="Google Shape;4057;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8" name="Google Shape;4058;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0"/>
        <p:cNvGrpSpPr/>
        <p:nvPr/>
      </p:nvGrpSpPr>
      <p:grpSpPr>
        <a:xfrm>
          <a:off x="0" y="0"/>
          <a:ext cx="0" cy="0"/>
          <a:chOff x="0" y="0"/>
          <a:chExt cx="0" cy="0"/>
        </a:xfrm>
      </p:grpSpPr>
      <p:sp>
        <p:nvSpPr>
          <p:cNvPr id="4221" name="Google Shape;4221;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2" name="Google Shape;4222;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grpSp>
        <p:nvGrpSpPr>
          <p:cNvPr id="11" name="Google Shape;11;p2"/>
          <p:cNvGrpSpPr/>
          <p:nvPr/>
        </p:nvGrpSpPr>
        <p:grpSpPr>
          <a:xfrm>
            <a:off x="3346366" y="66264"/>
            <a:ext cx="4787701" cy="5081700"/>
            <a:chOff x="3346366" y="66264"/>
            <a:chExt cx="4787701" cy="5081700"/>
          </a:xfrm>
        </p:grpSpPr>
        <p:sp>
          <p:nvSpPr>
            <p:cNvPr id="12" name="Google Shape;12;p2"/>
            <p:cNvSpPr/>
            <p:nvPr/>
          </p:nvSpPr>
          <p:spPr>
            <a:xfrm rot="-2830000">
              <a:off x="2620494" y="2234983"/>
              <a:ext cx="6239445" cy="744262"/>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13;p2"/>
            <p:cNvSpPr/>
            <p:nvPr/>
          </p:nvSpPr>
          <p:spPr>
            <a:xfrm rot="-2827716">
              <a:off x="2494786" y="2293359"/>
              <a:ext cx="6236242" cy="396002"/>
            </a:xfrm>
            <a:custGeom>
              <a:avLst/>
              <a:gdLst/>
              <a:ahLst/>
              <a:cxnLst/>
              <a:rect l="l" t="t" r="r" b="b"/>
              <a:pathLst>
                <a:path w="6239499" h="396209" extrusionOk="0">
                  <a:moveTo>
                    <a:pt x="6130512" y="108986"/>
                  </a:moveTo>
                  <a:cubicBezTo>
                    <a:pt x="6197850" y="176324"/>
                    <a:pt x="6239499" y="269349"/>
                    <a:pt x="6239499" y="372103"/>
                  </a:cubicBezTo>
                  <a:lnTo>
                    <a:pt x="6237069" y="396209"/>
                  </a:lnTo>
                  <a:lnTo>
                    <a:pt x="6230613" y="332172"/>
                  </a:lnTo>
                  <a:cubicBezTo>
                    <a:pt x="6195916" y="162611"/>
                    <a:pt x="6045889" y="35061"/>
                    <a:pt x="5866071" y="35061"/>
                  </a:cubicBezTo>
                  <a:lnTo>
                    <a:pt x="370776" y="35061"/>
                  </a:lnTo>
                  <a:cubicBezTo>
                    <a:pt x="190959" y="35061"/>
                    <a:pt x="40932" y="162611"/>
                    <a:pt x="6235" y="332172"/>
                  </a:cubicBezTo>
                  <a:lnTo>
                    <a:pt x="1105" y="383057"/>
                  </a:lnTo>
                  <a:lnTo>
                    <a:pt x="1" y="372102"/>
                  </a:lnTo>
                  <a:cubicBezTo>
                    <a:pt x="0" y="166596"/>
                    <a:pt x="166597" y="0"/>
                    <a:pt x="372102" y="0"/>
                  </a:cubicBezTo>
                  <a:lnTo>
                    <a:pt x="5867397" y="0"/>
                  </a:lnTo>
                  <a:cubicBezTo>
                    <a:pt x="5970150" y="0"/>
                    <a:pt x="6063175" y="41649"/>
                    <a:pt x="6130512" y="10898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14;p2"/>
            <p:cNvSpPr/>
            <p:nvPr/>
          </p:nvSpPr>
          <p:spPr>
            <a:xfrm rot="-2827716">
              <a:off x="2746442" y="2526408"/>
              <a:ext cx="6236241" cy="396002"/>
            </a:xfrm>
            <a:custGeom>
              <a:avLst/>
              <a:gdLst/>
              <a:ahLst/>
              <a:cxnLst/>
              <a:rect l="l" t="t" r="r" b="b"/>
              <a:pathLst>
                <a:path w="6239498" h="396209" extrusionOk="0">
                  <a:moveTo>
                    <a:pt x="6238394" y="13152"/>
                  </a:moveTo>
                  <a:lnTo>
                    <a:pt x="6239498" y="24106"/>
                  </a:lnTo>
                  <a:cubicBezTo>
                    <a:pt x="6239498" y="229612"/>
                    <a:pt x="6072902" y="396208"/>
                    <a:pt x="5867396" y="396209"/>
                  </a:cubicBezTo>
                  <a:lnTo>
                    <a:pt x="372102" y="396208"/>
                  </a:lnTo>
                  <a:cubicBezTo>
                    <a:pt x="166596" y="396208"/>
                    <a:pt x="0" y="229612"/>
                    <a:pt x="0" y="24106"/>
                  </a:cubicBezTo>
                  <a:lnTo>
                    <a:pt x="2430" y="0"/>
                  </a:lnTo>
                  <a:lnTo>
                    <a:pt x="8886" y="64036"/>
                  </a:lnTo>
                  <a:cubicBezTo>
                    <a:pt x="43583" y="233597"/>
                    <a:pt x="193610" y="361147"/>
                    <a:pt x="373427" y="361147"/>
                  </a:cubicBezTo>
                  <a:lnTo>
                    <a:pt x="5868722" y="361148"/>
                  </a:lnTo>
                  <a:cubicBezTo>
                    <a:pt x="6048540" y="361147"/>
                    <a:pt x="6198567" y="233597"/>
                    <a:pt x="6233264" y="64037"/>
                  </a:cubicBezTo>
                  <a:lnTo>
                    <a:pt x="6238394"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 name="Google Shape;15;p2"/>
          <p:cNvGrpSpPr/>
          <p:nvPr/>
        </p:nvGrpSpPr>
        <p:grpSpPr>
          <a:xfrm>
            <a:off x="3765864" y="1195612"/>
            <a:ext cx="5193601" cy="5520600"/>
            <a:chOff x="3765864" y="1195612"/>
            <a:chExt cx="5193601" cy="5520600"/>
          </a:xfrm>
        </p:grpSpPr>
        <p:sp>
          <p:nvSpPr>
            <p:cNvPr id="16" name="Google Shape;16;p2"/>
            <p:cNvSpPr/>
            <p:nvPr/>
          </p:nvSpPr>
          <p:spPr>
            <a:xfrm rot="-2830008">
              <a:off x="2937359" y="3590462"/>
              <a:ext cx="6850611"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Google Shape;17;p2"/>
            <p:cNvSpPr/>
            <p:nvPr/>
          </p:nvSpPr>
          <p:spPr>
            <a:xfrm rot="-2827716">
              <a:off x="2814227" y="3648150"/>
              <a:ext cx="6847034" cy="389347"/>
            </a:xfrm>
            <a:custGeom>
              <a:avLst/>
              <a:gdLst/>
              <a:ahLst/>
              <a:cxnLst/>
              <a:rect l="l" t="t" r="r" b="b"/>
              <a:pathLst>
                <a:path w="6850610" h="389550" extrusionOk="0">
                  <a:moveTo>
                    <a:pt x="6743574" y="107037"/>
                  </a:moveTo>
                  <a:cubicBezTo>
                    <a:pt x="6809707" y="173170"/>
                    <a:pt x="6850610" y="264531"/>
                    <a:pt x="6850610" y="365445"/>
                  </a:cubicBezTo>
                  <a:lnTo>
                    <a:pt x="6848180" y="389550"/>
                  </a:lnTo>
                  <a:lnTo>
                    <a:pt x="6841860" y="326857"/>
                  </a:lnTo>
                  <a:cubicBezTo>
                    <a:pt x="6807784" y="160330"/>
                    <a:pt x="6660442" y="35062"/>
                    <a:pt x="6483840" y="35062"/>
                  </a:cubicBezTo>
                  <a:lnTo>
                    <a:pt x="364120" y="35061"/>
                  </a:lnTo>
                  <a:cubicBezTo>
                    <a:pt x="187518" y="35062"/>
                    <a:pt x="40175" y="160329"/>
                    <a:pt x="6099" y="326857"/>
                  </a:cubicBezTo>
                  <a:lnTo>
                    <a:pt x="1105" y="376401"/>
                  </a:lnTo>
                  <a:lnTo>
                    <a:pt x="0" y="365446"/>
                  </a:lnTo>
                  <a:cubicBezTo>
                    <a:pt x="0" y="163616"/>
                    <a:pt x="163615" y="1"/>
                    <a:pt x="365445" y="0"/>
                  </a:cubicBezTo>
                  <a:lnTo>
                    <a:pt x="6485166" y="1"/>
                  </a:lnTo>
                  <a:cubicBezTo>
                    <a:pt x="6586081" y="1"/>
                    <a:pt x="6677442" y="40905"/>
                    <a:pt x="6743574"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rot="-2827716">
              <a:off x="3061003" y="3876675"/>
              <a:ext cx="6847033" cy="389348"/>
            </a:xfrm>
            <a:custGeom>
              <a:avLst/>
              <a:gdLst/>
              <a:ahLst/>
              <a:cxnLst/>
              <a:rect l="l" t="t" r="r" b="b"/>
              <a:pathLst>
                <a:path w="6850609" h="389551" extrusionOk="0">
                  <a:moveTo>
                    <a:pt x="6849505" y="13149"/>
                  </a:moveTo>
                  <a:lnTo>
                    <a:pt x="6850609" y="24105"/>
                  </a:lnTo>
                  <a:cubicBezTo>
                    <a:pt x="6850609" y="225936"/>
                    <a:pt x="6686995" y="389551"/>
                    <a:pt x="6485165" y="389550"/>
                  </a:cubicBezTo>
                  <a:lnTo>
                    <a:pt x="365445" y="389551"/>
                  </a:lnTo>
                  <a:cubicBezTo>
                    <a:pt x="163615" y="389551"/>
                    <a:pt x="0" y="225936"/>
                    <a:pt x="0" y="24106"/>
                  </a:cubicBezTo>
                  <a:lnTo>
                    <a:pt x="2430" y="0"/>
                  </a:lnTo>
                  <a:lnTo>
                    <a:pt x="8750" y="62695"/>
                  </a:lnTo>
                  <a:cubicBezTo>
                    <a:pt x="42826" y="229222"/>
                    <a:pt x="190169" y="354490"/>
                    <a:pt x="366771" y="354490"/>
                  </a:cubicBezTo>
                  <a:lnTo>
                    <a:pt x="6486491" y="354489"/>
                  </a:lnTo>
                  <a:cubicBezTo>
                    <a:pt x="6663092" y="354490"/>
                    <a:pt x="6810434" y="229222"/>
                    <a:pt x="6844510" y="62694"/>
                  </a:cubicBezTo>
                  <a:lnTo>
                    <a:pt x="6849505" y="1314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9" name="Google Shape;19;p2"/>
          <p:cNvGrpSpPr/>
          <p:nvPr/>
        </p:nvGrpSpPr>
        <p:grpSpPr>
          <a:xfrm>
            <a:off x="5031721" y="1309109"/>
            <a:ext cx="4394938" cy="4655100"/>
            <a:chOff x="5031721" y="1309109"/>
            <a:chExt cx="4394938" cy="4655100"/>
          </a:xfrm>
        </p:grpSpPr>
        <p:sp>
          <p:nvSpPr>
            <p:cNvPr id="20" name="Google Shape;20;p2"/>
            <p:cNvSpPr/>
            <p:nvPr/>
          </p:nvSpPr>
          <p:spPr>
            <a:xfrm rot="-2830055">
              <a:off x="4392113" y="3271209"/>
              <a:ext cx="5670316"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 name="Google Shape;21;p2"/>
            <p:cNvSpPr/>
            <p:nvPr/>
          </p:nvSpPr>
          <p:spPr>
            <a:xfrm rot="-2827716">
              <a:off x="4288978" y="3321658"/>
              <a:ext cx="5662529" cy="442790"/>
            </a:xfrm>
            <a:custGeom>
              <a:avLst/>
              <a:gdLst/>
              <a:ahLst/>
              <a:cxnLst/>
              <a:rect l="l" t="t" r="r" b="b"/>
              <a:pathLst>
                <a:path w="5665486" h="443021" extrusionOk="0">
                  <a:moveTo>
                    <a:pt x="5563222" y="107036"/>
                  </a:moveTo>
                  <a:cubicBezTo>
                    <a:pt x="5612821" y="156635"/>
                    <a:pt x="5648229" y="220426"/>
                    <a:pt x="5662834" y="291795"/>
                  </a:cubicBezTo>
                  <a:lnTo>
                    <a:pt x="5665486" y="318110"/>
                  </a:lnTo>
                  <a:lnTo>
                    <a:pt x="5645411" y="253438"/>
                  </a:lnTo>
                  <a:cubicBezTo>
                    <a:pt x="5589934" y="122275"/>
                    <a:pt x="5460057" y="30240"/>
                    <a:pt x="5308685" y="30241"/>
                  </a:cubicBezTo>
                  <a:lnTo>
                    <a:pt x="369317" y="30242"/>
                  </a:lnTo>
                  <a:cubicBezTo>
                    <a:pt x="167487" y="30242"/>
                    <a:pt x="3872" y="193856"/>
                    <a:pt x="3872" y="395686"/>
                  </a:cubicBezTo>
                  <a:lnTo>
                    <a:pt x="8643" y="443021"/>
                  </a:lnTo>
                  <a:lnTo>
                    <a:pt x="7425" y="439096"/>
                  </a:lnTo>
                  <a:cubicBezTo>
                    <a:pt x="2557" y="415306"/>
                    <a:pt x="0" y="390674"/>
                    <a:pt x="0" y="365445"/>
                  </a:cubicBezTo>
                  <a:cubicBezTo>
                    <a:pt x="0" y="163615"/>
                    <a:pt x="163615" y="0"/>
                    <a:pt x="365446" y="0"/>
                  </a:cubicBezTo>
                  <a:lnTo>
                    <a:pt x="5304813" y="0"/>
                  </a:lnTo>
                  <a:cubicBezTo>
                    <a:pt x="5405728" y="0"/>
                    <a:pt x="5497090" y="40904"/>
                    <a:pt x="556322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 name="Google Shape;22;p2"/>
            <p:cNvSpPr/>
            <p:nvPr/>
          </p:nvSpPr>
          <p:spPr>
            <a:xfrm rot="-2827716">
              <a:off x="4506872" y="3510328"/>
              <a:ext cx="5662530" cy="442790"/>
            </a:xfrm>
            <a:custGeom>
              <a:avLst/>
              <a:gdLst/>
              <a:ahLst/>
              <a:cxnLst/>
              <a:rect l="l" t="t" r="r" b="b"/>
              <a:pathLst>
                <a:path w="5665487" h="443021" extrusionOk="0">
                  <a:moveTo>
                    <a:pt x="5656843" y="0"/>
                  </a:moveTo>
                  <a:lnTo>
                    <a:pt x="5658062" y="3926"/>
                  </a:lnTo>
                  <a:cubicBezTo>
                    <a:pt x="5662930" y="27716"/>
                    <a:pt x="5665487" y="52348"/>
                    <a:pt x="5665487" y="77576"/>
                  </a:cubicBezTo>
                  <a:cubicBezTo>
                    <a:pt x="5665487" y="279406"/>
                    <a:pt x="5501871" y="443021"/>
                    <a:pt x="5300042" y="443020"/>
                  </a:cubicBezTo>
                  <a:lnTo>
                    <a:pt x="360674" y="443021"/>
                  </a:lnTo>
                  <a:cubicBezTo>
                    <a:pt x="184073" y="443021"/>
                    <a:pt x="36730" y="317754"/>
                    <a:pt x="2653" y="151227"/>
                  </a:cubicBezTo>
                  <a:lnTo>
                    <a:pt x="0" y="124911"/>
                  </a:lnTo>
                  <a:lnTo>
                    <a:pt x="20076" y="189583"/>
                  </a:lnTo>
                  <a:cubicBezTo>
                    <a:pt x="75554" y="320747"/>
                    <a:pt x="205430" y="412780"/>
                    <a:pt x="356803" y="412780"/>
                  </a:cubicBezTo>
                  <a:lnTo>
                    <a:pt x="5296170" y="412779"/>
                  </a:lnTo>
                  <a:cubicBezTo>
                    <a:pt x="5498000" y="412780"/>
                    <a:pt x="5661616" y="249165"/>
                    <a:pt x="5661615" y="47335"/>
                  </a:cubicBezTo>
                  <a:lnTo>
                    <a:pt x="5656843" y="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3" name="Google Shape;23;p2"/>
          <p:cNvGrpSpPr/>
          <p:nvPr/>
        </p:nvGrpSpPr>
        <p:grpSpPr>
          <a:xfrm>
            <a:off x="905180" y="112533"/>
            <a:ext cx="4401720" cy="4660800"/>
            <a:chOff x="905180" y="112533"/>
            <a:chExt cx="4401720" cy="4660800"/>
          </a:xfrm>
        </p:grpSpPr>
        <p:sp>
          <p:nvSpPr>
            <p:cNvPr id="24" name="Google Shape;24;p2"/>
            <p:cNvSpPr/>
            <p:nvPr/>
          </p:nvSpPr>
          <p:spPr>
            <a:xfrm rot="-2829934">
              <a:off x="271998" y="2070056"/>
              <a:ext cx="5664365" cy="745754"/>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25;p2"/>
            <p:cNvSpPr/>
            <p:nvPr/>
          </p:nvSpPr>
          <p:spPr>
            <a:xfrm rot="-2827716">
              <a:off x="404987" y="2361893"/>
              <a:ext cx="5661343" cy="396733"/>
            </a:xfrm>
            <a:custGeom>
              <a:avLst/>
              <a:gdLst/>
              <a:ahLst/>
              <a:cxnLst/>
              <a:rect l="l" t="t" r="r" b="b"/>
              <a:pathLst>
                <a:path w="5664300" h="396940" extrusionOk="0">
                  <a:moveTo>
                    <a:pt x="5663198" y="13201"/>
                  </a:moveTo>
                  <a:lnTo>
                    <a:pt x="5664300" y="24132"/>
                  </a:lnTo>
                  <a:cubicBezTo>
                    <a:pt x="5664300" y="230029"/>
                    <a:pt x="5497388" y="396940"/>
                    <a:pt x="5291491" y="396940"/>
                  </a:cubicBezTo>
                  <a:lnTo>
                    <a:pt x="372808" y="396940"/>
                  </a:lnTo>
                  <a:cubicBezTo>
                    <a:pt x="166912" y="396940"/>
                    <a:pt x="1" y="230028"/>
                    <a:pt x="0" y="24132"/>
                  </a:cubicBezTo>
                  <a:lnTo>
                    <a:pt x="2433" y="0"/>
                  </a:lnTo>
                  <a:lnTo>
                    <a:pt x="8905" y="64205"/>
                  </a:lnTo>
                  <a:cubicBezTo>
                    <a:pt x="43668" y="234087"/>
                    <a:pt x="193980" y="361878"/>
                    <a:pt x="374138" y="361879"/>
                  </a:cubicBezTo>
                  <a:lnTo>
                    <a:pt x="5292822" y="361879"/>
                  </a:lnTo>
                  <a:cubicBezTo>
                    <a:pt x="5472981" y="361879"/>
                    <a:pt x="5623293" y="234087"/>
                    <a:pt x="5658056" y="64205"/>
                  </a:cubicBezTo>
                  <a:lnTo>
                    <a:pt x="5663198" y="13201"/>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6" name="Google Shape;26;p2"/>
          <p:cNvGrpSpPr/>
          <p:nvPr/>
        </p:nvGrpSpPr>
        <p:grpSpPr>
          <a:xfrm>
            <a:off x="4789281" y="622548"/>
            <a:ext cx="4320760" cy="4575000"/>
            <a:chOff x="4789281" y="622548"/>
            <a:chExt cx="4320760" cy="4575000"/>
          </a:xfrm>
        </p:grpSpPr>
        <p:sp>
          <p:nvSpPr>
            <p:cNvPr id="27" name="Google Shape;27;p2"/>
            <p:cNvSpPr/>
            <p:nvPr/>
          </p:nvSpPr>
          <p:spPr>
            <a:xfrm rot="-2829984">
              <a:off x="4167184" y="2544598"/>
              <a:ext cx="5561198"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 name="Google Shape;28;p2"/>
            <p:cNvSpPr/>
            <p:nvPr/>
          </p:nvSpPr>
          <p:spPr>
            <a:xfrm rot="-2827716">
              <a:off x="4043638" y="2601761"/>
              <a:ext cx="5558206" cy="389373"/>
            </a:xfrm>
            <a:custGeom>
              <a:avLst/>
              <a:gdLst/>
              <a:ahLst/>
              <a:cxnLst/>
              <a:rect l="l" t="t" r="r" b="b"/>
              <a:pathLst>
                <a:path w="5561109" h="389576" extrusionOk="0">
                  <a:moveTo>
                    <a:pt x="5454073" y="107036"/>
                  </a:moveTo>
                  <a:cubicBezTo>
                    <a:pt x="5520206" y="173169"/>
                    <a:pt x="5561109" y="264530"/>
                    <a:pt x="5561109" y="365446"/>
                  </a:cubicBezTo>
                  <a:lnTo>
                    <a:pt x="5558677" y="389576"/>
                  </a:lnTo>
                  <a:lnTo>
                    <a:pt x="5552354" y="326857"/>
                  </a:lnTo>
                  <a:cubicBezTo>
                    <a:pt x="5518278" y="160330"/>
                    <a:pt x="5370936" y="35062"/>
                    <a:pt x="5194334" y="35062"/>
                  </a:cubicBezTo>
                  <a:lnTo>
                    <a:pt x="364115" y="35063"/>
                  </a:lnTo>
                  <a:cubicBezTo>
                    <a:pt x="187514" y="35062"/>
                    <a:pt x="40171" y="160330"/>
                    <a:pt x="6095" y="326857"/>
                  </a:cubicBezTo>
                  <a:lnTo>
                    <a:pt x="1103" y="376376"/>
                  </a:lnTo>
                  <a:lnTo>
                    <a:pt x="1" y="365445"/>
                  </a:lnTo>
                  <a:cubicBezTo>
                    <a:pt x="0" y="163616"/>
                    <a:pt x="163616" y="1"/>
                    <a:pt x="365446" y="1"/>
                  </a:cubicBezTo>
                  <a:lnTo>
                    <a:pt x="5195665" y="0"/>
                  </a:lnTo>
                  <a:cubicBezTo>
                    <a:pt x="5296580" y="0"/>
                    <a:pt x="5387941" y="40904"/>
                    <a:pt x="5454073"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29;p2"/>
            <p:cNvSpPr/>
            <p:nvPr/>
          </p:nvSpPr>
          <p:spPr>
            <a:xfrm rot="-2827716">
              <a:off x="4297479" y="2830271"/>
              <a:ext cx="5558206" cy="389373"/>
            </a:xfrm>
            <a:custGeom>
              <a:avLst/>
              <a:gdLst/>
              <a:ahLst/>
              <a:cxnLst/>
              <a:rect l="l" t="t" r="r" b="b"/>
              <a:pathLst>
                <a:path w="5561109" h="389576" extrusionOk="0">
                  <a:moveTo>
                    <a:pt x="5560007" y="13200"/>
                  </a:moveTo>
                  <a:lnTo>
                    <a:pt x="5561109" y="24131"/>
                  </a:lnTo>
                  <a:cubicBezTo>
                    <a:pt x="5561109" y="225961"/>
                    <a:pt x="5397494" y="389576"/>
                    <a:pt x="5195663" y="389576"/>
                  </a:cubicBezTo>
                  <a:lnTo>
                    <a:pt x="365445" y="389576"/>
                  </a:lnTo>
                  <a:cubicBezTo>
                    <a:pt x="163615" y="389576"/>
                    <a:pt x="0" y="225961"/>
                    <a:pt x="0" y="24131"/>
                  </a:cubicBezTo>
                  <a:lnTo>
                    <a:pt x="2433" y="0"/>
                  </a:lnTo>
                  <a:lnTo>
                    <a:pt x="8755" y="62720"/>
                  </a:lnTo>
                  <a:cubicBezTo>
                    <a:pt x="42832" y="229247"/>
                    <a:pt x="190174" y="354515"/>
                    <a:pt x="366776" y="354515"/>
                  </a:cubicBezTo>
                  <a:lnTo>
                    <a:pt x="5196994" y="354515"/>
                  </a:lnTo>
                  <a:cubicBezTo>
                    <a:pt x="5373596" y="354515"/>
                    <a:pt x="5520939" y="229247"/>
                    <a:pt x="5555015" y="62719"/>
                  </a:cubicBezTo>
                  <a:lnTo>
                    <a:pt x="5560007"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0" name="Google Shape;30;p2"/>
          <p:cNvGrpSpPr/>
          <p:nvPr/>
        </p:nvGrpSpPr>
        <p:grpSpPr>
          <a:xfrm>
            <a:off x="6808533" y="1745708"/>
            <a:ext cx="4401400" cy="4662000"/>
            <a:chOff x="6808533" y="1745708"/>
            <a:chExt cx="4401400" cy="4662000"/>
          </a:xfrm>
        </p:grpSpPr>
        <p:sp>
          <p:nvSpPr>
            <p:cNvPr id="31" name="Google Shape;31;p2"/>
            <p:cNvSpPr/>
            <p:nvPr/>
          </p:nvSpPr>
          <p:spPr>
            <a:xfrm rot="-2829965">
              <a:off x="6167451" y="3711259"/>
              <a:ext cx="5679863"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 name="Google Shape;32;p2"/>
            <p:cNvSpPr/>
            <p:nvPr/>
          </p:nvSpPr>
          <p:spPr>
            <a:xfrm rot="-2827716">
              <a:off x="6043945" y="3768489"/>
              <a:ext cx="5676734" cy="389373"/>
            </a:xfrm>
            <a:custGeom>
              <a:avLst/>
              <a:gdLst/>
              <a:ahLst/>
              <a:cxnLst/>
              <a:rect l="l" t="t" r="r" b="b"/>
              <a:pathLst>
                <a:path w="5679699" h="389576" extrusionOk="0">
                  <a:moveTo>
                    <a:pt x="5572662" y="107036"/>
                  </a:moveTo>
                  <a:cubicBezTo>
                    <a:pt x="5638795" y="173169"/>
                    <a:pt x="5679699" y="264530"/>
                    <a:pt x="5679699" y="365445"/>
                  </a:cubicBezTo>
                  <a:lnTo>
                    <a:pt x="5677266" y="389576"/>
                  </a:lnTo>
                  <a:lnTo>
                    <a:pt x="5670943" y="326856"/>
                  </a:lnTo>
                  <a:cubicBezTo>
                    <a:pt x="5636867" y="160329"/>
                    <a:pt x="5489524" y="35062"/>
                    <a:pt x="5312922" y="35062"/>
                  </a:cubicBezTo>
                  <a:lnTo>
                    <a:pt x="364115" y="35062"/>
                  </a:lnTo>
                  <a:cubicBezTo>
                    <a:pt x="187513" y="35062"/>
                    <a:pt x="40170" y="160329"/>
                    <a:pt x="6094" y="326857"/>
                  </a:cubicBezTo>
                  <a:lnTo>
                    <a:pt x="1102" y="376376"/>
                  </a:lnTo>
                  <a:lnTo>
                    <a:pt x="0" y="365445"/>
                  </a:lnTo>
                  <a:cubicBezTo>
                    <a:pt x="0" y="163615"/>
                    <a:pt x="163616" y="1"/>
                    <a:pt x="365446" y="1"/>
                  </a:cubicBezTo>
                  <a:lnTo>
                    <a:pt x="5314253" y="0"/>
                  </a:lnTo>
                  <a:cubicBezTo>
                    <a:pt x="5415168" y="0"/>
                    <a:pt x="5506530" y="40904"/>
                    <a:pt x="557266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 name="Google Shape;33;p2"/>
            <p:cNvSpPr/>
            <p:nvPr/>
          </p:nvSpPr>
          <p:spPr>
            <a:xfrm rot="-2827716">
              <a:off x="6297786" y="3996999"/>
              <a:ext cx="5676733" cy="389373"/>
            </a:xfrm>
            <a:custGeom>
              <a:avLst/>
              <a:gdLst/>
              <a:ahLst/>
              <a:cxnLst/>
              <a:rect l="l" t="t" r="r" b="b"/>
              <a:pathLst>
                <a:path w="5679698" h="389576" extrusionOk="0">
                  <a:moveTo>
                    <a:pt x="5678596" y="13200"/>
                  </a:moveTo>
                  <a:lnTo>
                    <a:pt x="5679698" y="24131"/>
                  </a:lnTo>
                  <a:cubicBezTo>
                    <a:pt x="5679698" y="225961"/>
                    <a:pt x="5516083" y="389575"/>
                    <a:pt x="5314252" y="389575"/>
                  </a:cubicBezTo>
                  <a:lnTo>
                    <a:pt x="365445" y="389576"/>
                  </a:lnTo>
                  <a:cubicBezTo>
                    <a:pt x="163615" y="389576"/>
                    <a:pt x="0" y="225961"/>
                    <a:pt x="0" y="24131"/>
                  </a:cubicBezTo>
                  <a:lnTo>
                    <a:pt x="2432" y="0"/>
                  </a:lnTo>
                  <a:lnTo>
                    <a:pt x="8755" y="62720"/>
                  </a:lnTo>
                  <a:cubicBezTo>
                    <a:pt x="42832" y="229247"/>
                    <a:pt x="190174" y="354514"/>
                    <a:pt x="366775" y="354515"/>
                  </a:cubicBezTo>
                  <a:lnTo>
                    <a:pt x="5315583" y="354514"/>
                  </a:lnTo>
                  <a:cubicBezTo>
                    <a:pt x="5492185" y="354514"/>
                    <a:pt x="5639528" y="229246"/>
                    <a:pt x="5673604" y="62719"/>
                  </a:cubicBezTo>
                  <a:lnTo>
                    <a:pt x="5678596"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 name="Google Shape;34;p2"/>
          <p:cNvGrpSpPr/>
          <p:nvPr/>
        </p:nvGrpSpPr>
        <p:grpSpPr>
          <a:xfrm>
            <a:off x="5824532" y="1155331"/>
            <a:ext cx="4354159" cy="4603200"/>
            <a:chOff x="5824532" y="1155331"/>
            <a:chExt cx="4354159" cy="4603200"/>
          </a:xfrm>
        </p:grpSpPr>
        <p:sp>
          <p:nvSpPr>
            <p:cNvPr id="35" name="Google Shape;35;p2"/>
            <p:cNvSpPr/>
            <p:nvPr/>
          </p:nvSpPr>
          <p:spPr>
            <a:xfrm rot="-2830004">
              <a:off x="5196271" y="3091482"/>
              <a:ext cx="5599622" cy="730899"/>
            </a:xfrm>
            <a:prstGeom prst="roundRect">
              <a:avLst>
                <a:gd name="adj" fmla="val 50000"/>
              </a:avLst>
            </a:prstGeom>
            <a:solidFill>
              <a:schemeClr val="accent5"/>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36;p2"/>
            <p:cNvSpPr/>
            <p:nvPr/>
          </p:nvSpPr>
          <p:spPr>
            <a:xfrm rot="-2827716">
              <a:off x="5072700" y="3148580"/>
              <a:ext cx="5596872" cy="389350"/>
            </a:xfrm>
            <a:custGeom>
              <a:avLst/>
              <a:gdLst/>
              <a:ahLst/>
              <a:cxnLst/>
              <a:rect l="l" t="t" r="r" b="b"/>
              <a:pathLst>
                <a:path w="5599795" h="389553" extrusionOk="0">
                  <a:moveTo>
                    <a:pt x="5492759" y="107036"/>
                  </a:moveTo>
                  <a:cubicBezTo>
                    <a:pt x="5558891" y="173169"/>
                    <a:pt x="5599795" y="264530"/>
                    <a:pt x="5599795" y="365445"/>
                  </a:cubicBezTo>
                  <a:lnTo>
                    <a:pt x="5597364" y="389553"/>
                  </a:lnTo>
                  <a:lnTo>
                    <a:pt x="5591045" y="326860"/>
                  </a:lnTo>
                  <a:cubicBezTo>
                    <a:pt x="5556968" y="160333"/>
                    <a:pt x="5409625" y="35065"/>
                    <a:pt x="5233024" y="35065"/>
                  </a:cubicBezTo>
                  <a:lnTo>
                    <a:pt x="364119" y="35066"/>
                  </a:lnTo>
                  <a:cubicBezTo>
                    <a:pt x="187518" y="35065"/>
                    <a:pt x="40175" y="160333"/>
                    <a:pt x="6099" y="326860"/>
                  </a:cubicBezTo>
                  <a:lnTo>
                    <a:pt x="1105" y="376401"/>
                  </a:lnTo>
                  <a:lnTo>
                    <a:pt x="0" y="365445"/>
                  </a:lnTo>
                  <a:cubicBezTo>
                    <a:pt x="0" y="163615"/>
                    <a:pt x="163615" y="0"/>
                    <a:pt x="365444" y="1"/>
                  </a:cubicBezTo>
                  <a:lnTo>
                    <a:pt x="5234350" y="0"/>
                  </a:lnTo>
                  <a:cubicBezTo>
                    <a:pt x="5335265" y="0"/>
                    <a:pt x="5426626" y="40904"/>
                    <a:pt x="5492759"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 name="Google Shape;37;p2"/>
            <p:cNvSpPr/>
            <p:nvPr/>
          </p:nvSpPr>
          <p:spPr>
            <a:xfrm rot="-2827716">
              <a:off x="5333650" y="3377103"/>
              <a:ext cx="5596872" cy="389351"/>
            </a:xfrm>
            <a:custGeom>
              <a:avLst/>
              <a:gdLst/>
              <a:ahLst/>
              <a:cxnLst/>
              <a:rect l="l" t="t" r="r" b="b"/>
              <a:pathLst>
                <a:path w="5599795" h="389554" extrusionOk="0">
                  <a:moveTo>
                    <a:pt x="5598690" y="13152"/>
                  </a:moveTo>
                  <a:lnTo>
                    <a:pt x="5599795" y="24109"/>
                  </a:lnTo>
                  <a:cubicBezTo>
                    <a:pt x="5599795" y="225939"/>
                    <a:pt x="5436180" y="389554"/>
                    <a:pt x="5234350" y="389554"/>
                  </a:cubicBezTo>
                  <a:lnTo>
                    <a:pt x="365445" y="389554"/>
                  </a:lnTo>
                  <a:cubicBezTo>
                    <a:pt x="163614" y="389554"/>
                    <a:pt x="0" y="225939"/>
                    <a:pt x="0" y="24109"/>
                  </a:cubicBezTo>
                  <a:lnTo>
                    <a:pt x="2431" y="0"/>
                  </a:lnTo>
                  <a:lnTo>
                    <a:pt x="8750" y="62694"/>
                  </a:lnTo>
                  <a:cubicBezTo>
                    <a:pt x="42827" y="229221"/>
                    <a:pt x="190169" y="354489"/>
                    <a:pt x="366771" y="354489"/>
                  </a:cubicBezTo>
                  <a:lnTo>
                    <a:pt x="5235676" y="354489"/>
                  </a:lnTo>
                  <a:cubicBezTo>
                    <a:pt x="5412277" y="354489"/>
                    <a:pt x="5559620" y="229221"/>
                    <a:pt x="5593696" y="62694"/>
                  </a:cubicBezTo>
                  <a:lnTo>
                    <a:pt x="5598690"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8" name="Google Shape;38;p2"/>
          <p:cNvGrpSpPr/>
          <p:nvPr/>
        </p:nvGrpSpPr>
        <p:grpSpPr>
          <a:xfrm>
            <a:off x="2134683" y="1406427"/>
            <a:ext cx="4494099" cy="4755300"/>
            <a:chOff x="2134683" y="1406427"/>
            <a:chExt cx="4494099" cy="4755300"/>
          </a:xfrm>
        </p:grpSpPr>
        <p:sp>
          <p:nvSpPr>
            <p:cNvPr id="39" name="Google Shape;39;p2"/>
            <p:cNvSpPr/>
            <p:nvPr/>
          </p:nvSpPr>
          <p:spPr>
            <a:xfrm rot="-2829977">
              <a:off x="1469270" y="3422451"/>
              <a:ext cx="5814027" cy="723252"/>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0;p2"/>
            <p:cNvSpPr/>
            <p:nvPr/>
          </p:nvSpPr>
          <p:spPr>
            <a:xfrm rot="-2827716">
              <a:off x="1347244" y="3479082"/>
              <a:ext cx="5810844" cy="385501"/>
            </a:xfrm>
            <a:custGeom>
              <a:avLst/>
              <a:gdLst/>
              <a:ahLst/>
              <a:cxnLst/>
              <a:rect l="l" t="t" r="r" b="b"/>
              <a:pathLst>
                <a:path w="5813879" h="385702" extrusionOk="0">
                  <a:moveTo>
                    <a:pt x="5707969" y="105910"/>
                  </a:moveTo>
                  <a:cubicBezTo>
                    <a:pt x="5773405" y="171347"/>
                    <a:pt x="5813879" y="261747"/>
                    <a:pt x="5813879" y="361600"/>
                  </a:cubicBezTo>
                  <a:lnTo>
                    <a:pt x="5813877" y="361600"/>
                  </a:lnTo>
                  <a:lnTo>
                    <a:pt x="5811448" y="385702"/>
                  </a:lnTo>
                  <a:lnTo>
                    <a:pt x="5805207" y="323791"/>
                  </a:lnTo>
                  <a:cubicBezTo>
                    <a:pt x="5771489" y="159015"/>
                    <a:pt x="5625695" y="35065"/>
                    <a:pt x="5450953" y="35065"/>
                  </a:cubicBezTo>
                  <a:lnTo>
                    <a:pt x="360274" y="35066"/>
                  </a:lnTo>
                  <a:cubicBezTo>
                    <a:pt x="185532" y="35065"/>
                    <a:pt x="39739" y="159016"/>
                    <a:pt x="6021" y="323791"/>
                  </a:cubicBezTo>
                  <a:lnTo>
                    <a:pt x="1105" y="372556"/>
                  </a:lnTo>
                  <a:lnTo>
                    <a:pt x="0" y="361600"/>
                  </a:lnTo>
                  <a:lnTo>
                    <a:pt x="7347" y="288725"/>
                  </a:lnTo>
                  <a:cubicBezTo>
                    <a:pt x="41065" y="123951"/>
                    <a:pt x="186858" y="0"/>
                    <a:pt x="361600" y="0"/>
                  </a:cubicBezTo>
                  <a:lnTo>
                    <a:pt x="5452279" y="0"/>
                  </a:lnTo>
                  <a:cubicBezTo>
                    <a:pt x="5552132" y="0"/>
                    <a:pt x="5642532" y="40474"/>
                    <a:pt x="5707969" y="10591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 name="Google Shape;41;p2"/>
            <p:cNvSpPr/>
            <p:nvPr/>
          </p:nvSpPr>
          <p:spPr>
            <a:xfrm rot="-2827716">
              <a:off x="1605376" y="3704992"/>
              <a:ext cx="5810844" cy="385508"/>
            </a:xfrm>
            <a:custGeom>
              <a:avLst/>
              <a:gdLst/>
              <a:ahLst/>
              <a:cxnLst/>
              <a:rect l="l" t="t" r="r" b="b"/>
              <a:pathLst>
                <a:path w="5813879" h="385709" extrusionOk="0">
                  <a:moveTo>
                    <a:pt x="5812774" y="13146"/>
                  </a:moveTo>
                  <a:lnTo>
                    <a:pt x="5813879" y="24109"/>
                  </a:lnTo>
                  <a:lnTo>
                    <a:pt x="5813878" y="24109"/>
                  </a:lnTo>
                  <a:cubicBezTo>
                    <a:pt x="5813877" y="223815"/>
                    <a:pt x="5651984" y="385709"/>
                    <a:pt x="5452278" y="385709"/>
                  </a:cubicBezTo>
                  <a:lnTo>
                    <a:pt x="361601" y="385708"/>
                  </a:lnTo>
                  <a:cubicBezTo>
                    <a:pt x="186857" y="385708"/>
                    <a:pt x="41065" y="261758"/>
                    <a:pt x="7347" y="96983"/>
                  </a:cubicBezTo>
                  <a:lnTo>
                    <a:pt x="0" y="24109"/>
                  </a:lnTo>
                  <a:lnTo>
                    <a:pt x="2431" y="0"/>
                  </a:lnTo>
                  <a:lnTo>
                    <a:pt x="8673" y="61918"/>
                  </a:lnTo>
                  <a:cubicBezTo>
                    <a:pt x="42391" y="226693"/>
                    <a:pt x="188183" y="350643"/>
                    <a:pt x="362926" y="350643"/>
                  </a:cubicBezTo>
                  <a:lnTo>
                    <a:pt x="5453604" y="350644"/>
                  </a:lnTo>
                  <a:cubicBezTo>
                    <a:pt x="5628346" y="350644"/>
                    <a:pt x="5774139" y="226694"/>
                    <a:pt x="5807857" y="61919"/>
                  </a:cubicBezTo>
                  <a:lnTo>
                    <a:pt x="5812774" y="1314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 name="Google Shape;42;p2"/>
          <p:cNvGrpSpPr/>
          <p:nvPr/>
        </p:nvGrpSpPr>
        <p:grpSpPr>
          <a:xfrm>
            <a:off x="6182744" y="2351413"/>
            <a:ext cx="4257816" cy="4499400"/>
            <a:chOff x="6182744" y="2351413"/>
            <a:chExt cx="4257816" cy="4499400"/>
          </a:xfrm>
        </p:grpSpPr>
        <p:sp>
          <p:nvSpPr>
            <p:cNvPr id="43" name="Google Shape;43;p2"/>
            <p:cNvSpPr/>
            <p:nvPr/>
          </p:nvSpPr>
          <p:spPr>
            <a:xfrm rot="-2830035">
              <a:off x="5577129" y="4235663"/>
              <a:ext cx="5458031"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4;p2"/>
            <p:cNvSpPr/>
            <p:nvPr/>
          </p:nvSpPr>
          <p:spPr>
            <a:xfrm rot="-2827716">
              <a:off x="5453545" y="4292751"/>
              <a:ext cx="5455263" cy="389351"/>
            </a:xfrm>
            <a:custGeom>
              <a:avLst/>
              <a:gdLst/>
              <a:ahLst/>
              <a:cxnLst/>
              <a:rect l="l" t="t" r="r" b="b"/>
              <a:pathLst>
                <a:path w="5458112" h="389554" extrusionOk="0">
                  <a:moveTo>
                    <a:pt x="5351075" y="107037"/>
                  </a:moveTo>
                  <a:cubicBezTo>
                    <a:pt x="5417207" y="173169"/>
                    <a:pt x="5458112" y="264530"/>
                    <a:pt x="5458112" y="365445"/>
                  </a:cubicBezTo>
                  <a:lnTo>
                    <a:pt x="5455681" y="389554"/>
                  </a:lnTo>
                  <a:lnTo>
                    <a:pt x="5449360" y="326860"/>
                  </a:lnTo>
                  <a:cubicBezTo>
                    <a:pt x="5415284" y="160333"/>
                    <a:pt x="5267942" y="35065"/>
                    <a:pt x="5091341" y="35066"/>
                  </a:cubicBezTo>
                  <a:lnTo>
                    <a:pt x="364118" y="35065"/>
                  </a:lnTo>
                  <a:cubicBezTo>
                    <a:pt x="187517" y="35066"/>
                    <a:pt x="40174" y="160334"/>
                    <a:pt x="6098" y="326861"/>
                  </a:cubicBezTo>
                  <a:lnTo>
                    <a:pt x="1104" y="376403"/>
                  </a:lnTo>
                  <a:lnTo>
                    <a:pt x="0" y="365446"/>
                  </a:lnTo>
                  <a:cubicBezTo>
                    <a:pt x="-1" y="163616"/>
                    <a:pt x="163615" y="1"/>
                    <a:pt x="365444" y="0"/>
                  </a:cubicBezTo>
                  <a:lnTo>
                    <a:pt x="5092667" y="1"/>
                  </a:lnTo>
                  <a:cubicBezTo>
                    <a:pt x="5193582" y="1"/>
                    <a:pt x="5284943" y="40904"/>
                    <a:pt x="5351075"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5;p2"/>
            <p:cNvSpPr/>
            <p:nvPr/>
          </p:nvSpPr>
          <p:spPr>
            <a:xfrm rot="-2827716">
              <a:off x="5714497" y="4521277"/>
              <a:ext cx="5455263" cy="389350"/>
            </a:xfrm>
            <a:custGeom>
              <a:avLst/>
              <a:gdLst/>
              <a:ahLst/>
              <a:cxnLst/>
              <a:rect l="l" t="t" r="r" b="b"/>
              <a:pathLst>
                <a:path w="5458112" h="389553" extrusionOk="0">
                  <a:moveTo>
                    <a:pt x="5457007" y="13151"/>
                  </a:moveTo>
                  <a:lnTo>
                    <a:pt x="5458112" y="24107"/>
                  </a:lnTo>
                  <a:cubicBezTo>
                    <a:pt x="5458112" y="225937"/>
                    <a:pt x="5294496" y="389553"/>
                    <a:pt x="5092667" y="389553"/>
                  </a:cubicBezTo>
                  <a:lnTo>
                    <a:pt x="365445" y="389553"/>
                  </a:lnTo>
                  <a:cubicBezTo>
                    <a:pt x="163615" y="389553"/>
                    <a:pt x="0" y="225938"/>
                    <a:pt x="0" y="24108"/>
                  </a:cubicBezTo>
                  <a:lnTo>
                    <a:pt x="2430" y="0"/>
                  </a:lnTo>
                  <a:lnTo>
                    <a:pt x="8750" y="62693"/>
                  </a:lnTo>
                  <a:cubicBezTo>
                    <a:pt x="42827" y="229220"/>
                    <a:pt x="190169" y="354488"/>
                    <a:pt x="366771" y="354488"/>
                  </a:cubicBezTo>
                  <a:lnTo>
                    <a:pt x="5093993" y="354487"/>
                  </a:lnTo>
                  <a:cubicBezTo>
                    <a:pt x="5270594" y="354488"/>
                    <a:pt x="5417937" y="229219"/>
                    <a:pt x="5452013" y="62692"/>
                  </a:cubicBezTo>
                  <a:lnTo>
                    <a:pt x="5457007" y="13151"/>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6" name="Google Shape;46;p2"/>
          <p:cNvGrpSpPr/>
          <p:nvPr/>
        </p:nvGrpSpPr>
        <p:grpSpPr>
          <a:xfrm>
            <a:off x="2617490" y="2742232"/>
            <a:ext cx="3927230" cy="4143000"/>
            <a:chOff x="2617490" y="2742232"/>
            <a:chExt cx="3927230" cy="4143000"/>
          </a:xfrm>
        </p:grpSpPr>
        <p:sp>
          <p:nvSpPr>
            <p:cNvPr id="47" name="Google Shape;47;p2"/>
            <p:cNvSpPr/>
            <p:nvPr/>
          </p:nvSpPr>
          <p:spPr>
            <a:xfrm rot="-2829980">
              <a:off x="2089685" y="4448282"/>
              <a:ext cx="4972110"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 name="Google Shape;48;p2"/>
            <p:cNvSpPr/>
            <p:nvPr/>
          </p:nvSpPr>
          <p:spPr>
            <a:xfrm rot="-2827716">
              <a:off x="1965948" y="4505227"/>
              <a:ext cx="4969364" cy="389350"/>
            </a:xfrm>
            <a:custGeom>
              <a:avLst/>
              <a:gdLst/>
              <a:ahLst/>
              <a:cxnLst/>
              <a:rect l="l" t="t" r="r" b="b"/>
              <a:pathLst>
                <a:path w="4971959" h="389553" extrusionOk="0">
                  <a:moveTo>
                    <a:pt x="4864923" y="107036"/>
                  </a:moveTo>
                  <a:cubicBezTo>
                    <a:pt x="4931056" y="173169"/>
                    <a:pt x="4971959" y="264530"/>
                    <a:pt x="4971959" y="365445"/>
                  </a:cubicBezTo>
                  <a:lnTo>
                    <a:pt x="4969529" y="389553"/>
                  </a:lnTo>
                  <a:lnTo>
                    <a:pt x="4963209" y="326860"/>
                  </a:lnTo>
                  <a:cubicBezTo>
                    <a:pt x="4929133" y="160333"/>
                    <a:pt x="4781790" y="35065"/>
                    <a:pt x="4605189" y="35065"/>
                  </a:cubicBezTo>
                  <a:lnTo>
                    <a:pt x="364119" y="35065"/>
                  </a:lnTo>
                  <a:cubicBezTo>
                    <a:pt x="187518" y="35065"/>
                    <a:pt x="40175" y="160333"/>
                    <a:pt x="6099" y="326860"/>
                  </a:cubicBezTo>
                  <a:lnTo>
                    <a:pt x="1104" y="376401"/>
                  </a:lnTo>
                  <a:lnTo>
                    <a:pt x="0" y="365445"/>
                  </a:lnTo>
                  <a:cubicBezTo>
                    <a:pt x="0" y="163615"/>
                    <a:pt x="163615" y="0"/>
                    <a:pt x="365445" y="0"/>
                  </a:cubicBezTo>
                  <a:lnTo>
                    <a:pt x="4606515" y="0"/>
                  </a:lnTo>
                  <a:cubicBezTo>
                    <a:pt x="4707430" y="0"/>
                    <a:pt x="4798791" y="40904"/>
                    <a:pt x="4864923"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rot="-2827716">
              <a:off x="2226898" y="4733750"/>
              <a:ext cx="4969364" cy="389351"/>
            </a:xfrm>
            <a:custGeom>
              <a:avLst/>
              <a:gdLst/>
              <a:ahLst/>
              <a:cxnLst/>
              <a:rect l="l" t="t" r="r" b="b"/>
              <a:pathLst>
                <a:path w="4971959" h="389554" extrusionOk="0">
                  <a:moveTo>
                    <a:pt x="4970855" y="13152"/>
                  </a:moveTo>
                  <a:lnTo>
                    <a:pt x="4971959" y="24109"/>
                  </a:lnTo>
                  <a:cubicBezTo>
                    <a:pt x="4971960" y="225940"/>
                    <a:pt x="4808344" y="389554"/>
                    <a:pt x="4606515" y="389553"/>
                  </a:cubicBezTo>
                  <a:lnTo>
                    <a:pt x="365446" y="389554"/>
                  </a:lnTo>
                  <a:cubicBezTo>
                    <a:pt x="163615" y="389554"/>
                    <a:pt x="0" y="225939"/>
                    <a:pt x="0" y="24109"/>
                  </a:cubicBezTo>
                  <a:lnTo>
                    <a:pt x="2430" y="0"/>
                  </a:lnTo>
                  <a:lnTo>
                    <a:pt x="8750" y="62694"/>
                  </a:lnTo>
                  <a:cubicBezTo>
                    <a:pt x="42827" y="229221"/>
                    <a:pt x="190170" y="354489"/>
                    <a:pt x="366771" y="354488"/>
                  </a:cubicBezTo>
                  <a:lnTo>
                    <a:pt x="4607841" y="354488"/>
                  </a:lnTo>
                  <a:cubicBezTo>
                    <a:pt x="4784442" y="354489"/>
                    <a:pt x="4931785" y="229221"/>
                    <a:pt x="4965861" y="62694"/>
                  </a:cubicBezTo>
                  <a:lnTo>
                    <a:pt x="4970855"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 name="Google Shape;50;p2"/>
          <p:cNvGrpSpPr/>
          <p:nvPr/>
        </p:nvGrpSpPr>
        <p:grpSpPr>
          <a:xfrm>
            <a:off x="9275607" y="3248167"/>
            <a:ext cx="2404844" cy="2545800"/>
            <a:chOff x="9275607" y="3248167"/>
            <a:chExt cx="2404844" cy="2545800"/>
          </a:xfrm>
        </p:grpSpPr>
        <p:sp>
          <p:nvSpPr>
            <p:cNvPr id="51" name="Google Shape;51;p2"/>
            <p:cNvSpPr/>
            <p:nvPr/>
          </p:nvSpPr>
          <p:spPr>
            <a:xfrm rot="-2830077">
              <a:off x="8888438" y="4357500"/>
              <a:ext cx="3168338" cy="327135"/>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 name="Google Shape;52;p2"/>
            <p:cNvSpPr/>
            <p:nvPr/>
          </p:nvSpPr>
          <p:spPr>
            <a:xfrm rot="-2827716">
              <a:off x="8837051" y="4381832"/>
              <a:ext cx="3166615" cy="184314"/>
            </a:xfrm>
            <a:custGeom>
              <a:avLst/>
              <a:gdLst/>
              <a:ahLst/>
              <a:cxnLst/>
              <a:rect l="l" t="t" r="r" b="b"/>
              <a:pathLst>
                <a:path w="3168269" h="184410" extrusionOk="0">
                  <a:moveTo>
                    <a:pt x="3120354" y="47916"/>
                  </a:moveTo>
                  <a:cubicBezTo>
                    <a:pt x="3149958" y="77520"/>
                    <a:pt x="3168269" y="118419"/>
                    <a:pt x="3168269" y="163593"/>
                  </a:cubicBezTo>
                  <a:lnTo>
                    <a:pt x="3164066" y="184410"/>
                  </a:lnTo>
                  <a:lnTo>
                    <a:pt x="3154087" y="134981"/>
                  </a:lnTo>
                  <a:cubicBezTo>
                    <a:pt x="3129252" y="76265"/>
                    <a:pt x="3071113" y="35066"/>
                    <a:pt x="3003350" y="35065"/>
                  </a:cubicBezTo>
                  <a:lnTo>
                    <a:pt x="162267" y="35065"/>
                  </a:lnTo>
                  <a:cubicBezTo>
                    <a:pt x="94504" y="35065"/>
                    <a:pt x="36365" y="76265"/>
                    <a:pt x="11530" y="134981"/>
                  </a:cubicBezTo>
                  <a:lnTo>
                    <a:pt x="2877" y="177843"/>
                  </a:lnTo>
                  <a:lnTo>
                    <a:pt x="1" y="163594"/>
                  </a:lnTo>
                  <a:cubicBezTo>
                    <a:pt x="0" y="73243"/>
                    <a:pt x="73243" y="0"/>
                    <a:pt x="163593" y="0"/>
                  </a:cubicBezTo>
                  <a:lnTo>
                    <a:pt x="3004676" y="0"/>
                  </a:lnTo>
                  <a:cubicBezTo>
                    <a:pt x="3049851" y="0"/>
                    <a:pt x="3090750" y="18312"/>
                    <a:pt x="3120354" y="4791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2"/>
            <p:cNvSpPr/>
            <p:nvPr/>
          </p:nvSpPr>
          <p:spPr>
            <a:xfrm rot="-2827716">
              <a:off x="8952392" y="4475363"/>
              <a:ext cx="3166615" cy="184313"/>
            </a:xfrm>
            <a:custGeom>
              <a:avLst/>
              <a:gdLst/>
              <a:ahLst/>
              <a:cxnLst/>
              <a:rect l="l" t="t" r="r" b="b"/>
              <a:pathLst>
                <a:path w="3168269" h="184409" extrusionOk="0">
                  <a:moveTo>
                    <a:pt x="3165392" y="6567"/>
                  </a:moveTo>
                  <a:lnTo>
                    <a:pt x="3168269" y="20815"/>
                  </a:lnTo>
                  <a:cubicBezTo>
                    <a:pt x="3168269" y="111166"/>
                    <a:pt x="3095027" y="184408"/>
                    <a:pt x="3004676" y="184409"/>
                  </a:cubicBezTo>
                  <a:lnTo>
                    <a:pt x="163593" y="184409"/>
                  </a:lnTo>
                  <a:cubicBezTo>
                    <a:pt x="73243" y="184409"/>
                    <a:pt x="0" y="111166"/>
                    <a:pt x="1" y="20816"/>
                  </a:cubicBezTo>
                  <a:lnTo>
                    <a:pt x="4203" y="0"/>
                  </a:lnTo>
                  <a:lnTo>
                    <a:pt x="14182" y="49428"/>
                  </a:lnTo>
                  <a:cubicBezTo>
                    <a:pt x="39017" y="108145"/>
                    <a:pt x="97156" y="149344"/>
                    <a:pt x="164919" y="149344"/>
                  </a:cubicBezTo>
                  <a:lnTo>
                    <a:pt x="3006002" y="149344"/>
                  </a:lnTo>
                  <a:cubicBezTo>
                    <a:pt x="3073765" y="149344"/>
                    <a:pt x="3131904" y="108144"/>
                    <a:pt x="3156739" y="49428"/>
                  </a:cubicBezTo>
                  <a:lnTo>
                    <a:pt x="3165392" y="6567"/>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4" name="Google Shape;54;p2"/>
          <p:cNvGrpSpPr/>
          <p:nvPr/>
        </p:nvGrpSpPr>
        <p:grpSpPr>
          <a:xfrm>
            <a:off x="2075692" y="52828"/>
            <a:ext cx="4347442" cy="4607700"/>
            <a:chOff x="2075692" y="52828"/>
            <a:chExt cx="4347442" cy="4607700"/>
          </a:xfrm>
        </p:grpSpPr>
        <p:sp>
          <p:nvSpPr>
            <p:cNvPr id="55" name="Google Shape;55;p2"/>
            <p:cNvSpPr/>
            <p:nvPr/>
          </p:nvSpPr>
          <p:spPr>
            <a:xfrm rot="-2829994">
              <a:off x="1427732" y="2009381"/>
              <a:ext cx="5639319" cy="694594"/>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 name="Google Shape;56;p2"/>
            <p:cNvSpPr/>
            <p:nvPr/>
          </p:nvSpPr>
          <p:spPr>
            <a:xfrm rot="-2827716">
              <a:off x="1310940" y="2063599"/>
              <a:ext cx="5636336" cy="371302"/>
            </a:xfrm>
            <a:custGeom>
              <a:avLst/>
              <a:gdLst/>
              <a:ahLst/>
              <a:cxnLst/>
              <a:rect l="l" t="t" r="r" b="b"/>
              <a:pathLst>
                <a:path w="5639280" h="371496" extrusionOk="0">
                  <a:moveTo>
                    <a:pt x="5537534" y="101745"/>
                  </a:moveTo>
                  <a:cubicBezTo>
                    <a:pt x="5600398" y="164609"/>
                    <a:pt x="5639280" y="251454"/>
                    <a:pt x="5639280" y="347381"/>
                  </a:cubicBezTo>
                  <a:lnTo>
                    <a:pt x="5636849" y="371496"/>
                  </a:lnTo>
                  <a:lnTo>
                    <a:pt x="5630895" y="312435"/>
                  </a:lnTo>
                  <a:cubicBezTo>
                    <a:pt x="5598503" y="154139"/>
                    <a:pt x="5458442" y="35063"/>
                    <a:pt x="5290571" y="35063"/>
                  </a:cubicBezTo>
                  <a:lnTo>
                    <a:pt x="346054" y="35063"/>
                  </a:lnTo>
                  <a:cubicBezTo>
                    <a:pt x="178182" y="35063"/>
                    <a:pt x="38122" y="154139"/>
                    <a:pt x="5731" y="312436"/>
                  </a:cubicBezTo>
                  <a:lnTo>
                    <a:pt x="1104" y="358331"/>
                  </a:lnTo>
                  <a:lnTo>
                    <a:pt x="0" y="347382"/>
                  </a:lnTo>
                  <a:cubicBezTo>
                    <a:pt x="0" y="155528"/>
                    <a:pt x="155527" y="-1"/>
                    <a:pt x="347382" y="0"/>
                  </a:cubicBezTo>
                  <a:lnTo>
                    <a:pt x="5291898" y="0"/>
                  </a:lnTo>
                  <a:cubicBezTo>
                    <a:pt x="5387825" y="0"/>
                    <a:pt x="5474670" y="38881"/>
                    <a:pt x="5537534" y="10174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 name="Google Shape;57;p2"/>
            <p:cNvSpPr/>
            <p:nvPr/>
          </p:nvSpPr>
          <p:spPr>
            <a:xfrm rot="-2827716">
              <a:off x="1551550" y="2279838"/>
              <a:ext cx="5636336" cy="371302"/>
            </a:xfrm>
            <a:custGeom>
              <a:avLst/>
              <a:gdLst/>
              <a:ahLst/>
              <a:cxnLst/>
              <a:rect l="l" t="t" r="r" b="b"/>
              <a:pathLst>
                <a:path w="5639280" h="371496" extrusionOk="0">
                  <a:moveTo>
                    <a:pt x="5638176" y="13165"/>
                  </a:moveTo>
                  <a:lnTo>
                    <a:pt x="5639280" y="24114"/>
                  </a:lnTo>
                  <a:cubicBezTo>
                    <a:pt x="5639279" y="215968"/>
                    <a:pt x="5483752" y="371496"/>
                    <a:pt x="5291898" y="371496"/>
                  </a:cubicBezTo>
                  <a:lnTo>
                    <a:pt x="347382" y="371496"/>
                  </a:lnTo>
                  <a:cubicBezTo>
                    <a:pt x="155528" y="371496"/>
                    <a:pt x="-1" y="215969"/>
                    <a:pt x="0" y="24114"/>
                  </a:cubicBezTo>
                  <a:lnTo>
                    <a:pt x="2431" y="0"/>
                  </a:lnTo>
                  <a:lnTo>
                    <a:pt x="8385" y="59061"/>
                  </a:lnTo>
                  <a:cubicBezTo>
                    <a:pt x="40776" y="217356"/>
                    <a:pt x="180837" y="336432"/>
                    <a:pt x="348709" y="336432"/>
                  </a:cubicBezTo>
                  <a:lnTo>
                    <a:pt x="5293225" y="336433"/>
                  </a:lnTo>
                  <a:cubicBezTo>
                    <a:pt x="5461097" y="336432"/>
                    <a:pt x="5601157" y="217357"/>
                    <a:pt x="5633549" y="59060"/>
                  </a:cubicBezTo>
                  <a:lnTo>
                    <a:pt x="5638176"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8" name="Google Shape;58;p2"/>
          <p:cNvGrpSpPr/>
          <p:nvPr/>
        </p:nvGrpSpPr>
        <p:grpSpPr>
          <a:xfrm>
            <a:off x="1470547" y="379512"/>
            <a:ext cx="1786005" cy="1894200"/>
            <a:chOff x="1470547" y="379512"/>
            <a:chExt cx="1786005" cy="1894200"/>
          </a:xfrm>
        </p:grpSpPr>
        <p:sp>
          <p:nvSpPr>
            <p:cNvPr id="59" name="Google Shape;59;p2"/>
            <p:cNvSpPr/>
            <p:nvPr/>
          </p:nvSpPr>
          <p:spPr>
            <a:xfrm rot="-2829958">
              <a:off x="1188617" y="1198925"/>
              <a:ext cx="2346159" cy="255373"/>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 name="Google Shape;60;p2"/>
            <p:cNvSpPr/>
            <p:nvPr/>
          </p:nvSpPr>
          <p:spPr>
            <a:xfrm rot="-2827716">
              <a:off x="1150177" y="1217048"/>
              <a:ext cx="2344831" cy="148419"/>
            </a:xfrm>
            <a:custGeom>
              <a:avLst/>
              <a:gdLst/>
              <a:ahLst/>
              <a:cxnLst/>
              <a:rect l="l" t="t" r="r" b="b"/>
              <a:pathLst>
                <a:path w="2346056" h="148497" extrusionOk="0">
                  <a:moveTo>
                    <a:pt x="2308660" y="37397"/>
                  </a:moveTo>
                  <a:cubicBezTo>
                    <a:pt x="2331765" y="60503"/>
                    <a:pt x="2346056" y="92423"/>
                    <a:pt x="2346056" y="127681"/>
                  </a:cubicBezTo>
                  <a:lnTo>
                    <a:pt x="2346055" y="127680"/>
                  </a:lnTo>
                  <a:lnTo>
                    <a:pt x="2341853" y="148497"/>
                  </a:lnTo>
                  <a:lnTo>
                    <a:pt x="2334695" y="113045"/>
                  </a:lnTo>
                  <a:cubicBezTo>
                    <a:pt x="2315313" y="67219"/>
                    <a:pt x="2269936" y="35064"/>
                    <a:pt x="2217049" y="35064"/>
                  </a:cubicBezTo>
                  <a:lnTo>
                    <a:pt x="126353" y="35064"/>
                  </a:lnTo>
                  <a:cubicBezTo>
                    <a:pt x="73466" y="35064"/>
                    <a:pt x="28089" y="67219"/>
                    <a:pt x="8706" y="113045"/>
                  </a:cubicBezTo>
                  <a:lnTo>
                    <a:pt x="2876" y="141924"/>
                  </a:lnTo>
                  <a:lnTo>
                    <a:pt x="0" y="127680"/>
                  </a:lnTo>
                  <a:lnTo>
                    <a:pt x="10034" y="77982"/>
                  </a:lnTo>
                  <a:cubicBezTo>
                    <a:pt x="29416" y="32155"/>
                    <a:pt x="74793" y="1"/>
                    <a:pt x="127680" y="1"/>
                  </a:cubicBezTo>
                  <a:lnTo>
                    <a:pt x="2218376" y="0"/>
                  </a:lnTo>
                  <a:cubicBezTo>
                    <a:pt x="2253634" y="0"/>
                    <a:pt x="2285554" y="14291"/>
                    <a:pt x="2308660" y="3739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rot="-2827716">
              <a:off x="1232089" y="1286157"/>
              <a:ext cx="2344831" cy="148422"/>
            </a:xfrm>
            <a:custGeom>
              <a:avLst/>
              <a:gdLst/>
              <a:ahLst/>
              <a:cxnLst/>
              <a:rect l="l" t="t" r="r" b="b"/>
              <a:pathLst>
                <a:path w="2346056" h="148500" extrusionOk="0">
                  <a:moveTo>
                    <a:pt x="2343180" y="6573"/>
                  </a:moveTo>
                  <a:lnTo>
                    <a:pt x="2346056" y="20821"/>
                  </a:lnTo>
                  <a:lnTo>
                    <a:pt x="2346055" y="20820"/>
                  </a:lnTo>
                  <a:cubicBezTo>
                    <a:pt x="2346055" y="91336"/>
                    <a:pt x="2288891" y="148500"/>
                    <a:pt x="2218375" y="148500"/>
                  </a:cubicBezTo>
                  <a:lnTo>
                    <a:pt x="127680" y="148499"/>
                  </a:lnTo>
                  <a:cubicBezTo>
                    <a:pt x="74793" y="148499"/>
                    <a:pt x="29416" y="116344"/>
                    <a:pt x="10034" y="70518"/>
                  </a:cubicBezTo>
                  <a:lnTo>
                    <a:pt x="0" y="20819"/>
                  </a:lnTo>
                  <a:lnTo>
                    <a:pt x="4203" y="0"/>
                  </a:lnTo>
                  <a:lnTo>
                    <a:pt x="11361" y="35454"/>
                  </a:lnTo>
                  <a:cubicBezTo>
                    <a:pt x="30744" y="81280"/>
                    <a:pt x="76120" y="113435"/>
                    <a:pt x="129007" y="113435"/>
                  </a:cubicBezTo>
                  <a:lnTo>
                    <a:pt x="2219702" y="113436"/>
                  </a:lnTo>
                  <a:cubicBezTo>
                    <a:pt x="2272589" y="113436"/>
                    <a:pt x="2317966" y="81282"/>
                    <a:pt x="2337348" y="35455"/>
                  </a:cubicBezTo>
                  <a:lnTo>
                    <a:pt x="2343180" y="657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2" name="Google Shape;62;p2"/>
          <p:cNvGrpSpPr/>
          <p:nvPr/>
        </p:nvGrpSpPr>
        <p:grpSpPr>
          <a:xfrm>
            <a:off x="459511" y="835636"/>
            <a:ext cx="3285587" cy="3486900"/>
            <a:chOff x="459511" y="835636"/>
            <a:chExt cx="3285587" cy="3486900"/>
          </a:xfrm>
        </p:grpSpPr>
        <p:sp>
          <p:nvSpPr>
            <p:cNvPr id="63" name="Google Shape;63;p2"/>
            <p:cNvSpPr/>
            <p:nvPr/>
          </p:nvSpPr>
          <p:spPr>
            <a:xfrm rot="-2830019">
              <a:off x="-56761" y="2341433"/>
              <a:ext cx="4314245" cy="475306"/>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 name="Google Shape;64;p2"/>
            <p:cNvSpPr/>
            <p:nvPr/>
          </p:nvSpPr>
          <p:spPr>
            <a:xfrm rot="-2827716">
              <a:off x="-133745" y="2377546"/>
              <a:ext cx="4311929" cy="261669"/>
            </a:xfrm>
            <a:custGeom>
              <a:avLst/>
              <a:gdLst/>
              <a:ahLst/>
              <a:cxnLst/>
              <a:rect l="l" t="t" r="r" b="b"/>
              <a:pathLst>
                <a:path w="4314181" h="261806" extrusionOk="0">
                  <a:moveTo>
                    <a:pt x="4244562" y="69619"/>
                  </a:moveTo>
                  <a:cubicBezTo>
                    <a:pt x="4287576" y="112632"/>
                    <a:pt x="4314180" y="172055"/>
                    <a:pt x="4314181" y="237692"/>
                  </a:cubicBezTo>
                  <a:lnTo>
                    <a:pt x="4311749" y="261806"/>
                  </a:lnTo>
                  <a:lnTo>
                    <a:pt x="4308024" y="224853"/>
                  </a:lnTo>
                  <a:cubicBezTo>
                    <a:pt x="4285860" y="116541"/>
                    <a:pt x="4190026" y="35064"/>
                    <a:pt x="4075162" y="35064"/>
                  </a:cubicBezTo>
                  <a:lnTo>
                    <a:pt x="236364" y="35064"/>
                  </a:lnTo>
                  <a:cubicBezTo>
                    <a:pt x="121500" y="35064"/>
                    <a:pt x="25666" y="116541"/>
                    <a:pt x="3502" y="224853"/>
                  </a:cubicBezTo>
                  <a:lnTo>
                    <a:pt x="1104" y="248640"/>
                  </a:lnTo>
                  <a:lnTo>
                    <a:pt x="0" y="237692"/>
                  </a:lnTo>
                  <a:cubicBezTo>
                    <a:pt x="0" y="106419"/>
                    <a:pt x="106418" y="0"/>
                    <a:pt x="237691" y="1"/>
                  </a:cubicBezTo>
                  <a:lnTo>
                    <a:pt x="4076489" y="0"/>
                  </a:lnTo>
                  <a:cubicBezTo>
                    <a:pt x="4142126" y="0"/>
                    <a:pt x="4201548" y="26605"/>
                    <a:pt x="4244562" y="69619"/>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 name="Google Shape;65;p2"/>
            <p:cNvSpPr/>
            <p:nvPr/>
          </p:nvSpPr>
          <p:spPr>
            <a:xfrm rot="-2827716">
              <a:off x="26426" y="2519211"/>
              <a:ext cx="4311928" cy="261670"/>
            </a:xfrm>
            <a:custGeom>
              <a:avLst/>
              <a:gdLst/>
              <a:ahLst/>
              <a:cxnLst/>
              <a:rect l="l" t="t" r="r" b="b"/>
              <a:pathLst>
                <a:path w="4314180" h="261807" extrusionOk="0">
                  <a:moveTo>
                    <a:pt x="4313076" y="13166"/>
                  </a:moveTo>
                  <a:lnTo>
                    <a:pt x="4314180" y="24115"/>
                  </a:lnTo>
                  <a:cubicBezTo>
                    <a:pt x="4314179" y="155388"/>
                    <a:pt x="4207762" y="261806"/>
                    <a:pt x="4076489" y="261807"/>
                  </a:cubicBezTo>
                  <a:lnTo>
                    <a:pt x="237690" y="261806"/>
                  </a:lnTo>
                  <a:cubicBezTo>
                    <a:pt x="106418" y="261807"/>
                    <a:pt x="0" y="155388"/>
                    <a:pt x="0" y="24116"/>
                  </a:cubicBezTo>
                  <a:lnTo>
                    <a:pt x="2431" y="0"/>
                  </a:lnTo>
                  <a:lnTo>
                    <a:pt x="6156" y="36955"/>
                  </a:lnTo>
                  <a:cubicBezTo>
                    <a:pt x="28320" y="145267"/>
                    <a:pt x="124154" y="226743"/>
                    <a:pt x="239018" y="226743"/>
                  </a:cubicBezTo>
                  <a:lnTo>
                    <a:pt x="4077816" y="226743"/>
                  </a:lnTo>
                  <a:cubicBezTo>
                    <a:pt x="4192680" y="226743"/>
                    <a:pt x="4288514" y="145266"/>
                    <a:pt x="4310678" y="36954"/>
                  </a:cubicBezTo>
                  <a:lnTo>
                    <a:pt x="4313076" y="1316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6" name="Google Shape;66;p2"/>
          <p:cNvGrpSpPr/>
          <p:nvPr/>
        </p:nvGrpSpPr>
        <p:grpSpPr>
          <a:xfrm>
            <a:off x="3267959" y="970321"/>
            <a:ext cx="4398388" cy="4658700"/>
            <a:chOff x="3267959" y="970321"/>
            <a:chExt cx="4398388" cy="4658700"/>
          </a:xfrm>
        </p:grpSpPr>
        <p:sp>
          <p:nvSpPr>
            <p:cNvPr id="67" name="Google Shape;67;p2"/>
            <p:cNvSpPr/>
            <p:nvPr/>
          </p:nvSpPr>
          <p:spPr>
            <a:xfrm rot="-2830072">
              <a:off x="2627559" y="2934221"/>
              <a:ext cx="5675200"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 name="Google Shape;68;p2"/>
            <p:cNvSpPr/>
            <p:nvPr/>
          </p:nvSpPr>
          <p:spPr>
            <a:xfrm rot="-2827716">
              <a:off x="2504074" y="2991429"/>
              <a:ext cx="5672301" cy="389356"/>
            </a:xfrm>
            <a:custGeom>
              <a:avLst/>
              <a:gdLst/>
              <a:ahLst/>
              <a:cxnLst/>
              <a:rect l="l" t="t" r="r" b="b"/>
              <a:pathLst>
                <a:path w="5675264" h="389559" extrusionOk="0">
                  <a:moveTo>
                    <a:pt x="5568227" y="107035"/>
                  </a:moveTo>
                  <a:cubicBezTo>
                    <a:pt x="5634360" y="173168"/>
                    <a:pt x="5675264" y="264529"/>
                    <a:pt x="5675264" y="365445"/>
                  </a:cubicBezTo>
                  <a:lnTo>
                    <a:pt x="5672833" y="389559"/>
                  </a:lnTo>
                  <a:lnTo>
                    <a:pt x="5666512" y="326858"/>
                  </a:lnTo>
                  <a:cubicBezTo>
                    <a:pt x="5632435" y="160331"/>
                    <a:pt x="5485093" y="35064"/>
                    <a:pt x="5308491" y="35064"/>
                  </a:cubicBezTo>
                  <a:lnTo>
                    <a:pt x="364118" y="35064"/>
                  </a:lnTo>
                  <a:cubicBezTo>
                    <a:pt x="187517" y="35064"/>
                    <a:pt x="40174" y="160331"/>
                    <a:pt x="6098" y="326859"/>
                  </a:cubicBezTo>
                  <a:lnTo>
                    <a:pt x="1104" y="376394"/>
                  </a:lnTo>
                  <a:lnTo>
                    <a:pt x="0" y="365445"/>
                  </a:lnTo>
                  <a:cubicBezTo>
                    <a:pt x="0" y="163615"/>
                    <a:pt x="163615" y="0"/>
                    <a:pt x="365446" y="0"/>
                  </a:cubicBezTo>
                  <a:lnTo>
                    <a:pt x="5309818" y="0"/>
                  </a:lnTo>
                  <a:cubicBezTo>
                    <a:pt x="5410733" y="0"/>
                    <a:pt x="5502095" y="40904"/>
                    <a:pt x="5568227" y="10703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9" name="Google Shape;69;p2"/>
            <p:cNvSpPr/>
            <p:nvPr/>
          </p:nvSpPr>
          <p:spPr>
            <a:xfrm rot="-2827716">
              <a:off x="2757930" y="3219948"/>
              <a:ext cx="5672301" cy="389357"/>
            </a:xfrm>
            <a:custGeom>
              <a:avLst/>
              <a:gdLst/>
              <a:ahLst/>
              <a:cxnLst/>
              <a:rect l="l" t="t" r="r" b="b"/>
              <a:pathLst>
                <a:path w="5675264" h="389560" extrusionOk="0">
                  <a:moveTo>
                    <a:pt x="5674160" y="13165"/>
                  </a:moveTo>
                  <a:lnTo>
                    <a:pt x="5675264" y="24114"/>
                  </a:lnTo>
                  <a:cubicBezTo>
                    <a:pt x="5675264" y="225944"/>
                    <a:pt x="5511649" y="389560"/>
                    <a:pt x="5309819" y="389560"/>
                  </a:cubicBezTo>
                  <a:lnTo>
                    <a:pt x="365445" y="389560"/>
                  </a:lnTo>
                  <a:cubicBezTo>
                    <a:pt x="163615" y="389559"/>
                    <a:pt x="0" y="225945"/>
                    <a:pt x="0" y="24115"/>
                  </a:cubicBezTo>
                  <a:lnTo>
                    <a:pt x="2431" y="0"/>
                  </a:lnTo>
                  <a:lnTo>
                    <a:pt x="8752" y="62701"/>
                  </a:lnTo>
                  <a:cubicBezTo>
                    <a:pt x="42828" y="229228"/>
                    <a:pt x="190171" y="354496"/>
                    <a:pt x="366772" y="354496"/>
                  </a:cubicBezTo>
                  <a:lnTo>
                    <a:pt x="5311146" y="354496"/>
                  </a:lnTo>
                  <a:cubicBezTo>
                    <a:pt x="5487748" y="354496"/>
                    <a:pt x="5635090" y="229228"/>
                    <a:pt x="5669166" y="62700"/>
                  </a:cubicBezTo>
                  <a:lnTo>
                    <a:pt x="5674160"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0" name="Google Shape;70;p2"/>
          <p:cNvGrpSpPr/>
          <p:nvPr/>
        </p:nvGrpSpPr>
        <p:grpSpPr>
          <a:xfrm>
            <a:off x="5955587" y="1782813"/>
            <a:ext cx="4418674" cy="4680600"/>
            <a:chOff x="5955587" y="1782813"/>
            <a:chExt cx="4418674" cy="4680600"/>
          </a:xfrm>
        </p:grpSpPr>
        <p:sp>
          <p:nvSpPr>
            <p:cNvPr id="71" name="Google Shape;71;p2"/>
            <p:cNvSpPr/>
            <p:nvPr/>
          </p:nvSpPr>
          <p:spPr>
            <a:xfrm rot="-2830029">
              <a:off x="5310423" y="3757664"/>
              <a:ext cx="5705129"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2"/>
            <p:cNvSpPr/>
            <p:nvPr/>
          </p:nvSpPr>
          <p:spPr>
            <a:xfrm rot="-2827716">
              <a:off x="5186938" y="3814894"/>
              <a:ext cx="5702117" cy="389357"/>
            </a:xfrm>
            <a:custGeom>
              <a:avLst/>
              <a:gdLst/>
              <a:ahLst/>
              <a:cxnLst/>
              <a:rect l="l" t="t" r="r" b="b"/>
              <a:pathLst>
                <a:path w="5705095" h="389560" extrusionOk="0">
                  <a:moveTo>
                    <a:pt x="5598059" y="107036"/>
                  </a:moveTo>
                  <a:cubicBezTo>
                    <a:pt x="5664191" y="173169"/>
                    <a:pt x="5705095" y="264530"/>
                    <a:pt x="5705095" y="365446"/>
                  </a:cubicBezTo>
                  <a:lnTo>
                    <a:pt x="5702664" y="389560"/>
                  </a:lnTo>
                  <a:lnTo>
                    <a:pt x="5696344" y="326859"/>
                  </a:lnTo>
                  <a:cubicBezTo>
                    <a:pt x="5662267" y="160332"/>
                    <a:pt x="5514924" y="35064"/>
                    <a:pt x="5338323" y="35064"/>
                  </a:cubicBezTo>
                  <a:lnTo>
                    <a:pt x="364118" y="35065"/>
                  </a:lnTo>
                  <a:cubicBezTo>
                    <a:pt x="187517" y="35064"/>
                    <a:pt x="40174" y="160332"/>
                    <a:pt x="6098" y="326859"/>
                  </a:cubicBezTo>
                  <a:lnTo>
                    <a:pt x="1104" y="376394"/>
                  </a:lnTo>
                  <a:lnTo>
                    <a:pt x="0" y="365445"/>
                  </a:lnTo>
                  <a:cubicBezTo>
                    <a:pt x="1" y="163616"/>
                    <a:pt x="163615" y="0"/>
                    <a:pt x="365445" y="1"/>
                  </a:cubicBezTo>
                  <a:lnTo>
                    <a:pt x="5339650" y="0"/>
                  </a:lnTo>
                  <a:cubicBezTo>
                    <a:pt x="5440565" y="0"/>
                    <a:pt x="5531927" y="40904"/>
                    <a:pt x="5598059"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 name="Google Shape;73;p2"/>
            <p:cNvSpPr/>
            <p:nvPr/>
          </p:nvSpPr>
          <p:spPr>
            <a:xfrm rot="-2827716">
              <a:off x="5440794" y="4043414"/>
              <a:ext cx="5702117" cy="389357"/>
            </a:xfrm>
            <a:custGeom>
              <a:avLst/>
              <a:gdLst/>
              <a:ahLst/>
              <a:cxnLst/>
              <a:rect l="l" t="t" r="r" b="b"/>
              <a:pathLst>
                <a:path w="5705095" h="389560" extrusionOk="0">
                  <a:moveTo>
                    <a:pt x="5703991" y="13166"/>
                  </a:moveTo>
                  <a:lnTo>
                    <a:pt x="5705095" y="24115"/>
                  </a:lnTo>
                  <a:cubicBezTo>
                    <a:pt x="5705095" y="225945"/>
                    <a:pt x="5541480" y="389560"/>
                    <a:pt x="5339650" y="389560"/>
                  </a:cubicBezTo>
                  <a:lnTo>
                    <a:pt x="365445" y="389560"/>
                  </a:lnTo>
                  <a:cubicBezTo>
                    <a:pt x="163615" y="389560"/>
                    <a:pt x="0" y="225945"/>
                    <a:pt x="0" y="24115"/>
                  </a:cubicBezTo>
                  <a:lnTo>
                    <a:pt x="2431" y="0"/>
                  </a:lnTo>
                  <a:lnTo>
                    <a:pt x="8752" y="62702"/>
                  </a:lnTo>
                  <a:cubicBezTo>
                    <a:pt x="42828" y="229229"/>
                    <a:pt x="190170" y="354497"/>
                    <a:pt x="366772" y="354497"/>
                  </a:cubicBezTo>
                  <a:lnTo>
                    <a:pt x="5340977" y="354496"/>
                  </a:lnTo>
                  <a:cubicBezTo>
                    <a:pt x="5517579" y="354496"/>
                    <a:pt x="5664921" y="229229"/>
                    <a:pt x="5698998" y="62701"/>
                  </a:cubicBezTo>
                  <a:lnTo>
                    <a:pt x="5703991" y="1316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4" name="Google Shape;74;p2"/>
          <p:cNvGrpSpPr/>
          <p:nvPr/>
        </p:nvGrpSpPr>
        <p:grpSpPr>
          <a:xfrm>
            <a:off x="7952172" y="3535170"/>
            <a:ext cx="3086305" cy="3281100"/>
            <a:chOff x="7952172" y="3535170"/>
            <a:chExt cx="3086305" cy="3281100"/>
          </a:xfrm>
        </p:grpSpPr>
        <p:sp>
          <p:nvSpPr>
            <p:cNvPr id="75" name="Google Shape;75;p2"/>
            <p:cNvSpPr/>
            <p:nvPr/>
          </p:nvSpPr>
          <p:spPr>
            <a:xfrm rot="-2829986">
              <a:off x="7439577" y="4978085"/>
              <a:ext cx="4107691" cy="395269"/>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Google Shape;76;p2"/>
            <p:cNvSpPr/>
            <p:nvPr/>
          </p:nvSpPr>
          <p:spPr>
            <a:xfrm rot="-2827716">
              <a:off x="7376022" y="5008186"/>
              <a:ext cx="4105426" cy="218287"/>
            </a:xfrm>
            <a:custGeom>
              <a:avLst/>
              <a:gdLst/>
              <a:ahLst/>
              <a:cxnLst/>
              <a:rect l="l" t="t" r="r" b="b"/>
              <a:pathLst>
                <a:path w="4107570" h="218401" extrusionOk="0">
                  <a:moveTo>
                    <a:pt x="4049699" y="57870"/>
                  </a:moveTo>
                  <a:cubicBezTo>
                    <a:pt x="4085455" y="93627"/>
                    <a:pt x="4107570" y="143024"/>
                    <a:pt x="4107570" y="197586"/>
                  </a:cubicBezTo>
                  <a:lnTo>
                    <a:pt x="4107569" y="197586"/>
                  </a:lnTo>
                  <a:lnTo>
                    <a:pt x="4103367" y="218401"/>
                  </a:lnTo>
                  <a:lnTo>
                    <a:pt x="4090716" y="155740"/>
                  </a:lnTo>
                  <a:cubicBezTo>
                    <a:pt x="4060721" y="84823"/>
                    <a:pt x="3990500" y="35063"/>
                    <a:pt x="3908657" y="35064"/>
                  </a:cubicBezTo>
                  <a:lnTo>
                    <a:pt x="196259" y="35063"/>
                  </a:lnTo>
                  <a:cubicBezTo>
                    <a:pt x="114415" y="35064"/>
                    <a:pt x="44195" y="84824"/>
                    <a:pt x="14200" y="155740"/>
                  </a:cubicBezTo>
                  <a:lnTo>
                    <a:pt x="2876" y="211831"/>
                  </a:lnTo>
                  <a:lnTo>
                    <a:pt x="0" y="197585"/>
                  </a:lnTo>
                  <a:lnTo>
                    <a:pt x="0" y="197586"/>
                  </a:lnTo>
                  <a:cubicBezTo>
                    <a:pt x="1" y="88462"/>
                    <a:pt x="88462" y="0"/>
                    <a:pt x="197586" y="0"/>
                  </a:cubicBezTo>
                  <a:lnTo>
                    <a:pt x="3909984" y="0"/>
                  </a:lnTo>
                  <a:cubicBezTo>
                    <a:pt x="3964546" y="0"/>
                    <a:pt x="4013943" y="22115"/>
                    <a:pt x="4049699" y="5787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2"/>
            <p:cNvSpPr/>
            <p:nvPr/>
          </p:nvSpPr>
          <p:spPr>
            <a:xfrm rot="-2827716">
              <a:off x="7509199" y="5124823"/>
              <a:ext cx="4105427" cy="218290"/>
            </a:xfrm>
            <a:custGeom>
              <a:avLst/>
              <a:gdLst/>
              <a:ahLst/>
              <a:cxnLst/>
              <a:rect l="l" t="t" r="r" b="b"/>
              <a:pathLst>
                <a:path w="4107571" h="218404" extrusionOk="0">
                  <a:moveTo>
                    <a:pt x="4104695" y="6570"/>
                  </a:moveTo>
                  <a:lnTo>
                    <a:pt x="4107571" y="20818"/>
                  </a:lnTo>
                  <a:lnTo>
                    <a:pt x="4107569" y="20818"/>
                  </a:lnTo>
                  <a:cubicBezTo>
                    <a:pt x="4107569" y="129942"/>
                    <a:pt x="4019108" y="218404"/>
                    <a:pt x="3909983" y="218404"/>
                  </a:cubicBezTo>
                  <a:lnTo>
                    <a:pt x="197587" y="218403"/>
                  </a:lnTo>
                  <a:cubicBezTo>
                    <a:pt x="88463" y="218403"/>
                    <a:pt x="0" y="129941"/>
                    <a:pt x="0" y="20818"/>
                  </a:cubicBezTo>
                  <a:lnTo>
                    <a:pt x="1" y="20818"/>
                  </a:lnTo>
                  <a:lnTo>
                    <a:pt x="4204" y="0"/>
                  </a:lnTo>
                  <a:lnTo>
                    <a:pt x="16855" y="62664"/>
                  </a:lnTo>
                  <a:cubicBezTo>
                    <a:pt x="46850" y="133580"/>
                    <a:pt x="117071" y="183340"/>
                    <a:pt x="198914" y="183340"/>
                  </a:cubicBezTo>
                  <a:lnTo>
                    <a:pt x="3911311" y="183341"/>
                  </a:lnTo>
                  <a:cubicBezTo>
                    <a:pt x="3993154" y="183341"/>
                    <a:pt x="4063375" y="133581"/>
                    <a:pt x="4093370" y="62664"/>
                  </a:cubicBezTo>
                  <a:lnTo>
                    <a:pt x="4104695" y="657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8" name="Google Shape;78;p2"/>
          <p:cNvGrpSpPr/>
          <p:nvPr/>
        </p:nvGrpSpPr>
        <p:grpSpPr>
          <a:xfrm>
            <a:off x="9817792" y="3927025"/>
            <a:ext cx="1631594" cy="1728900"/>
            <a:chOff x="9817792" y="3927025"/>
            <a:chExt cx="1631594" cy="1728900"/>
          </a:xfrm>
        </p:grpSpPr>
        <p:sp>
          <p:nvSpPr>
            <p:cNvPr id="79" name="Google Shape;79;p2"/>
            <p:cNvSpPr/>
            <p:nvPr/>
          </p:nvSpPr>
          <p:spPr>
            <a:xfrm rot="-2829923">
              <a:off x="9564967" y="4670579"/>
              <a:ext cx="2133450" cy="241791"/>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 name="Google Shape;80;p2"/>
            <p:cNvSpPr/>
            <p:nvPr/>
          </p:nvSpPr>
          <p:spPr>
            <a:xfrm rot="-2827716">
              <a:off x="9528923" y="4687498"/>
              <a:ext cx="2132346" cy="141707"/>
            </a:xfrm>
            <a:custGeom>
              <a:avLst/>
              <a:gdLst/>
              <a:ahLst/>
              <a:cxnLst/>
              <a:rect l="l" t="t" r="r" b="b"/>
              <a:pathLst>
                <a:path w="2133460" h="141781" extrusionOk="0">
                  <a:moveTo>
                    <a:pt x="2098031" y="35430"/>
                  </a:moveTo>
                  <a:cubicBezTo>
                    <a:pt x="2119921" y="57320"/>
                    <a:pt x="2133460" y="87560"/>
                    <a:pt x="2133460" y="120964"/>
                  </a:cubicBezTo>
                  <a:lnTo>
                    <a:pt x="2133459" y="120963"/>
                  </a:lnTo>
                  <a:lnTo>
                    <a:pt x="2129256" y="141781"/>
                  </a:lnTo>
                  <a:lnTo>
                    <a:pt x="2122627" y="108944"/>
                  </a:lnTo>
                  <a:cubicBezTo>
                    <a:pt x="2104264" y="65527"/>
                    <a:pt x="2061274" y="35064"/>
                    <a:pt x="2011170" y="35065"/>
                  </a:cubicBezTo>
                  <a:lnTo>
                    <a:pt x="119635" y="35064"/>
                  </a:lnTo>
                  <a:cubicBezTo>
                    <a:pt x="69531" y="35064"/>
                    <a:pt x="26542" y="65528"/>
                    <a:pt x="8179" y="108943"/>
                  </a:cubicBezTo>
                  <a:lnTo>
                    <a:pt x="2877" y="135208"/>
                  </a:lnTo>
                  <a:lnTo>
                    <a:pt x="0" y="120963"/>
                  </a:lnTo>
                  <a:lnTo>
                    <a:pt x="9506" y="73880"/>
                  </a:lnTo>
                  <a:cubicBezTo>
                    <a:pt x="27870" y="30464"/>
                    <a:pt x="70859" y="1"/>
                    <a:pt x="120963" y="1"/>
                  </a:cubicBezTo>
                  <a:lnTo>
                    <a:pt x="2012497" y="1"/>
                  </a:lnTo>
                  <a:cubicBezTo>
                    <a:pt x="2045900" y="0"/>
                    <a:pt x="2076141" y="13540"/>
                    <a:pt x="2098031" y="3543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 name="Google Shape;81;p2"/>
            <p:cNvSpPr/>
            <p:nvPr/>
          </p:nvSpPr>
          <p:spPr>
            <a:xfrm rot="-2827716">
              <a:off x="9605909" y="4752042"/>
              <a:ext cx="2132346" cy="141708"/>
            </a:xfrm>
            <a:custGeom>
              <a:avLst/>
              <a:gdLst/>
              <a:ahLst/>
              <a:cxnLst/>
              <a:rect l="l" t="t" r="r" b="b"/>
              <a:pathLst>
                <a:path w="2133460" h="141782" extrusionOk="0">
                  <a:moveTo>
                    <a:pt x="2130583" y="6573"/>
                  </a:moveTo>
                  <a:lnTo>
                    <a:pt x="2133460" y="20820"/>
                  </a:lnTo>
                  <a:lnTo>
                    <a:pt x="2133459" y="20819"/>
                  </a:lnTo>
                  <a:cubicBezTo>
                    <a:pt x="2133459" y="87625"/>
                    <a:pt x="2079303" y="141782"/>
                    <a:pt x="2012495" y="141782"/>
                  </a:cubicBezTo>
                  <a:lnTo>
                    <a:pt x="120963" y="141781"/>
                  </a:lnTo>
                  <a:cubicBezTo>
                    <a:pt x="70859" y="141781"/>
                    <a:pt x="27869" y="111318"/>
                    <a:pt x="9506" y="67902"/>
                  </a:cubicBezTo>
                  <a:lnTo>
                    <a:pt x="0" y="20819"/>
                  </a:lnTo>
                  <a:lnTo>
                    <a:pt x="4204" y="0"/>
                  </a:lnTo>
                  <a:lnTo>
                    <a:pt x="10833" y="32839"/>
                  </a:lnTo>
                  <a:cubicBezTo>
                    <a:pt x="29197" y="76254"/>
                    <a:pt x="72186" y="106718"/>
                    <a:pt x="122290" y="106718"/>
                  </a:cubicBezTo>
                  <a:lnTo>
                    <a:pt x="2013823" y="106719"/>
                  </a:lnTo>
                  <a:cubicBezTo>
                    <a:pt x="2063928" y="106718"/>
                    <a:pt x="2106917" y="76255"/>
                    <a:pt x="2125281" y="32840"/>
                  </a:cubicBezTo>
                  <a:lnTo>
                    <a:pt x="2130583" y="657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2" name="Google Shape;82;p2"/>
          <p:cNvGrpSpPr/>
          <p:nvPr/>
        </p:nvGrpSpPr>
        <p:grpSpPr>
          <a:xfrm>
            <a:off x="4808875" y="-111295"/>
            <a:ext cx="4335900" cy="4595400"/>
            <a:chOff x="4808875" y="-111295"/>
            <a:chExt cx="4335900" cy="4595400"/>
          </a:xfrm>
        </p:grpSpPr>
        <p:sp>
          <p:nvSpPr>
            <p:cNvPr id="83" name="Google Shape;83;p2"/>
            <p:cNvSpPr/>
            <p:nvPr/>
          </p:nvSpPr>
          <p:spPr>
            <a:xfrm rot="-2829990">
              <a:off x="4182321" y="1820955"/>
              <a:ext cx="5589007"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 name="Google Shape;84;p2"/>
            <p:cNvSpPr/>
            <p:nvPr/>
          </p:nvSpPr>
          <p:spPr>
            <a:xfrm rot="-2827716">
              <a:off x="4118653" y="1851906"/>
              <a:ext cx="5567509" cy="509926"/>
            </a:xfrm>
            <a:custGeom>
              <a:avLst/>
              <a:gdLst/>
              <a:ahLst/>
              <a:cxnLst/>
              <a:rect l="l" t="t" r="r" b="b"/>
              <a:pathLst>
                <a:path w="5570417" h="510192" extrusionOk="0">
                  <a:moveTo>
                    <a:pt x="5463381" y="107036"/>
                  </a:moveTo>
                  <a:cubicBezTo>
                    <a:pt x="5529514" y="173169"/>
                    <a:pt x="5570418" y="264531"/>
                    <a:pt x="5570417" y="365446"/>
                  </a:cubicBezTo>
                  <a:cubicBezTo>
                    <a:pt x="5570417" y="415903"/>
                    <a:pt x="5560192" y="463973"/>
                    <a:pt x="5541699" y="507693"/>
                  </a:cubicBezTo>
                  <a:lnTo>
                    <a:pt x="5540342" y="510192"/>
                  </a:lnTo>
                  <a:lnTo>
                    <a:pt x="5551648" y="473773"/>
                  </a:lnTo>
                  <a:cubicBezTo>
                    <a:pt x="5556516" y="449984"/>
                    <a:pt x="5559072" y="425352"/>
                    <a:pt x="5559072" y="400123"/>
                  </a:cubicBezTo>
                  <a:cubicBezTo>
                    <a:pt x="5559072" y="198293"/>
                    <a:pt x="5395458" y="34678"/>
                    <a:pt x="5193627" y="34678"/>
                  </a:cubicBezTo>
                  <a:lnTo>
                    <a:pt x="335369" y="34679"/>
                  </a:lnTo>
                  <a:cubicBezTo>
                    <a:pt x="209226" y="34679"/>
                    <a:pt x="98010" y="98591"/>
                    <a:pt x="32337" y="195800"/>
                  </a:cubicBezTo>
                  <a:lnTo>
                    <a:pt x="0" y="255376"/>
                  </a:lnTo>
                  <a:lnTo>
                    <a:pt x="9988" y="223198"/>
                  </a:lnTo>
                  <a:cubicBezTo>
                    <a:pt x="65466" y="92034"/>
                    <a:pt x="195342" y="1"/>
                    <a:pt x="346714" y="1"/>
                  </a:cubicBezTo>
                  <a:lnTo>
                    <a:pt x="5204973" y="0"/>
                  </a:lnTo>
                  <a:cubicBezTo>
                    <a:pt x="5305888" y="0"/>
                    <a:pt x="5397249" y="40904"/>
                    <a:pt x="5463381"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5" name="Google Shape;85;p2"/>
            <p:cNvSpPr/>
            <p:nvPr/>
          </p:nvSpPr>
          <p:spPr>
            <a:xfrm rot="-2827716">
              <a:off x="4271307" y="2012144"/>
              <a:ext cx="5567509" cy="509927"/>
            </a:xfrm>
            <a:custGeom>
              <a:avLst/>
              <a:gdLst/>
              <a:ahLst/>
              <a:cxnLst/>
              <a:rect l="l" t="t" r="r" b="b"/>
              <a:pathLst>
                <a:path w="5570417" h="510193" extrusionOk="0">
                  <a:moveTo>
                    <a:pt x="5570417" y="254816"/>
                  </a:moveTo>
                  <a:lnTo>
                    <a:pt x="5560429" y="286995"/>
                  </a:lnTo>
                  <a:cubicBezTo>
                    <a:pt x="5504952" y="418159"/>
                    <a:pt x="5375074" y="510192"/>
                    <a:pt x="5223702" y="510192"/>
                  </a:cubicBezTo>
                  <a:lnTo>
                    <a:pt x="365444" y="510192"/>
                  </a:lnTo>
                  <a:cubicBezTo>
                    <a:pt x="163614" y="510193"/>
                    <a:pt x="0" y="346577"/>
                    <a:pt x="0" y="144747"/>
                  </a:cubicBezTo>
                  <a:cubicBezTo>
                    <a:pt x="0" y="94290"/>
                    <a:pt x="10226" y="46221"/>
                    <a:pt x="28718" y="2500"/>
                  </a:cubicBezTo>
                  <a:lnTo>
                    <a:pt x="30075" y="0"/>
                  </a:lnTo>
                  <a:lnTo>
                    <a:pt x="18769" y="36420"/>
                  </a:lnTo>
                  <a:cubicBezTo>
                    <a:pt x="13902" y="60209"/>
                    <a:pt x="11345" y="84841"/>
                    <a:pt x="11345" y="110069"/>
                  </a:cubicBezTo>
                  <a:cubicBezTo>
                    <a:pt x="11345" y="311900"/>
                    <a:pt x="174959" y="475515"/>
                    <a:pt x="376790" y="475515"/>
                  </a:cubicBezTo>
                  <a:lnTo>
                    <a:pt x="5235047" y="475515"/>
                  </a:lnTo>
                  <a:cubicBezTo>
                    <a:pt x="5361191" y="475514"/>
                    <a:pt x="5472407" y="411603"/>
                    <a:pt x="5538080" y="314393"/>
                  </a:cubicBezTo>
                  <a:lnTo>
                    <a:pt x="5570417" y="25481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6" name="Google Shape;86;p2"/>
          <p:cNvGrpSpPr/>
          <p:nvPr/>
        </p:nvGrpSpPr>
        <p:grpSpPr>
          <a:xfrm>
            <a:off x="1316031" y="142329"/>
            <a:ext cx="2671800" cy="2839500"/>
            <a:chOff x="1316031" y="142329"/>
            <a:chExt cx="2671800" cy="2839500"/>
          </a:xfrm>
        </p:grpSpPr>
        <p:sp>
          <p:nvSpPr>
            <p:cNvPr id="87" name="Google Shape;87;p2"/>
            <p:cNvSpPr/>
            <p:nvPr/>
          </p:nvSpPr>
          <p:spPr>
            <a:xfrm rot="-2830044">
              <a:off x="893477" y="1370600"/>
              <a:ext cx="3516907" cy="382958"/>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 name="Google Shape;88;p2"/>
            <p:cNvSpPr/>
            <p:nvPr/>
          </p:nvSpPr>
          <p:spPr>
            <a:xfrm rot="-2827716">
              <a:off x="863305" y="1385770"/>
              <a:ext cx="3505215" cy="274960"/>
            </a:xfrm>
            <a:custGeom>
              <a:avLst/>
              <a:gdLst/>
              <a:ahLst/>
              <a:cxnLst/>
              <a:rect l="l" t="t" r="r" b="b"/>
              <a:pathLst>
                <a:path w="3507046" h="275104" extrusionOk="0">
                  <a:moveTo>
                    <a:pt x="3450985" y="56062"/>
                  </a:moveTo>
                  <a:cubicBezTo>
                    <a:pt x="3485622" y="90699"/>
                    <a:pt x="3507046" y="138549"/>
                    <a:pt x="3507046" y="191404"/>
                  </a:cubicBezTo>
                  <a:cubicBezTo>
                    <a:pt x="3507046" y="217831"/>
                    <a:pt x="3501690" y="243008"/>
                    <a:pt x="3492004" y="265906"/>
                  </a:cubicBezTo>
                  <a:lnTo>
                    <a:pt x="3485803" y="275104"/>
                  </a:lnTo>
                  <a:lnTo>
                    <a:pt x="3495700" y="226082"/>
                  </a:lnTo>
                  <a:cubicBezTo>
                    <a:pt x="3495701" y="120372"/>
                    <a:pt x="3410007" y="34678"/>
                    <a:pt x="3304298" y="34679"/>
                  </a:cubicBezTo>
                  <a:lnTo>
                    <a:pt x="170160" y="34678"/>
                  </a:lnTo>
                  <a:cubicBezTo>
                    <a:pt x="117306" y="34678"/>
                    <a:pt x="69455" y="56102"/>
                    <a:pt x="34818" y="90739"/>
                  </a:cubicBezTo>
                  <a:lnTo>
                    <a:pt x="0" y="142381"/>
                  </a:lnTo>
                  <a:lnTo>
                    <a:pt x="5144" y="116901"/>
                  </a:lnTo>
                  <a:cubicBezTo>
                    <a:pt x="34200" y="48203"/>
                    <a:pt x="102224" y="1"/>
                    <a:pt x="181506" y="0"/>
                  </a:cubicBezTo>
                  <a:lnTo>
                    <a:pt x="3315643" y="1"/>
                  </a:lnTo>
                  <a:cubicBezTo>
                    <a:pt x="3368497" y="1"/>
                    <a:pt x="3416348" y="21424"/>
                    <a:pt x="3450985" y="56062"/>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9" name="Google Shape;89;p2"/>
            <p:cNvSpPr/>
            <p:nvPr/>
          </p:nvSpPr>
          <p:spPr>
            <a:xfrm rot="-2827716">
              <a:off x="939100" y="1462710"/>
              <a:ext cx="3505215" cy="274959"/>
            </a:xfrm>
            <a:custGeom>
              <a:avLst/>
              <a:gdLst/>
              <a:ahLst/>
              <a:cxnLst/>
              <a:rect l="l" t="t" r="r" b="b"/>
              <a:pathLst>
                <a:path w="3507046" h="275103" extrusionOk="0">
                  <a:moveTo>
                    <a:pt x="3507046" y="132723"/>
                  </a:moveTo>
                  <a:lnTo>
                    <a:pt x="3501902" y="158203"/>
                  </a:lnTo>
                  <a:cubicBezTo>
                    <a:pt x="3472846" y="226900"/>
                    <a:pt x="3404822" y="275103"/>
                    <a:pt x="3325540" y="275103"/>
                  </a:cubicBezTo>
                  <a:lnTo>
                    <a:pt x="191404" y="275103"/>
                  </a:lnTo>
                  <a:cubicBezTo>
                    <a:pt x="85694" y="275103"/>
                    <a:pt x="0" y="189409"/>
                    <a:pt x="0" y="83700"/>
                  </a:cubicBezTo>
                  <a:cubicBezTo>
                    <a:pt x="0" y="57272"/>
                    <a:pt x="5356" y="32096"/>
                    <a:pt x="15042" y="9197"/>
                  </a:cubicBezTo>
                  <a:lnTo>
                    <a:pt x="21243" y="0"/>
                  </a:lnTo>
                  <a:lnTo>
                    <a:pt x="11346" y="49022"/>
                  </a:lnTo>
                  <a:cubicBezTo>
                    <a:pt x="11345" y="154732"/>
                    <a:pt x="97039" y="240425"/>
                    <a:pt x="202749" y="240426"/>
                  </a:cubicBezTo>
                  <a:lnTo>
                    <a:pt x="3336885" y="240426"/>
                  </a:lnTo>
                  <a:cubicBezTo>
                    <a:pt x="3389740" y="240426"/>
                    <a:pt x="3437591" y="219002"/>
                    <a:pt x="3472228" y="184365"/>
                  </a:cubicBezTo>
                  <a:lnTo>
                    <a:pt x="3507046" y="13272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90" name="Google Shape;90;p2"/>
          <p:cNvGrpSpPr/>
          <p:nvPr/>
        </p:nvGrpSpPr>
        <p:grpSpPr>
          <a:xfrm>
            <a:off x="5624194" y="350969"/>
            <a:ext cx="4465200" cy="4734600"/>
            <a:chOff x="5624194" y="350969"/>
            <a:chExt cx="4465200" cy="4734600"/>
          </a:xfrm>
        </p:grpSpPr>
        <p:sp>
          <p:nvSpPr>
            <p:cNvPr id="91" name="Google Shape;91;p2"/>
            <p:cNvSpPr/>
            <p:nvPr/>
          </p:nvSpPr>
          <p:spPr>
            <a:xfrm rot="-2829881">
              <a:off x="4967296" y="2352819"/>
              <a:ext cx="5778994" cy="730899"/>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2"/>
            <p:cNvSpPr/>
            <p:nvPr/>
          </p:nvSpPr>
          <p:spPr>
            <a:xfrm rot="-2827716">
              <a:off x="4903645" y="2383838"/>
              <a:ext cx="5757263" cy="509928"/>
            </a:xfrm>
            <a:custGeom>
              <a:avLst/>
              <a:gdLst/>
              <a:ahLst/>
              <a:cxnLst/>
              <a:rect l="l" t="t" r="r" b="b"/>
              <a:pathLst>
                <a:path w="5760270" h="510194" extrusionOk="0">
                  <a:moveTo>
                    <a:pt x="5653234" y="107036"/>
                  </a:moveTo>
                  <a:cubicBezTo>
                    <a:pt x="5719367" y="173169"/>
                    <a:pt x="5760270" y="264529"/>
                    <a:pt x="5760270" y="365445"/>
                  </a:cubicBezTo>
                  <a:cubicBezTo>
                    <a:pt x="5760270" y="415902"/>
                    <a:pt x="5750045" y="463972"/>
                    <a:pt x="5731553" y="507693"/>
                  </a:cubicBezTo>
                  <a:lnTo>
                    <a:pt x="5730195" y="510194"/>
                  </a:lnTo>
                  <a:lnTo>
                    <a:pt x="5741501" y="473772"/>
                  </a:lnTo>
                  <a:cubicBezTo>
                    <a:pt x="5746369" y="449983"/>
                    <a:pt x="5748925" y="425351"/>
                    <a:pt x="5748925" y="400122"/>
                  </a:cubicBezTo>
                  <a:cubicBezTo>
                    <a:pt x="5748925" y="198292"/>
                    <a:pt x="5585310" y="34678"/>
                    <a:pt x="5383480" y="34678"/>
                  </a:cubicBezTo>
                  <a:lnTo>
                    <a:pt x="335370" y="34678"/>
                  </a:lnTo>
                  <a:cubicBezTo>
                    <a:pt x="209227" y="34679"/>
                    <a:pt x="98010" y="98590"/>
                    <a:pt x="32337" y="195800"/>
                  </a:cubicBezTo>
                  <a:lnTo>
                    <a:pt x="0" y="255377"/>
                  </a:lnTo>
                  <a:lnTo>
                    <a:pt x="9989" y="223198"/>
                  </a:lnTo>
                  <a:cubicBezTo>
                    <a:pt x="65466" y="92034"/>
                    <a:pt x="195343" y="1"/>
                    <a:pt x="346716" y="1"/>
                  </a:cubicBezTo>
                  <a:lnTo>
                    <a:pt x="5394825" y="0"/>
                  </a:lnTo>
                  <a:cubicBezTo>
                    <a:pt x="5495740" y="0"/>
                    <a:pt x="5587102" y="40904"/>
                    <a:pt x="5653234"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2"/>
            <p:cNvSpPr/>
            <p:nvPr/>
          </p:nvSpPr>
          <p:spPr>
            <a:xfrm rot="-2827716">
              <a:off x="5056297" y="2544077"/>
              <a:ext cx="5757263" cy="509925"/>
            </a:xfrm>
            <a:custGeom>
              <a:avLst/>
              <a:gdLst/>
              <a:ahLst/>
              <a:cxnLst/>
              <a:rect l="l" t="t" r="r" b="b"/>
              <a:pathLst>
                <a:path w="5760270" h="510191" extrusionOk="0">
                  <a:moveTo>
                    <a:pt x="5760270" y="254817"/>
                  </a:moveTo>
                  <a:lnTo>
                    <a:pt x="5750282" y="286994"/>
                  </a:lnTo>
                  <a:cubicBezTo>
                    <a:pt x="5694805" y="418157"/>
                    <a:pt x="5564928" y="510191"/>
                    <a:pt x="5413556" y="510191"/>
                  </a:cubicBezTo>
                  <a:lnTo>
                    <a:pt x="365446" y="510191"/>
                  </a:lnTo>
                  <a:cubicBezTo>
                    <a:pt x="163615" y="510191"/>
                    <a:pt x="0" y="346576"/>
                    <a:pt x="0" y="144746"/>
                  </a:cubicBezTo>
                  <a:cubicBezTo>
                    <a:pt x="0" y="94289"/>
                    <a:pt x="10226" y="46220"/>
                    <a:pt x="28719" y="2499"/>
                  </a:cubicBezTo>
                  <a:lnTo>
                    <a:pt x="30075" y="0"/>
                  </a:lnTo>
                  <a:lnTo>
                    <a:pt x="18770" y="36419"/>
                  </a:lnTo>
                  <a:cubicBezTo>
                    <a:pt x="13902" y="60208"/>
                    <a:pt x="11345" y="84840"/>
                    <a:pt x="11345" y="110069"/>
                  </a:cubicBezTo>
                  <a:cubicBezTo>
                    <a:pt x="11345" y="311899"/>
                    <a:pt x="174961" y="475514"/>
                    <a:pt x="376791" y="475513"/>
                  </a:cubicBezTo>
                  <a:lnTo>
                    <a:pt x="5424901" y="475513"/>
                  </a:lnTo>
                  <a:cubicBezTo>
                    <a:pt x="5551044" y="475513"/>
                    <a:pt x="5662261" y="411601"/>
                    <a:pt x="5727934" y="314392"/>
                  </a:cubicBezTo>
                  <a:lnTo>
                    <a:pt x="5760270" y="254817"/>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94" name="Google Shape;94;p2"/>
          <p:cNvGrpSpPr/>
          <p:nvPr/>
        </p:nvGrpSpPr>
        <p:grpSpPr>
          <a:xfrm>
            <a:off x="949298" y="529687"/>
            <a:ext cx="4532700" cy="4800900"/>
            <a:chOff x="949298" y="529687"/>
            <a:chExt cx="4532700" cy="4800900"/>
          </a:xfrm>
        </p:grpSpPr>
        <p:sp>
          <p:nvSpPr>
            <p:cNvPr id="95" name="Google Shape;95;p2"/>
            <p:cNvSpPr/>
            <p:nvPr/>
          </p:nvSpPr>
          <p:spPr>
            <a:xfrm rot="-2829942">
              <a:off x="310652" y="2532850"/>
              <a:ext cx="5809992" cy="794573"/>
            </a:xfrm>
            <a:prstGeom prst="roundRect">
              <a:avLst>
                <a:gd name="adj" fmla="val 50000"/>
              </a:avLst>
            </a:prstGeom>
            <a:solidFill>
              <a:schemeClr val="accent5"/>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 name="Google Shape;96;p2"/>
            <p:cNvSpPr/>
            <p:nvPr/>
          </p:nvSpPr>
          <p:spPr>
            <a:xfrm rot="-2827716">
              <a:off x="242082" y="2566031"/>
              <a:ext cx="5785735" cy="554090"/>
            </a:xfrm>
            <a:custGeom>
              <a:avLst/>
              <a:gdLst/>
              <a:ahLst/>
              <a:cxnLst/>
              <a:rect l="l" t="t" r="r" b="b"/>
              <a:pathLst>
                <a:path w="5788757" h="554379" extrusionOk="0">
                  <a:moveTo>
                    <a:pt x="5672404" y="116353"/>
                  </a:moveTo>
                  <a:cubicBezTo>
                    <a:pt x="5744292" y="188242"/>
                    <a:pt x="5788757" y="287555"/>
                    <a:pt x="5788757" y="397253"/>
                  </a:cubicBezTo>
                  <a:cubicBezTo>
                    <a:pt x="5788757" y="452102"/>
                    <a:pt x="5777641" y="504354"/>
                    <a:pt x="5757539" y="551881"/>
                  </a:cubicBezTo>
                  <a:lnTo>
                    <a:pt x="5756183" y="554379"/>
                  </a:lnTo>
                  <a:lnTo>
                    <a:pt x="5769341" y="511991"/>
                  </a:lnTo>
                  <a:cubicBezTo>
                    <a:pt x="5774633" y="486130"/>
                    <a:pt x="5777412" y="459355"/>
                    <a:pt x="5777412" y="431930"/>
                  </a:cubicBezTo>
                  <a:cubicBezTo>
                    <a:pt x="5777411" y="212534"/>
                    <a:pt x="5599556" y="34679"/>
                    <a:pt x="5380160" y="34678"/>
                  </a:cubicBezTo>
                  <a:lnTo>
                    <a:pt x="364678" y="34678"/>
                  </a:lnTo>
                  <a:cubicBezTo>
                    <a:pt x="227556" y="34678"/>
                    <a:pt x="106659" y="104154"/>
                    <a:pt x="35270" y="209823"/>
                  </a:cubicBezTo>
                  <a:lnTo>
                    <a:pt x="0" y="274803"/>
                  </a:lnTo>
                  <a:lnTo>
                    <a:pt x="9989" y="242624"/>
                  </a:lnTo>
                  <a:cubicBezTo>
                    <a:pt x="70295" y="100045"/>
                    <a:pt x="211476" y="1"/>
                    <a:pt x="376023" y="1"/>
                  </a:cubicBezTo>
                  <a:lnTo>
                    <a:pt x="5391505" y="0"/>
                  </a:lnTo>
                  <a:cubicBezTo>
                    <a:pt x="5501203" y="1"/>
                    <a:pt x="5600515" y="44465"/>
                    <a:pt x="5672404" y="116353"/>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 name="Google Shape;97;p2"/>
            <p:cNvSpPr/>
            <p:nvPr/>
          </p:nvSpPr>
          <p:spPr>
            <a:xfrm rot="-2827716">
              <a:off x="407282" y="2741308"/>
              <a:ext cx="5785735" cy="554091"/>
            </a:xfrm>
            <a:custGeom>
              <a:avLst/>
              <a:gdLst/>
              <a:ahLst/>
              <a:cxnLst/>
              <a:rect l="l" t="t" r="r" b="b"/>
              <a:pathLst>
                <a:path w="5788757" h="554380" extrusionOk="0">
                  <a:moveTo>
                    <a:pt x="5788757" y="279576"/>
                  </a:moveTo>
                  <a:lnTo>
                    <a:pt x="5778768" y="311755"/>
                  </a:lnTo>
                  <a:cubicBezTo>
                    <a:pt x="5718461" y="454335"/>
                    <a:pt x="5577281" y="554379"/>
                    <a:pt x="5412734" y="554380"/>
                  </a:cubicBezTo>
                  <a:lnTo>
                    <a:pt x="397252" y="554379"/>
                  </a:lnTo>
                  <a:cubicBezTo>
                    <a:pt x="177856" y="554380"/>
                    <a:pt x="0" y="376524"/>
                    <a:pt x="0" y="157127"/>
                  </a:cubicBezTo>
                  <a:cubicBezTo>
                    <a:pt x="0" y="102278"/>
                    <a:pt x="11116" y="50026"/>
                    <a:pt x="31218" y="2499"/>
                  </a:cubicBezTo>
                  <a:lnTo>
                    <a:pt x="32574" y="0"/>
                  </a:lnTo>
                  <a:lnTo>
                    <a:pt x="19416" y="42389"/>
                  </a:lnTo>
                  <a:cubicBezTo>
                    <a:pt x="14124" y="68250"/>
                    <a:pt x="11345" y="95025"/>
                    <a:pt x="11345" y="122449"/>
                  </a:cubicBezTo>
                  <a:cubicBezTo>
                    <a:pt x="11345" y="341846"/>
                    <a:pt x="189201" y="519702"/>
                    <a:pt x="408598" y="519702"/>
                  </a:cubicBezTo>
                  <a:lnTo>
                    <a:pt x="5424079" y="519702"/>
                  </a:lnTo>
                  <a:cubicBezTo>
                    <a:pt x="5561201" y="519702"/>
                    <a:pt x="5682097" y="450227"/>
                    <a:pt x="5753486" y="344557"/>
                  </a:cubicBezTo>
                  <a:lnTo>
                    <a:pt x="5788757" y="27957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98" name="Google Shape;98;p2"/>
          <p:cNvGrpSpPr/>
          <p:nvPr/>
        </p:nvGrpSpPr>
        <p:grpSpPr>
          <a:xfrm>
            <a:off x="2032969" y="864182"/>
            <a:ext cx="4314900" cy="4572900"/>
            <a:chOff x="2032969" y="864182"/>
            <a:chExt cx="4314900" cy="4572900"/>
          </a:xfrm>
        </p:grpSpPr>
        <p:sp>
          <p:nvSpPr>
            <p:cNvPr id="99" name="Google Shape;99;p2"/>
            <p:cNvSpPr/>
            <p:nvPr/>
          </p:nvSpPr>
          <p:spPr>
            <a:xfrm rot="-2830053">
              <a:off x="1411304" y="2785182"/>
              <a:ext cx="5558230"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 name="Google Shape;100;p2"/>
            <p:cNvSpPr/>
            <p:nvPr/>
          </p:nvSpPr>
          <p:spPr>
            <a:xfrm rot="-2827716">
              <a:off x="1347693" y="2816223"/>
              <a:ext cx="5536567" cy="509927"/>
            </a:xfrm>
            <a:custGeom>
              <a:avLst/>
              <a:gdLst/>
              <a:ahLst/>
              <a:cxnLst/>
              <a:rect l="l" t="t" r="r" b="b"/>
              <a:pathLst>
                <a:path w="5539459" h="510193" extrusionOk="0">
                  <a:moveTo>
                    <a:pt x="5432423" y="107037"/>
                  </a:moveTo>
                  <a:cubicBezTo>
                    <a:pt x="5498556" y="173170"/>
                    <a:pt x="5539459" y="264531"/>
                    <a:pt x="5539459" y="365446"/>
                  </a:cubicBezTo>
                  <a:cubicBezTo>
                    <a:pt x="5539459" y="415903"/>
                    <a:pt x="5529233" y="463972"/>
                    <a:pt x="5510741" y="507694"/>
                  </a:cubicBezTo>
                  <a:lnTo>
                    <a:pt x="5509384" y="510193"/>
                  </a:lnTo>
                  <a:lnTo>
                    <a:pt x="5520689" y="473773"/>
                  </a:lnTo>
                  <a:cubicBezTo>
                    <a:pt x="5525558" y="449984"/>
                    <a:pt x="5528114" y="425352"/>
                    <a:pt x="5528114" y="400124"/>
                  </a:cubicBezTo>
                  <a:cubicBezTo>
                    <a:pt x="5528114" y="198293"/>
                    <a:pt x="5364500" y="34678"/>
                    <a:pt x="5162669" y="34678"/>
                  </a:cubicBezTo>
                  <a:lnTo>
                    <a:pt x="335370" y="34678"/>
                  </a:lnTo>
                  <a:cubicBezTo>
                    <a:pt x="209226" y="34678"/>
                    <a:pt x="98010" y="98590"/>
                    <a:pt x="32337" y="195800"/>
                  </a:cubicBezTo>
                  <a:lnTo>
                    <a:pt x="0" y="255375"/>
                  </a:lnTo>
                  <a:lnTo>
                    <a:pt x="9988" y="223198"/>
                  </a:lnTo>
                  <a:cubicBezTo>
                    <a:pt x="65466" y="92034"/>
                    <a:pt x="195342" y="1"/>
                    <a:pt x="346715" y="0"/>
                  </a:cubicBezTo>
                  <a:lnTo>
                    <a:pt x="5174015" y="1"/>
                  </a:lnTo>
                  <a:cubicBezTo>
                    <a:pt x="5274930" y="1"/>
                    <a:pt x="5366291" y="40905"/>
                    <a:pt x="5432423"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 name="Google Shape;101;p2"/>
            <p:cNvSpPr/>
            <p:nvPr/>
          </p:nvSpPr>
          <p:spPr>
            <a:xfrm rot="-2827716">
              <a:off x="1500345" y="2976459"/>
              <a:ext cx="5536567" cy="509927"/>
            </a:xfrm>
            <a:custGeom>
              <a:avLst/>
              <a:gdLst/>
              <a:ahLst/>
              <a:cxnLst/>
              <a:rect l="l" t="t" r="r" b="b"/>
              <a:pathLst>
                <a:path w="5539459" h="510193" extrusionOk="0">
                  <a:moveTo>
                    <a:pt x="5539459" y="254818"/>
                  </a:moveTo>
                  <a:lnTo>
                    <a:pt x="5529471" y="286996"/>
                  </a:lnTo>
                  <a:cubicBezTo>
                    <a:pt x="5473993" y="418159"/>
                    <a:pt x="5344117" y="510193"/>
                    <a:pt x="5192744" y="510193"/>
                  </a:cubicBezTo>
                  <a:lnTo>
                    <a:pt x="365445" y="510193"/>
                  </a:lnTo>
                  <a:cubicBezTo>
                    <a:pt x="163616" y="510193"/>
                    <a:pt x="0" y="346578"/>
                    <a:pt x="0" y="144749"/>
                  </a:cubicBezTo>
                  <a:cubicBezTo>
                    <a:pt x="0" y="94291"/>
                    <a:pt x="10226" y="46222"/>
                    <a:pt x="28718" y="2500"/>
                  </a:cubicBezTo>
                  <a:lnTo>
                    <a:pt x="30075" y="0"/>
                  </a:lnTo>
                  <a:lnTo>
                    <a:pt x="18770" y="36421"/>
                  </a:lnTo>
                  <a:cubicBezTo>
                    <a:pt x="13902" y="60210"/>
                    <a:pt x="11345" y="84842"/>
                    <a:pt x="11345" y="110071"/>
                  </a:cubicBezTo>
                  <a:cubicBezTo>
                    <a:pt x="11345" y="311900"/>
                    <a:pt x="174961" y="475516"/>
                    <a:pt x="376790" y="475515"/>
                  </a:cubicBezTo>
                  <a:lnTo>
                    <a:pt x="5204090" y="475515"/>
                  </a:lnTo>
                  <a:cubicBezTo>
                    <a:pt x="5330233" y="475515"/>
                    <a:pt x="5441449" y="411603"/>
                    <a:pt x="5507122" y="314394"/>
                  </a:cubicBezTo>
                  <a:lnTo>
                    <a:pt x="5539459"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2" name="Google Shape;102;p2"/>
          <p:cNvGrpSpPr/>
          <p:nvPr/>
        </p:nvGrpSpPr>
        <p:grpSpPr>
          <a:xfrm>
            <a:off x="5255762" y="2121228"/>
            <a:ext cx="4399200" cy="4663500"/>
            <a:chOff x="5255762" y="2121228"/>
            <a:chExt cx="4399200" cy="4663500"/>
          </a:xfrm>
        </p:grpSpPr>
        <p:sp>
          <p:nvSpPr>
            <p:cNvPr id="103" name="Google Shape;103;p2"/>
            <p:cNvSpPr/>
            <p:nvPr/>
          </p:nvSpPr>
          <p:spPr>
            <a:xfrm rot="-2829916">
              <a:off x="4614371" y="4087528"/>
              <a:ext cx="5681983" cy="730899"/>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2"/>
            <p:cNvSpPr/>
            <p:nvPr/>
          </p:nvSpPr>
          <p:spPr>
            <a:xfrm rot="-2827716">
              <a:off x="4550710" y="4118522"/>
              <a:ext cx="5660315" cy="509927"/>
            </a:xfrm>
            <a:custGeom>
              <a:avLst/>
              <a:gdLst/>
              <a:ahLst/>
              <a:cxnLst/>
              <a:rect l="l" t="t" r="r" b="b"/>
              <a:pathLst>
                <a:path w="5663271" h="510193" extrusionOk="0">
                  <a:moveTo>
                    <a:pt x="5556235" y="107036"/>
                  </a:moveTo>
                  <a:cubicBezTo>
                    <a:pt x="5622367" y="173169"/>
                    <a:pt x="5663271" y="264530"/>
                    <a:pt x="5663271" y="365444"/>
                  </a:cubicBezTo>
                  <a:cubicBezTo>
                    <a:pt x="5663271" y="415902"/>
                    <a:pt x="5653045" y="463971"/>
                    <a:pt x="5634553" y="507693"/>
                  </a:cubicBezTo>
                  <a:lnTo>
                    <a:pt x="5633195" y="510193"/>
                  </a:lnTo>
                  <a:lnTo>
                    <a:pt x="5644501" y="473772"/>
                  </a:lnTo>
                  <a:cubicBezTo>
                    <a:pt x="5649369" y="449982"/>
                    <a:pt x="5651925" y="425351"/>
                    <a:pt x="5651925" y="400122"/>
                  </a:cubicBezTo>
                  <a:cubicBezTo>
                    <a:pt x="5651926" y="198292"/>
                    <a:pt x="5488311" y="34678"/>
                    <a:pt x="5286481" y="34677"/>
                  </a:cubicBezTo>
                  <a:lnTo>
                    <a:pt x="335370" y="34677"/>
                  </a:lnTo>
                  <a:cubicBezTo>
                    <a:pt x="209226" y="34677"/>
                    <a:pt x="98010" y="98589"/>
                    <a:pt x="32337" y="195798"/>
                  </a:cubicBezTo>
                  <a:lnTo>
                    <a:pt x="0" y="255374"/>
                  </a:lnTo>
                  <a:lnTo>
                    <a:pt x="9988" y="223197"/>
                  </a:lnTo>
                  <a:cubicBezTo>
                    <a:pt x="65466" y="92033"/>
                    <a:pt x="195343" y="-1"/>
                    <a:pt x="346715" y="0"/>
                  </a:cubicBezTo>
                  <a:lnTo>
                    <a:pt x="5297827" y="0"/>
                  </a:lnTo>
                  <a:cubicBezTo>
                    <a:pt x="5398741" y="0"/>
                    <a:pt x="5490103" y="40904"/>
                    <a:pt x="555623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2"/>
            <p:cNvSpPr/>
            <p:nvPr/>
          </p:nvSpPr>
          <p:spPr>
            <a:xfrm rot="-2827716">
              <a:off x="4703362" y="4278757"/>
              <a:ext cx="5660314" cy="509928"/>
            </a:xfrm>
            <a:custGeom>
              <a:avLst/>
              <a:gdLst/>
              <a:ahLst/>
              <a:cxnLst/>
              <a:rect l="l" t="t" r="r" b="b"/>
              <a:pathLst>
                <a:path w="5663270" h="510194" extrusionOk="0">
                  <a:moveTo>
                    <a:pt x="5663270" y="254819"/>
                  </a:moveTo>
                  <a:lnTo>
                    <a:pt x="5653283" y="286996"/>
                  </a:lnTo>
                  <a:cubicBezTo>
                    <a:pt x="5597805" y="418160"/>
                    <a:pt x="5467928" y="510193"/>
                    <a:pt x="5316556" y="510193"/>
                  </a:cubicBezTo>
                  <a:lnTo>
                    <a:pt x="365445" y="510194"/>
                  </a:lnTo>
                  <a:cubicBezTo>
                    <a:pt x="163615" y="510194"/>
                    <a:pt x="0" y="346579"/>
                    <a:pt x="0" y="144749"/>
                  </a:cubicBezTo>
                  <a:cubicBezTo>
                    <a:pt x="0" y="94291"/>
                    <a:pt x="10226" y="46222"/>
                    <a:pt x="28718" y="2501"/>
                  </a:cubicBezTo>
                  <a:lnTo>
                    <a:pt x="30075" y="0"/>
                  </a:lnTo>
                  <a:lnTo>
                    <a:pt x="18770" y="36421"/>
                  </a:lnTo>
                  <a:cubicBezTo>
                    <a:pt x="13901" y="60210"/>
                    <a:pt x="11345" y="84843"/>
                    <a:pt x="11345" y="110071"/>
                  </a:cubicBezTo>
                  <a:cubicBezTo>
                    <a:pt x="11345" y="311901"/>
                    <a:pt x="174960" y="475516"/>
                    <a:pt x="376790" y="475516"/>
                  </a:cubicBezTo>
                  <a:lnTo>
                    <a:pt x="5327901" y="475516"/>
                  </a:lnTo>
                  <a:cubicBezTo>
                    <a:pt x="5454045" y="475516"/>
                    <a:pt x="5565261" y="411604"/>
                    <a:pt x="5630934" y="314394"/>
                  </a:cubicBezTo>
                  <a:lnTo>
                    <a:pt x="5663270" y="25481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6" name="Google Shape;106;p2"/>
          <p:cNvGrpSpPr/>
          <p:nvPr/>
        </p:nvGrpSpPr>
        <p:grpSpPr>
          <a:xfrm>
            <a:off x="7086948" y="2711938"/>
            <a:ext cx="3990300" cy="4222800"/>
            <a:chOff x="7086948" y="2711938"/>
            <a:chExt cx="3990300" cy="4222800"/>
          </a:xfrm>
        </p:grpSpPr>
        <p:sp>
          <p:nvSpPr>
            <p:cNvPr id="107" name="Google Shape;107;p2"/>
            <p:cNvSpPr/>
            <p:nvPr/>
          </p:nvSpPr>
          <p:spPr>
            <a:xfrm rot="-2830071">
              <a:off x="6541696" y="4457889"/>
              <a:ext cx="5080804"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 name="Google Shape;108;p2"/>
            <p:cNvSpPr/>
            <p:nvPr/>
          </p:nvSpPr>
          <p:spPr>
            <a:xfrm rot="-2827716">
              <a:off x="6477943" y="4488751"/>
              <a:ext cx="5059349" cy="509926"/>
            </a:xfrm>
            <a:custGeom>
              <a:avLst/>
              <a:gdLst/>
              <a:ahLst/>
              <a:cxnLst/>
              <a:rect l="l" t="t" r="r" b="b"/>
              <a:pathLst>
                <a:path w="5061991" h="510192" extrusionOk="0">
                  <a:moveTo>
                    <a:pt x="4954955" y="107036"/>
                  </a:moveTo>
                  <a:cubicBezTo>
                    <a:pt x="5021087" y="173169"/>
                    <a:pt x="5061991" y="264531"/>
                    <a:pt x="5061991" y="365445"/>
                  </a:cubicBezTo>
                  <a:cubicBezTo>
                    <a:pt x="5061991" y="415903"/>
                    <a:pt x="5051765" y="463972"/>
                    <a:pt x="5033272" y="507693"/>
                  </a:cubicBezTo>
                  <a:lnTo>
                    <a:pt x="5031916" y="510192"/>
                  </a:lnTo>
                  <a:lnTo>
                    <a:pt x="5043221" y="473773"/>
                  </a:lnTo>
                  <a:cubicBezTo>
                    <a:pt x="5048089" y="449983"/>
                    <a:pt x="5050646" y="425352"/>
                    <a:pt x="5050646" y="400123"/>
                  </a:cubicBezTo>
                  <a:cubicBezTo>
                    <a:pt x="5050646" y="198293"/>
                    <a:pt x="4887031" y="34678"/>
                    <a:pt x="4685200" y="34678"/>
                  </a:cubicBezTo>
                  <a:lnTo>
                    <a:pt x="335370" y="34678"/>
                  </a:lnTo>
                  <a:cubicBezTo>
                    <a:pt x="209226" y="34678"/>
                    <a:pt x="98010" y="98590"/>
                    <a:pt x="32336" y="195799"/>
                  </a:cubicBezTo>
                  <a:lnTo>
                    <a:pt x="0" y="255374"/>
                  </a:lnTo>
                  <a:lnTo>
                    <a:pt x="9988" y="223197"/>
                  </a:lnTo>
                  <a:cubicBezTo>
                    <a:pt x="65466" y="92034"/>
                    <a:pt x="195342" y="0"/>
                    <a:pt x="346715" y="0"/>
                  </a:cubicBezTo>
                  <a:lnTo>
                    <a:pt x="4696545" y="1"/>
                  </a:lnTo>
                  <a:cubicBezTo>
                    <a:pt x="4797461" y="1"/>
                    <a:pt x="4888822" y="40904"/>
                    <a:pt x="495495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 name="Google Shape;109;p2"/>
            <p:cNvSpPr/>
            <p:nvPr/>
          </p:nvSpPr>
          <p:spPr>
            <a:xfrm rot="-2827716">
              <a:off x="6630593" y="4648986"/>
              <a:ext cx="5059350" cy="509928"/>
            </a:xfrm>
            <a:custGeom>
              <a:avLst/>
              <a:gdLst/>
              <a:ahLst/>
              <a:cxnLst/>
              <a:rect l="l" t="t" r="r" b="b"/>
              <a:pathLst>
                <a:path w="5061992" h="510194" extrusionOk="0">
                  <a:moveTo>
                    <a:pt x="5061992" y="254818"/>
                  </a:moveTo>
                  <a:lnTo>
                    <a:pt x="5052003" y="286996"/>
                  </a:lnTo>
                  <a:cubicBezTo>
                    <a:pt x="4996525" y="418160"/>
                    <a:pt x="4866649" y="510193"/>
                    <a:pt x="4715276" y="510194"/>
                  </a:cubicBezTo>
                  <a:lnTo>
                    <a:pt x="365445" y="510194"/>
                  </a:lnTo>
                  <a:cubicBezTo>
                    <a:pt x="163616" y="510194"/>
                    <a:pt x="0" y="346579"/>
                    <a:pt x="1" y="144749"/>
                  </a:cubicBezTo>
                  <a:cubicBezTo>
                    <a:pt x="1" y="94292"/>
                    <a:pt x="10227" y="46223"/>
                    <a:pt x="28719" y="2501"/>
                  </a:cubicBezTo>
                  <a:lnTo>
                    <a:pt x="30076" y="0"/>
                  </a:lnTo>
                  <a:lnTo>
                    <a:pt x="18771" y="36422"/>
                  </a:lnTo>
                  <a:cubicBezTo>
                    <a:pt x="13902" y="60211"/>
                    <a:pt x="11346" y="84843"/>
                    <a:pt x="11346" y="110072"/>
                  </a:cubicBezTo>
                  <a:cubicBezTo>
                    <a:pt x="11345" y="311901"/>
                    <a:pt x="174961" y="475517"/>
                    <a:pt x="376790" y="475516"/>
                  </a:cubicBezTo>
                  <a:lnTo>
                    <a:pt x="4726622" y="475516"/>
                  </a:lnTo>
                  <a:cubicBezTo>
                    <a:pt x="4852765" y="475516"/>
                    <a:pt x="4963982" y="411604"/>
                    <a:pt x="5029655" y="314395"/>
                  </a:cubicBezTo>
                  <a:lnTo>
                    <a:pt x="5061992"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0" name="Google Shape;110;p2"/>
          <p:cNvSpPr txBox="1">
            <a:spLocks noGrp="1"/>
          </p:cNvSpPr>
          <p:nvPr>
            <p:ph type="title"/>
          </p:nvPr>
        </p:nvSpPr>
        <p:spPr>
          <a:xfrm>
            <a:off x="171150" y="1179300"/>
            <a:ext cx="11849700" cy="4499400"/>
          </a:xfrm>
          <a:prstGeom prst="rect">
            <a:avLst/>
          </a:prstGeom>
        </p:spPr>
        <p:txBody>
          <a:bodyPr spcFirstLastPara="1" wrap="square" lIns="121900" tIns="121900" rIns="121900" bIns="121900" anchor="ctr" anchorCtr="0">
            <a:noAutofit/>
          </a:bodyPr>
          <a:lstStyle>
            <a:lvl1pPr lvl="0" algn="ctr">
              <a:lnSpc>
                <a:spcPct val="80000"/>
              </a:lnSpc>
              <a:spcBef>
                <a:spcPts val="0"/>
              </a:spcBef>
              <a:spcAft>
                <a:spcPts val="0"/>
              </a:spcAft>
              <a:buSzPts val="7000"/>
              <a:buNone/>
              <a:defRPr sz="8500"/>
            </a:lvl1pPr>
            <a:lvl2pPr lvl="1" algn="ctr">
              <a:lnSpc>
                <a:spcPct val="80000"/>
              </a:lnSpc>
              <a:spcBef>
                <a:spcPts val="0"/>
              </a:spcBef>
              <a:spcAft>
                <a:spcPts val="0"/>
              </a:spcAft>
              <a:buSzPts val="7000"/>
              <a:buNone/>
              <a:defRPr sz="7000"/>
            </a:lvl2pPr>
            <a:lvl3pPr lvl="2" algn="ctr">
              <a:lnSpc>
                <a:spcPct val="80000"/>
              </a:lnSpc>
              <a:spcBef>
                <a:spcPts val="0"/>
              </a:spcBef>
              <a:spcAft>
                <a:spcPts val="0"/>
              </a:spcAft>
              <a:buSzPts val="7000"/>
              <a:buNone/>
              <a:defRPr sz="7000"/>
            </a:lvl3pPr>
            <a:lvl4pPr lvl="3" algn="ctr">
              <a:lnSpc>
                <a:spcPct val="80000"/>
              </a:lnSpc>
              <a:spcBef>
                <a:spcPts val="0"/>
              </a:spcBef>
              <a:spcAft>
                <a:spcPts val="0"/>
              </a:spcAft>
              <a:buSzPts val="7000"/>
              <a:buNone/>
              <a:defRPr sz="7000"/>
            </a:lvl4pPr>
            <a:lvl5pPr lvl="4" algn="ctr">
              <a:lnSpc>
                <a:spcPct val="80000"/>
              </a:lnSpc>
              <a:spcBef>
                <a:spcPts val="0"/>
              </a:spcBef>
              <a:spcAft>
                <a:spcPts val="0"/>
              </a:spcAft>
              <a:buSzPts val="7000"/>
              <a:buNone/>
              <a:defRPr sz="7000"/>
            </a:lvl5pPr>
            <a:lvl6pPr lvl="5" algn="ctr">
              <a:lnSpc>
                <a:spcPct val="80000"/>
              </a:lnSpc>
              <a:spcBef>
                <a:spcPts val="0"/>
              </a:spcBef>
              <a:spcAft>
                <a:spcPts val="0"/>
              </a:spcAft>
              <a:buSzPts val="7000"/>
              <a:buNone/>
              <a:defRPr sz="7000"/>
            </a:lvl6pPr>
            <a:lvl7pPr lvl="6" algn="ctr">
              <a:lnSpc>
                <a:spcPct val="80000"/>
              </a:lnSpc>
              <a:spcBef>
                <a:spcPts val="0"/>
              </a:spcBef>
              <a:spcAft>
                <a:spcPts val="0"/>
              </a:spcAft>
              <a:buSzPts val="7000"/>
              <a:buNone/>
              <a:defRPr sz="7000"/>
            </a:lvl7pPr>
            <a:lvl8pPr lvl="7" algn="ctr">
              <a:lnSpc>
                <a:spcPct val="80000"/>
              </a:lnSpc>
              <a:spcBef>
                <a:spcPts val="0"/>
              </a:spcBef>
              <a:spcAft>
                <a:spcPts val="0"/>
              </a:spcAft>
              <a:buSzPts val="7000"/>
              <a:buNone/>
              <a:defRPr sz="7000"/>
            </a:lvl8pPr>
            <a:lvl9pPr lvl="8" algn="ctr">
              <a:lnSpc>
                <a:spcPct val="80000"/>
              </a:lnSpc>
              <a:spcBef>
                <a:spcPts val="0"/>
              </a:spcBef>
              <a:spcAft>
                <a:spcPts val="0"/>
              </a:spcAft>
              <a:buSzPts val="7000"/>
              <a:buNone/>
              <a:defRPr sz="7000"/>
            </a:lvl9pPr>
          </a:lstStyle>
          <a:p>
            <a:endParaRPr/>
          </a:p>
        </p:txBody>
      </p:sp>
      <p:grpSp>
        <p:nvGrpSpPr>
          <p:cNvPr id="111" name="Google Shape;111;p2"/>
          <p:cNvGrpSpPr/>
          <p:nvPr/>
        </p:nvGrpSpPr>
        <p:grpSpPr>
          <a:xfrm>
            <a:off x="1947213" y="661971"/>
            <a:ext cx="8306740" cy="5190064"/>
            <a:chOff x="1947213" y="661971"/>
            <a:chExt cx="8306740" cy="5190064"/>
          </a:xfrm>
        </p:grpSpPr>
        <p:grpSp>
          <p:nvGrpSpPr>
            <p:cNvPr id="112" name="Google Shape;112;p2"/>
            <p:cNvGrpSpPr/>
            <p:nvPr/>
          </p:nvGrpSpPr>
          <p:grpSpPr>
            <a:xfrm rot="-1576190">
              <a:off x="3295488" y="734727"/>
              <a:ext cx="428837" cy="428837"/>
              <a:chOff x="8297437" y="2253663"/>
              <a:chExt cx="4117200" cy="4117200"/>
            </a:xfrm>
          </p:grpSpPr>
          <p:sp>
            <p:nvSpPr>
              <p:cNvPr id="113" name="Google Shape;113;p2"/>
              <p:cNvSpPr/>
              <p:nvPr/>
            </p:nvSpPr>
            <p:spPr>
              <a:xfrm rot="1902051">
                <a:off x="8860274" y="2816500"/>
                <a:ext cx="2991526" cy="2991526"/>
              </a:xfrm>
              <a:prstGeom prst="ellipse">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14" name="Google Shape;114;p2"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15" name="Google Shape;115;p2"/>
            <p:cNvGrpSpPr/>
            <p:nvPr/>
          </p:nvGrpSpPr>
          <p:grpSpPr>
            <a:xfrm rot="-1573267">
              <a:off x="2009589" y="1298339"/>
              <a:ext cx="368076" cy="368076"/>
              <a:chOff x="8297437" y="2253663"/>
              <a:chExt cx="4117200" cy="4117200"/>
            </a:xfrm>
          </p:grpSpPr>
          <p:sp>
            <p:nvSpPr>
              <p:cNvPr id="116" name="Google Shape;116;p2"/>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17" name="Google Shape;117;p2"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18" name="Google Shape;118;p2"/>
            <p:cNvGrpSpPr/>
            <p:nvPr/>
          </p:nvGrpSpPr>
          <p:grpSpPr>
            <a:xfrm rot="-1572434">
              <a:off x="3063378" y="999016"/>
              <a:ext cx="235871" cy="235871"/>
              <a:chOff x="8297437" y="2253663"/>
              <a:chExt cx="4117200" cy="4117200"/>
            </a:xfrm>
          </p:grpSpPr>
          <p:sp>
            <p:nvSpPr>
              <p:cNvPr id="119" name="Google Shape;119;p2"/>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20" name="Google Shape;120;p2"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21" name="Google Shape;121;p2"/>
            <p:cNvGrpSpPr/>
            <p:nvPr/>
          </p:nvGrpSpPr>
          <p:grpSpPr>
            <a:xfrm rot="-1574351">
              <a:off x="4680689" y="4568246"/>
              <a:ext cx="550364" cy="550364"/>
              <a:chOff x="8297437" y="2253663"/>
              <a:chExt cx="4117200" cy="4117200"/>
            </a:xfrm>
          </p:grpSpPr>
          <p:sp>
            <p:nvSpPr>
              <p:cNvPr id="122" name="Google Shape;122;p2"/>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23" name="Google Shape;123;p2"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24" name="Google Shape;124;p2"/>
            <p:cNvGrpSpPr/>
            <p:nvPr/>
          </p:nvGrpSpPr>
          <p:grpSpPr>
            <a:xfrm rot="-1572813">
              <a:off x="2184332" y="3756001"/>
              <a:ext cx="300132" cy="300132"/>
              <a:chOff x="8297437" y="2253663"/>
              <a:chExt cx="4117200" cy="4117200"/>
            </a:xfrm>
          </p:grpSpPr>
          <p:sp>
            <p:nvSpPr>
              <p:cNvPr id="125" name="Google Shape;125;p2"/>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26" name="Google Shape;126;p2"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27" name="Google Shape;127;p2"/>
            <p:cNvGrpSpPr/>
            <p:nvPr/>
          </p:nvGrpSpPr>
          <p:grpSpPr>
            <a:xfrm rot="-1574617">
              <a:off x="6588980" y="1501846"/>
              <a:ext cx="393853" cy="393853"/>
              <a:chOff x="8297437" y="2253663"/>
              <a:chExt cx="4117200" cy="4117200"/>
            </a:xfrm>
          </p:grpSpPr>
          <p:sp>
            <p:nvSpPr>
              <p:cNvPr id="128" name="Google Shape;128;p2"/>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29" name="Google Shape;129;p2"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30" name="Google Shape;130;p2"/>
            <p:cNvGrpSpPr/>
            <p:nvPr/>
          </p:nvGrpSpPr>
          <p:grpSpPr>
            <a:xfrm rot="-1572610">
              <a:off x="7569042" y="2160576"/>
              <a:ext cx="535083" cy="535083"/>
              <a:chOff x="8297437" y="2253663"/>
              <a:chExt cx="4117200" cy="4117200"/>
            </a:xfrm>
          </p:grpSpPr>
          <p:sp>
            <p:nvSpPr>
              <p:cNvPr id="131" name="Google Shape;131;p2"/>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32" name="Google Shape;132;p2"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33" name="Google Shape;133;p2"/>
            <p:cNvGrpSpPr/>
            <p:nvPr/>
          </p:nvGrpSpPr>
          <p:grpSpPr>
            <a:xfrm rot="-1572610">
              <a:off x="9628215" y="5226297"/>
              <a:ext cx="535083" cy="535083"/>
              <a:chOff x="8297437" y="2253663"/>
              <a:chExt cx="4117200" cy="4117200"/>
            </a:xfrm>
          </p:grpSpPr>
          <p:sp>
            <p:nvSpPr>
              <p:cNvPr id="134" name="Google Shape;134;p2"/>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35" name="Google Shape;135;p2"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36" name="Google Shape;136;p2"/>
            <p:cNvGrpSpPr/>
            <p:nvPr/>
          </p:nvGrpSpPr>
          <p:grpSpPr>
            <a:xfrm rot="-1574662">
              <a:off x="6684897" y="4777732"/>
              <a:ext cx="296081" cy="296081"/>
              <a:chOff x="8297437" y="2253663"/>
              <a:chExt cx="4117200" cy="4117200"/>
            </a:xfrm>
          </p:grpSpPr>
          <p:sp>
            <p:nvSpPr>
              <p:cNvPr id="137" name="Google Shape;137;p2"/>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38" name="Google Shape;138;p2"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39" name="Google Shape;139;p2"/>
            <p:cNvGrpSpPr/>
            <p:nvPr/>
          </p:nvGrpSpPr>
          <p:grpSpPr>
            <a:xfrm rot="-1573459">
              <a:off x="9650402" y="1038665"/>
              <a:ext cx="402508" cy="402508"/>
              <a:chOff x="8297437" y="2253663"/>
              <a:chExt cx="4117200" cy="4117200"/>
            </a:xfrm>
          </p:grpSpPr>
          <p:sp>
            <p:nvSpPr>
              <p:cNvPr id="140" name="Google Shape;140;p2"/>
              <p:cNvSpPr/>
              <p:nvPr/>
            </p:nvSpPr>
            <p:spPr>
              <a:xfrm rot="1902051">
                <a:off x="8860274" y="2816500"/>
                <a:ext cx="2991526" cy="2991526"/>
              </a:xfrm>
              <a:prstGeom prst="ellipse">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41" name="Google Shape;141;p2"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42" name="Google Shape;142;p2"/>
            <p:cNvGrpSpPr/>
            <p:nvPr/>
          </p:nvGrpSpPr>
          <p:grpSpPr>
            <a:xfrm rot="-1572434">
              <a:off x="2840095" y="2101258"/>
              <a:ext cx="235871" cy="235871"/>
              <a:chOff x="8297437" y="2253663"/>
              <a:chExt cx="4117200" cy="4117200"/>
            </a:xfrm>
          </p:grpSpPr>
          <p:sp>
            <p:nvSpPr>
              <p:cNvPr id="143" name="Google Shape;143;p2"/>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44" name="Google Shape;144;p2"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45" name="Google Shape;145;p2"/>
            <p:cNvGrpSpPr/>
            <p:nvPr/>
          </p:nvGrpSpPr>
          <p:grpSpPr>
            <a:xfrm rot="-1575143">
              <a:off x="3962399" y="4046267"/>
              <a:ext cx="404901" cy="404901"/>
              <a:chOff x="8297437" y="2253663"/>
              <a:chExt cx="4117200" cy="4117200"/>
            </a:xfrm>
          </p:grpSpPr>
          <p:sp>
            <p:nvSpPr>
              <p:cNvPr id="146" name="Google Shape;146;p2"/>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47" name="Google Shape;147;p2"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48" name="Google Shape;148;p2"/>
            <p:cNvGrpSpPr/>
            <p:nvPr/>
          </p:nvGrpSpPr>
          <p:grpSpPr>
            <a:xfrm rot="-1575894">
              <a:off x="5682340" y="1116462"/>
              <a:ext cx="316334" cy="316334"/>
              <a:chOff x="8297437" y="2253663"/>
              <a:chExt cx="4117200" cy="4117200"/>
            </a:xfrm>
          </p:grpSpPr>
          <p:sp>
            <p:nvSpPr>
              <p:cNvPr id="149" name="Google Shape;149;p2"/>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50" name="Google Shape;150;p2"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51" name="Google Shape;151;p2"/>
            <p:cNvGrpSpPr/>
            <p:nvPr/>
          </p:nvGrpSpPr>
          <p:grpSpPr>
            <a:xfrm rot="-1573659">
              <a:off x="9553451" y="4107028"/>
              <a:ext cx="500281" cy="500281"/>
              <a:chOff x="8297437" y="2253663"/>
              <a:chExt cx="4117200" cy="4117200"/>
            </a:xfrm>
          </p:grpSpPr>
          <p:sp>
            <p:nvSpPr>
              <p:cNvPr id="152" name="Google Shape;152;p2"/>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53" name="Google Shape;153;p2"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solidFill>
                <a:srgbClr val="FFAB1C"/>
              </a:solidFill>
              <a:ln>
                <a:noFill/>
              </a:ln>
            </p:spPr>
          </p:pic>
        </p:grpSp>
        <p:grpSp>
          <p:nvGrpSpPr>
            <p:cNvPr id="154" name="Google Shape;154;p2"/>
            <p:cNvGrpSpPr/>
            <p:nvPr/>
          </p:nvGrpSpPr>
          <p:grpSpPr>
            <a:xfrm rot="-1575894">
              <a:off x="9882200" y="4954816"/>
              <a:ext cx="316334" cy="316334"/>
              <a:chOff x="8297437" y="2253663"/>
              <a:chExt cx="4117200" cy="4117200"/>
            </a:xfrm>
          </p:grpSpPr>
          <p:sp>
            <p:nvSpPr>
              <p:cNvPr id="155" name="Google Shape;155;p2"/>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56" name="Google Shape;156;p2"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grpSp>
        <p:nvGrpSpPr>
          <p:cNvPr id="157" name="Google Shape;157;p2"/>
          <p:cNvGrpSpPr/>
          <p:nvPr/>
        </p:nvGrpSpPr>
        <p:grpSpPr>
          <a:xfrm rot="-1574875">
            <a:off x="11465118" y="707308"/>
            <a:ext cx="498991" cy="498991"/>
            <a:chOff x="8297437" y="2253663"/>
            <a:chExt cx="4117200" cy="4117200"/>
          </a:xfrm>
        </p:grpSpPr>
        <p:sp>
          <p:nvSpPr>
            <p:cNvPr id="158" name="Google Shape;158;p2"/>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59" name="Google Shape;159;p2"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60" name="Google Shape;160;p2"/>
          <p:cNvGrpSpPr/>
          <p:nvPr/>
        </p:nvGrpSpPr>
        <p:grpSpPr>
          <a:xfrm rot="-1576533">
            <a:off x="10316940" y="219092"/>
            <a:ext cx="400849" cy="400849"/>
            <a:chOff x="8297437" y="2253663"/>
            <a:chExt cx="4117200" cy="4117200"/>
          </a:xfrm>
        </p:grpSpPr>
        <p:sp>
          <p:nvSpPr>
            <p:cNvPr id="161" name="Google Shape;161;p2"/>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62" name="Google Shape;162;p2"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63" name="Google Shape;163;p2"/>
          <p:cNvGrpSpPr/>
          <p:nvPr/>
        </p:nvGrpSpPr>
        <p:grpSpPr>
          <a:xfrm rot="-1570589">
            <a:off x="11145475" y="226906"/>
            <a:ext cx="298661" cy="298661"/>
            <a:chOff x="8297437" y="2253663"/>
            <a:chExt cx="4117200" cy="4117200"/>
          </a:xfrm>
        </p:grpSpPr>
        <p:sp>
          <p:nvSpPr>
            <p:cNvPr id="164" name="Google Shape;164;p2"/>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65" name="Google Shape;165;p2"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66" name="Google Shape;166;p2"/>
          <p:cNvGrpSpPr/>
          <p:nvPr/>
        </p:nvGrpSpPr>
        <p:grpSpPr>
          <a:xfrm rot="-1574351">
            <a:off x="907489" y="6158971"/>
            <a:ext cx="550364" cy="550364"/>
            <a:chOff x="8297437" y="2253663"/>
            <a:chExt cx="4117200" cy="4117200"/>
          </a:xfrm>
        </p:grpSpPr>
        <p:sp>
          <p:nvSpPr>
            <p:cNvPr id="167" name="Google Shape;167;p2"/>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68" name="Google Shape;168;p2"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69" name="Google Shape;169;p2"/>
          <p:cNvGrpSpPr/>
          <p:nvPr/>
        </p:nvGrpSpPr>
        <p:grpSpPr>
          <a:xfrm rot="-1572813">
            <a:off x="865032" y="5603601"/>
            <a:ext cx="300132" cy="300132"/>
            <a:chOff x="8297437" y="2253663"/>
            <a:chExt cx="4117200" cy="4117200"/>
          </a:xfrm>
        </p:grpSpPr>
        <p:sp>
          <p:nvSpPr>
            <p:cNvPr id="170" name="Google Shape;170;p2"/>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71" name="Google Shape;171;p2"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72" name="Google Shape;172;p2"/>
          <p:cNvGrpSpPr/>
          <p:nvPr/>
        </p:nvGrpSpPr>
        <p:grpSpPr>
          <a:xfrm rot="-1575143">
            <a:off x="189199" y="5636992"/>
            <a:ext cx="404901" cy="404901"/>
            <a:chOff x="8297437" y="2253663"/>
            <a:chExt cx="4117200" cy="4117200"/>
          </a:xfrm>
        </p:grpSpPr>
        <p:sp>
          <p:nvSpPr>
            <p:cNvPr id="173" name="Google Shape;173;p2"/>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74" name="Google Shape;174;p2"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3442"/>
        <p:cNvGrpSpPr/>
        <p:nvPr/>
      </p:nvGrpSpPr>
      <p:grpSpPr>
        <a:xfrm>
          <a:off x="0" y="0"/>
          <a:ext cx="0" cy="0"/>
          <a:chOff x="0" y="0"/>
          <a:chExt cx="0" cy="0"/>
        </a:xfrm>
      </p:grpSpPr>
      <p:sp>
        <p:nvSpPr>
          <p:cNvPr id="3443" name="Google Shape;3443;p19"/>
          <p:cNvSpPr txBox="1">
            <a:spLocks noGrp="1"/>
          </p:cNvSpPr>
          <p:nvPr>
            <p:ph type="title"/>
          </p:nvPr>
        </p:nvSpPr>
        <p:spPr>
          <a:xfrm>
            <a:off x="571500" y="1523900"/>
            <a:ext cx="4438500" cy="1264200"/>
          </a:xfrm>
          <a:prstGeom prst="rect">
            <a:avLst/>
          </a:prstGeom>
          <a:effectLst>
            <a:outerShdw blurRad="50800" dist="38100" dir="2700000" algn="tl" rotWithShape="0">
              <a:schemeClr val="lt1">
                <a:alpha val="40000"/>
              </a:schemeClr>
            </a:outerShdw>
          </a:effectLst>
        </p:spPr>
        <p:txBody>
          <a:bodyPr spcFirstLastPara="1" wrap="square" lIns="121900" tIns="121900" rIns="121900" bIns="121900" anchor="t" anchorCtr="0">
            <a:noAutofit/>
          </a:bodyPr>
          <a:lstStyle>
            <a:lvl1pPr marL="0" marR="0" lvl="0" indent="0" algn="r" rtl="0">
              <a:lnSpc>
                <a:spcPct val="80000"/>
              </a:lnSpc>
              <a:spcBef>
                <a:spcPts val="0"/>
              </a:spcBef>
              <a:spcAft>
                <a:spcPts val="0"/>
              </a:spcAft>
              <a:buClr>
                <a:schemeClr val="dk1"/>
              </a:buClr>
              <a:buSzPts val="4000"/>
              <a:buFont typeface="Aldrich"/>
              <a:buNone/>
              <a:defRPr>
                <a:solidFill>
                  <a:schemeClr val="dk1"/>
                </a:solidFill>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444" name="Google Shape;3444;p19"/>
          <p:cNvSpPr txBox="1">
            <a:spLocks noGrp="1"/>
          </p:cNvSpPr>
          <p:nvPr>
            <p:ph type="body" idx="1"/>
          </p:nvPr>
        </p:nvSpPr>
        <p:spPr>
          <a:xfrm>
            <a:off x="571725" y="3896150"/>
            <a:ext cx="4438500" cy="17025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grpSp>
        <p:nvGrpSpPr>
          <p:cNvPr id="3445" name="Google Shape;3445;p19"/>
          <p:cNvGrpSpPr/>
          <p:nvPr/>
        </p:nvGrpSpPr>
        <p:grpSpPr>
          <a:xfrm>
            <a:off x="5159168" y="1257297"/>
            <a:ext cx="6978302" cy="4381928"/>
            <a:chOff x="5159168" y="1257297"/>
            <a:chExt cx="6978302" cy="4381928"/>
          </a:xfrm>
        </p:grpSpPr>
        <p:grpSp>
          <p:nvGrpSpPr>
            <p:cNvPr id="3446" name="Google Shape;3446;p19"/>
            <p:cNvGrpSpPr/>
            <p:nvPr/>
          </p:nvGrpSpPr>
          <p:grpSpPr>
            <a:xfrm>
              <a:off x="6954503" y="1367722"/>
              <a:ext cx="2977471" cy="3160309"/>
              <a:chOff x="3346366" y="66264"/>
              <a:chExt cx="4787701" cy="5081700"/>
            </a:xfrm>
          </p:grpSpPr>
          <p:sp>
            <p:nvSpPr>
              <p:cNvPr id="3447" name="Google Shape;3447;p19"/>
              <p:cNvSpPr/>
              <p:nvPr/>
            </p:nvSpPr>
            <p:spPr>
              <a:xfrm rot="-2830000">
                <a:off x="2620494" y="2234983"/>
                <a:ext cx="6239445" cy="744262"/>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48" name="Google Shape;3448;p19"/>
              <p:cNvSpPr/>
              <p:nvPr/>
            </p:nvSpPr>
            <p:spPr>
              <a:xfrm rot="-2827716">
                <a:off x="2494786" y="2293359"/>
                <a:ext cx="6236242" cy="396002"/>
              </a:xfrm>
              <a:custGeom>
                <a:avLst/>
                <a:gdLst/>
                <a:ahLst/>
                <a:cxnLst/>
                <a:rect l="l" t="t" r="r" b="b"/>
                <a:pathLst>
                  <a:path w="6239499" h="396209" extrusionOk="0">
                    <a:moveTo>
                      <a:pt x="6130512" y="108986"/>
                    </a:moveTo>
                    <a:cubicBezTo>
                      <a:pt x="6197850" y="176324"/>
                      <a:pt x="6239499" y="269349"/>
                      <a:pt x="6239499" y="372103"/>
                    </a:cubicBezTo>
                    <a:lnTo>
                      <a:pt x="6237069" y="396209"/>
                    </a:lnTo>
                    <a:lnTo>
                      <a:pt x="6230613" y="332172"/>
                    </a:lnTo>
                    <a:cubicBezTo>
                      <a:pt x="6195916" y="162611"/>
                      <a:pt x="6045889" y="35061"/>
                      <a:pt x="5866071" y="35061"/>
                    </a:cubicBezTo>
                    <a:lnTo>
                      <a:pt x="370776" y="35061"/>
                    </a:lnTo>
                    <a:cubicBezTo>
                      <a:pt x="190959" y="35061"/>
                      <a:pt x="40932" y="162611"/>
                      <a:pt x="6235" y="332172"/>
                    </a:cubicBezTo>
                    <a:lnTo>
                      <a:pt x="1105" y="383057"/>
                    </a:lnTo>
                    <a:lnTo>
                      <a:pt x="1" y="372102"/>
                    </a:lnTo>
                    <a:cubicBezTo>
                      <a:pt x="0" y="166596"/>
                      <a:pt x="166597" y="0"/>
                      <a:pt x="372102" y="0"/>
                    </a:cubicBezTo>
                    <a:lnTo>
                      <a:pt x="5867397" y="0"/>
                    </a:lnTo>
                    <a:cubicBezTo>
                      <a:pt x="5970150" y="0"/>
                      <a:pt x="6063175" y="41649"/>
                      <a:pt x="6130512" y="10898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49" name="Google Shape;3449;p19"/>
              <p:cNvSpPr/>
              <p:nvPr/>
            </p:nvSpPr>
            <p:spPr>
              <a:xfrm rot="-2827716">
                <a:off x="2746442" y="2526408"/>
                <a:ext cx="6236241" cy="396002"/>
              </a:xfrm>
              <a:custGeom>
                <a:avLst/>
                <a:gdLst/>
                <a:ahLst/>
                <a:cxnLst/>
                <a:rect l="l" t="t" r="r" b="b"/>
                <a:pathLst>
                  <a:path w="6239498" h="396209" extrusionOk="0">
                    <a:moveTo>
                      <a:pt x="6238394" y="13152"/>
                    </a:moveTo>
                    <a:lnTo>
                      <a:pt x="6239498" y="24106"/>
                    </a:lnTo>
                    <a:cubicBezTo>
                      <a:pt x="6239498" y="229612"/>
                      <a:pt x="6072902" y="396208"/>
                      <a:pt x="5867396" y="396209"/>
                    </a:cubicBezTo>
                    <a:lnTo>
                      <a:pt x="372102" y="396208"/>
                    </a:lnTo>
                    <a:cubicBezTo>
                      <a:pt x="166596" y="396208"/>
                      <a:pt x="0" y="229612"/>
                      <a:pt x="0" y="24106"/>
                    </a:cubicBezTo>
                    <a:lnTo>
                      <a:pt x="2430" y="0"/>
                    </a:lnTo>
                    <a:lnTo>
                      <a:pt x="8886" y="64036"/>
                    </a:lnTo>
                    <a:cubicBezTo>
                      <a:pt x="43583" y="233597"/>
                      <a:pt x="193610" y="361147"/>
                      <a:pt x="373427" y="361147"/>
                    </a:cubicBezTo>
                    <a:lnTo>
                      <a:pt x="5868722" y="361148"/>
                    </a:lnTo>
                    <a:cubicBezTo>
                      <a:pt x="6048540" y="361147"/>
                      <a:pt x="6198567" y="233597"/>
                      <a:pt x="6233264" y="64037"/>
                    </a:cubicBezTo>
                    <a:lnTo>
                      <a:pt x="6238394"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50" name="Google Shape;3450;p19"/>
            <p:cNvGrpSpPr/>
            <p:nvPr/>
          </p:nvGrpSpPr>
          <p:grpSpPr>
            <a:xfrm>
              <a:off x="7215389" y="2070063"/>
              <a:ext cx="3229900" cy="3433261"/>
              <a:chOff x="3765864" y="1195612"/>
              <a:chExt cx="5193601" cy="5520600"/>
            </a:xfrm>
          </p:grpSpPr>
          <p:sp>
            <p:nvSpPr>
              <p:cNvPr id="3451" name="Google Shape;3451;p19"/>
              <p:cNvSpPr/>
              <p:nvPr/>
            </p:nvSpPr>
            <p:spPr>
              <a:xfrm rot="-2830008">
                <a:off x="2937359" y="3590462"/>
                <a:ext cx="6850611"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2" name="Google Shape;3452;p19"/>
              <p:cNvSpPr/>
              <p:nvPr/>
            </p:nvSpPr>
            <p:spPr>
              <a:xfrm rot="-2827716">
                <a:off x="2814227" y="3648150"/>
                <a:ext cx="6847034" cy="389347"/>
              </a:xfrm>
              <a:custGeom>
                <a:avLst/>
                <a:gdLst/>
                <a:ahLst/>
                <a:cxnLst/>
                <a:rect l="l" t="t" r="r" b="b"/>
                <a:pathLst>
                  <a:path w="6850610" h="389550" extrusionOk="0">
                    <a:moveTo>
                      <a:pt x="6743574" y="107037"/>
                    </a:moveTo>
                    <a:cubicBezTo>
                      <a:pt x="6809707" y="173170"/>
                      <a:pt x="6850610" y="264531"/>
                      <a:pt x="6850610" y="365445"/>
                    </a:cubicBezTo>
                    <a:lnTo>
                      <a:pt x="6848180" y="389550"/>
                    </a:lnTo>
                    <a:lnTo>
                      <a:pt x="6841860" y="326857"/>
                    </a:lnTo>
                    <a:cubicBezTo>
                      <a:pt x="6807784" y="160330"/>
                      <a:pt x="6660442" y="35062"/>
                      <a:pt x="6483840" y="35062"/>
                    </a:cubicBezTo>
                    <a:lnTo>
                      <a:pt x="364120" y="35061"/>
                    </a:lnTo>
                    <a:cubicBezTo>
                      <a:pt x="187518" y="35062"/>
                      <a:pt x="40175" y="160329"/>
                      <a:pt x="6099" y="326857"/>
                    </a:cubicBezTo>
                    <a:lnTo>
                      <a:pt x="1105" y="376401"/>
                    </a:lnTo>
                    <a:lnTo>
                      <a:pt x="0" y="365446"/>
                    </a:lnTo>
                    <a:cubicBezTo>
                      <a:pt x="0" y="163616"/>
                      <a:pt x="163615" y="1"/>
                      <a:pt x="365445" y="0"/>
                    </a:cubicBezTo>
                    <a:lnTo>
                      <a:pt x="6485166" y="1"/>
                    </a:lnTo>
                    <a:cubicBezTo>
                      <a:pt x="6586081" y="1"/>
                      <a:pt x="6677442" y="40905"/>
                      <a:pt x="6743574"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3" name="Google Shape;3453;p19"/>
              <p:cNvSpPr/>
              <p:nvPr/>
            </p:nvSpPr>
            <p:spPr>
              <a:xfrm rot="-2827716">
                <a:off x="3061003" y="3876675"/>
                <a:ext cx="6847033" cy="389348"/>
              </a:xfrm>
              <a:custGeom>
                <a:avLst/>
                <a:gdLst/>
                <a:ahLst/>
                <a:cxnLst/>
                <a:rect l="l" t="t" r="r" b="b"/>
                <a:pathLst>
                  <a:path w="6850609" h="389551" extrusionOk="0">
                    <a:moveTo>
                      <a:pt x="6849505" y="13149"/>
                    </a:moveTo>
                    <a:lnTo>
                      <a:pt x="6850609" y="24105"/>
                    </a:lnTo>
                    <a:cubicBezTo>
                      <a:pt x="6850609" y="225936"/>
                      <a:pt x="6686995" y="389551"/>
                      <a:pt x="6485165" y="389550"/>
                    </a:cubicBezTo>
                    <a:lnTo>
                      <a:pt x="365445" y="389551"/>
                    </a:lnTo>
                    <a:cubicBezTo>
                      <a:pt x="163615" y="389551"/>
                      <a:pt x="0" y="225936"/>
                      <a:pt x="0" y="24106"/>
                    </a:cubicBezTo>
                    <a:lnTo>
                      <a:pt x="2430" y="0"/>
                    </a:lnTo>
                    <a:lnTo>
                      <a:pt x="8750" y="62695"/>
                    </a:lnTo>
                    <a:cubicBezTo>
                      <a:pt x="42826" y="229222"/>
                      <a:pt x="190169" y="354490"/>
                      <a:pt x="366771" y="354490"/>
                    </a:cubicBezTo>
                    <a:lnTo>
                      <a:pt x="6486491" y="354489"/>
                    </a:lnTo>
                    <a:cubicBezTo>
                      <a:pt x="6663092" y="354490"/>
                      <a:pt x="6810434" y="229222"/>
                      <a:pt x="6844510" y="62694"/>
                    </a:cubicBezTo>
                    <a:lnTo>
                      <a:pt x="6849505" y="1314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54" name="Google Shape;3454;p19"/>
            <p:cNvGrpSpPr/>
            <p:nvPr/>
          </p:nvGrpSpPr>
          <p:grpSpPr>
            <a:xfrm>
              <a:off x="8002625" y="2140647"/>
              <a:ext cx="2733212" cy="2895007"/>
              <a:chOff x="5031721" y="1309109"/>
              <a:chExt cx="4394938" cy="4655100"/>
            </a:xfrm>
          </p:grpSpPr>
          <p:sp>
            <p:nvSpPr>
              <p:cNvPr id="3455" name="Google Shape;3455;p19"/>
              <p:cNvSpPr/>
              <p:nvPr/>
            </p:nvSpPr>
            <p:spPr>
              <a:xfrm rot="-2830055">
                <a:off x="4392113" y="3271209"/>
                <a:ext cx="5670316"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6" name="Google Shape;3456;p19"/>
              <p:cNvSpPr/>
              <p:nvPr/>
            </p:nvSpPr>
            <p:spPr>
              <a:xfrm rot="-2827716">
                <a:off x="4288978" y="3321658"/>
                <a:ext cx="5662529" cy="442790"/>
              </a:xfrm>
              <a:custGeom>
                <a:avLst/>
                <a:gdLst/>
                <a:ahLst/>
                <a:cxnLst/>
                <a:rect l="l" t="t" r="r" b="b"/>
                <a:pathLst>
                  <a:path w="5665486" h="443021" extrusionOk="0">
                    <a:moveTo>
                      <a:pt x="5563222" y="107036"/>
                    </a:moveTo>
                    <a:cubicBezTo>
                      <a:pt x="5612821" y="156635"/>
                      <a:pt x="5648229" y="220426"/>
                      <a:pt x="5662834" y="291795"/>
                    </a:cubicBezTo>
                    <a:lnTo>
                      <a:pt x="5665486" y="318110"/>
                    </a:lnTo>
                    <a:lnTo>
                      <a:pt x="5645411" y="253438"/>
                    </a:lnTo>
                    <a:cubicBezTo>
                      <a:pt x="5589934" y="122275"/>
                      <a:pt x="5460057" y="30240"/>
                      <a:pt x="5308685" y="30241"/>
                    </a:cubicBezTo>
                    <a:lnTo>
                      <a:pt x="369317" y="30242"/>
                    </a:lnTo>
                    <a:cubicBezTo>
                      <a:pt x="167487" y="30242"/>
                      <a:pt x="3872" y="193856"/>
                      <a:pt x="3872" y="395686"/>
                    </a:cubicBezTo>
                    <a:lnTo>
                      <a:pt x="8643" y="443021"/>
                    </a:lnTo>
                    <a:lnTo>
                      <a:pt x="7425" y="439096"/>
                    </a:lnTo>
                    <a:cubicBezTo>
                      <a:pt x="2557" y="415306"/>
                      <a:pt x="0" y="390674"/>
                      <a:pt x="0" y="365445"/>
                    </a:cubicBezTo>
                    <a:cubicBezTo>
                      <a:pt x="0" y="163615"/>
                      <a:pt x="163615" y="0"/>
                      <a:pt x="365446" y="0"/>
                    </a:cubicBezTo>
                    <a:lnTo>
                      <a:pt x="5304813" y="0"/>
                    </a:lnTo>
                    <a:cubicBezTo>
                      <a:pt x="5405728" y="0"/>
                      <a:pt x="5497090" y="40904"/>
                      <a:pt x="556322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7" name="Google Shape;3457;p19"/>
              <p:cNvSpPr/>
              <p:nvPr/>
            </p:nvSpPr>
            <p:spPr>
              <a:xfrm rot="-2827716">
                <a:off x="4506872" y="3510328"/>
                <a:ext cx="5662530" cy="442790"/>
              </a:xfrm>
              <a:custGeom>
                <a:avLst/>
                <a:gdLst/>
                <a:ahLst/>
                <a:cxnLst/>
                <a:rect l="l" t="t" r="r" b="b"/>
                <a:pathLst>
                  <a:path w="5665487" h="443021" extrusionOk="0">
                    <a:moveTo>
                      <a:pt x="5656843" y="0"/>
                    </a:moveTo>
                    <a:lnTo>
                      <a:pt x="5658062" y="3926"/>
                    </a:lnTo>
                    <a:cubicBezTo>
                      <a:pt x="5662930" y="27716"/>
                      <a:pt x="5665487" y="52348"/>
                      <a:pt x="5665487" y="77576"/>
                    </a:cubicBezTo>
                    <a:cubicBezTo>
                      <a:pt x="5665487" y="279406"/>
                      <a:pt x="5501871" y="443021"/>
                      <a:pt x="5300042" y="443020"/>
                    </a:cubicBezTo>
                    <a:lnTo>
                      <a:pt x="360674" y="443021"/>
                    </a:lnTo>
                    <a:cubicBezTo>
                      <a:pt x="184073" y="443021"/>
                      <a:pt x="36730" y="317754"/>
                      <a:pt x="2653" y="151227"/>
                    </a:cubicBezTo>
                    <a:lnTo>
                      <a:pt x="0" y="124911"/>
                    </a:lnTo>
                    <a:lnTo>
                      <a:pt x="20076" y="189583"/>
                    </a:lnTo>
                    <a:cubicBezTo>
                      <a:pt x="75554" y="320747"/>
                      <a:pt x="205430" y="412780"/>
                      <a:pt x="356803" y="412780"/>
                    </a:cubicBezTo>
                    <a:lnTo>
                      <a:pt x="5296170" y="412779"/>
                    </a:lnTo>
                    <a:cubicBezTo>
                      <a:pt x="5498000" y="412780"/>
                      <a:pt x="5661616" y="249165"/>
                      <a:pt x="5661615" y="47335"/>
                    </a:cubicBezTo>
                    <a:lnTo>
                      <a:pt x="5656843" y="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58" name="Google Shape;3458;p19"/>
            <p:cNvGrpSpPr/>
            <p:nvPr/>
          </p:nvGrpSpPr>
          <p:grpSpPr>
            <a:xfrm>
              <a:off x="5436330" y="1396496"/>
              <a:ext cx="2737429" cy="2898552"/>
              <a:chOff x="905180" y="112533"/>
              <a:chExt cx="4401720" cy="4660800"/>
            </a:xfrm>
          </p:grpSpPr>
          <p:sp>
            <p:nvSpPr>
              <p:cNvPr id="3459" name="Google Shape;3459;p19"/>
              <p:cNvSpPr/>
              <p:nvPr/>
            </p:nvSpPr>
            <p:spPr>
              <a:xfrm rot="-2829934">
                <a:off x="271998" y="2070056"/>
                <a:ext cx="5664365" cy="745754"/>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0" name="Google Shape;3460;p19"/>
              <p:cNvSpPr/>
              <p:nvPr/>
            </p:nvSpPr>
            <p:spPr>
              <a:xfrm rot="-2827716">
                <a:off x="404987" y="2361893"/>
                <a:ext cx="5661343" cy="396733"/>
              </a:xfrm>
              <a:custGeom>
                <a:avLst/>
                <a:gdLst/>
                <a:ahLst/>
                <a:cxnLst/>
                <a:rect l="l" t="t" r="r" b="b"/>
                <a:pathLst>
                  <a:path w="5664300" h="396940" extrusionOk="0">
                    <a:moveTo>
                      <a:pt x="5663198" y="13201"/>
                    </a:moveTo>
                    <a:lnTo>
                      <a:pt x="5664300" y="24132"/>
                    </a:lnTo>
                    <a:cubicBezTo>
                      <a:pt x="5664300" y="230029"/>
                      <a:pt x="5497388" y="396940"/>
                      <a:pt x="5291491" y="396940"/>
                    </a:cubicBezTo>
                    <a:lnTo>
                      <a:pt x="372808" y="396940"/>
                    </a:lnTo>
                    <a:cubicBezTo>
                      <a:pt x="166912" y="396940"/>
                      <a:pt x="1" y="230028"/>
                      <a:pt x="0" y="24132"/>
                    </a:cubicBezTo>
                    <a:lnTo>
                      <a:pt x="2433" y="0"/>
                    </a:lnTo>
                    <a:lnTo>
                      <a:pt x="8905" y="64205"/>
                    </a:lnTo>
                    <a:cubicBezTo>
                      <a:pt x="43668" y="234087"/>
                      <a:pt x="193980" y="361878"/>
                      <a:pt x="374138" y="361879"/>
                    </a:cubicBezTo>
                    <a:lnTo>
                      <a:pt x="5292822" y="361879"/>
                    </a:lnTo>
                    <a:cubicBezTo>
                      <a:pt x="5472981" y="361879"/>
                      <a:pt x="5623293" y="234087"/>
                      <a:pt x="5658056" y="64205"/>
                    </a:cubicBezTo>
                    <a:lnTo>
                      <a:pt x="5663198" y="13201"/>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61" name="Google Shape;3461;p19"/>
            <p:cNvGrpSpPr/>
            <p:nvPr/>
          </p:nvGrpSpPr>
          <p:grpSpPr>
            <a:xfrm>
              <a:off x="7851852" y="1713674"/>
              <a:ext cx="2687080" cy="2845193"/>
              <a:chOff x="4789281" y="622548"/>
              <a:chExt cx="4320760" cy="4575000"/>
            </a:xfrm>
          </p:grpSpPr>
          <p:sp>
            <p:nvSpPr>
              <p:cNvPr id="3462" name="Google Shape;3462;p19"/>
              <p:cNvSpPr/>
              <p:nvPr/>
            </p:nvSpPr>
            <p:spPr>
              <a:xfrm rot="-2829984">
                <a:off x="4167184" y="2544598"/>
                <a:ext cx="5561198"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3" name="Google Shape;3463;p19"/>
              <p:cNvSpPr/>
              <p:nvPr/>
            </p:nvSpPr>
            <p:spPr>
              <a:xfrm rot="-2827716">
                <a:off x="4043638" y="2601761"/>
                <a:ext cx="5558206" cy="389373"/>
              </a:xfrm>
              <a:custGeom>
                <a:avLst/>
                <a:gdLst/>
                <a:ahLst/>
                <a:cxnLst/>
                <a:rect l="l" t="t" r="r" b="b"/>
                <a:pathLst>
                  <a:path w="5561109" h="389576" extrusionOk="0">
                    <a:moveTo>
                      <a:pt x="5454073" y="107036"/>
                    </a:moveTo>
                    <a:cubicBezTo>
                      <a:pt x="5520206" y="173169"/>
                      <a:pt x="5561109" y="264530"/>
                      <a:pt x="5561109" y="365446"/>
                    </a:cubicBezTo>
                    <a:lnTo>
                      <a:pt x="5558677" y="389576"/>
                    </a:lnTo>
                    <a:lnTo>
                      <a:pt x="5552354" y="326857"/>
                    </a:lnTo>
                    <a:cubicBezTo>
                      <a:pt x="5518278" y="160330"/>
                      <a:pt x="5370936" y="35062"/>
                      <a:pt x="5194334" y="35062"/>
                    </a:cubicBezTo>
                    <a:lnTo>
                      <a:pt x="364115" y="35063"/>
                    </a:lnTo>
                    <a:cubicBezTo>
                      <a:pt x="187514" y="35062"/>
                      <a:pt x="40171" y="160330"/>
                      <a:pt x="6095" y="326857"/>
                    </a:cubicBezTo>
                    <a:lnTo>
                      <a:pt x="1103" y="376376"/>
                    </a:lnTo>
                    <a:lnTo>
                      <a:pt x="1" y="365445"/>
                    </a:lnTo>
                    <a:cubicBezTo>
                      <a:pt x="0" y="163616"/>
                      <a:pt x="163616" y="1"/>
                      <a:pt x="365446" y="1"/>
                    </a:cubicBezTo>
                    <a:lnTo>
                      <a:pt x="5195665" y="0"/>
                    </a:lnTo>
                    <a:cubicBezTo>
                      <a:pt x="5296580" y="0"/>
                      <a:pt x="5387941" y="40904"/>
                      <a:pt x="5454073"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4" name="Google Shape;3464;p19"/>
              <p:cNvSpPr/>
              <p:nvPr/>
            </p:nvSpPr>
            <p:spPr>
              <a:xfrm rot="-2827716">
                <a:off x="4297479" y="2830271"/>
                <a:ext cx="5558206" cy="389373"/>
              </a:xfrm>
              <a:custGeom>
                <a:avLst/>
                <a:gdLst/>
                <a:ahLst/>
                <a:cxnLst/>
                <a:rect l="l" t="t" r="r" b="b"/>
                <a:pathLst>
                  <a:path w="5561109" h="389576" extrusionOk="0">
                    <a:moveTo>
                      <a:pt x="5560007" y="13200"/>
                    </a:moveTo>
                    <a:lnTo>
                      <a:pt x="5561109" y="24131"/>
                    </a:lnTo>
                    <a:cubicBezTo>
                      <a:pt x="5561109" y="225961"/>
                      <a:pt x="5397494" y="389576"/>
                      <a:pt x="5195663" y="389576"/>
                    </a:cubicBezTo>
                    <a:lnTo>
                      <a:pt x="365445" y="389576"/>
                    </a:lnTo>
                    <a:cubicBezTo>
                      <a:pt x="163615" y="389576"/>
                      <a:pt x="0" y="225961"/>
                      <a:pt x="0" y="24131"/>
                    </a:cubicBezTo>
                    <a:lnTo>
                      <a:pt x="2433" y="0"/>
                    </a:lnTo>
                    <a:lnTo>
                      <a:pt x="8755" y="62720"/>
                    </a:lnTo>
                    <a:cubicBezTo>
                      <a:pt x="42832" y="229247"/>
                      <a:pt x="190174" y="354515"/>
                      <a:pt x="366776" y="354515"/>
                    </a:cubicBezTo>
                    <a:lnTo>
                      <a:pt x="5196994" y="354515"/>
                    </a:lnTo>
                    <a:cubicBezTo>
                      <a:pt x="5373596" y="354515"/>
                      <a:pt x="5520939" y="229247"/>
                      <a:pt x="5555015" y="62719"/>
                    </a:cubicBezTo>
                    <a:lnTo>
                      <a:pt x="5560007"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65" name="Google Shape;3465;p19"/>
            <p:cNvGrpSpPr/>
            <p:nvPr/>
          </p:nvGrpSpPr>
          <p:grpSpPr>
            <a:xfrm>
              <a:off x="9107625" y="2412168"/>
              <a:ext cx="2737231" cy="2899298"/>
              <a:chOff x="6808533" y="1745708"/>
              <a:chExt cx="4401400" cy="4662000"/>
            </a:xfrm>
          </p:grpSpPr>
          <p:sp>
            <p:nvSpPr>
              <p:cNvPr id="3466" name="Google Shape;3466;p19"/>
              <p:cNvSpPr/>
              <p:nvPr/>
            </p:nvSpPr>
            <p:spPr>
              <a:xfrm rot="-2829965">
                <a:off x="6167451" y="3711259"/>
                <a:ext cx="5679863"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7" name="Google Shape;3467;p19"/>
              <p:cNvSpPr/>
              <p:nvPr/>
            </p:nvSpPr>
            <p:spPr>
              <a:xfrm rot="-2827716">
                <a:off x="6043945" y="3768489"/>
                <a:ext cx="5676734" cy="389373"/>
              </a:xfrm>
              <a:custGeom>
                <a:avLst/>
                <a:gdLst/>
                <a:ahLst/>
                <a:cxnLst/>
                <a:rect l="l" t="t" r="r" b="b"/>
                <a:pathLst>
                  <a:path w="5679699" h="389576" extrusionOk="0">
                    <a:moveTo>
                      <a:pt x="5572662" y="107036"/>
                    </a:moveTo>
                    <a:cubicBezTo>
                      <a:pt x="5638795" y="173169"/>
                      <a:pt x="5679699" y="264530"/>
                      <a:pt x="5679699" y="365445"/>
                    </a:cubicBezTo>
                    <a:lnTo>
                      <a:pt x="5677266" y="389576"/>
                    </a:lnTo>
                    <a:lnTo>
                      <a:pt x="5670943" y="326856"/>
                    </a:lnTo>
                    <a:cubicBezTo>
                      <a:pt x="5636867" y="160329"/>
                      <a:pt x="5489524" y="35062"/>
                      <a:pt x="5312922" y="35062"/>
                    </a:cubicBezTo>
                    <a:lnTo>
                      <a:pt x="364115" y="35062"/>
                    </a:lnTo>
                    <a:cubicBezTo>
                      <a:pt x="187513" y="35062"/>
                      <a:pt x="40170" y="160329"/>
                      <a:pt x="6094" y="326857"/>
                    </a:cubicBezTo>
                    <a:lnTo>
                      <a:pt x="1102" y="376376"/>
                    </a:lnTo>
                    <a:lnTo>
                      <a:pt x="0" y="365445"/>
                    </a:lnTo>
                    <a:cubicBezTo>
                      <a:pt x="0" y="163615"/>
                      <a:pt x="163616" y="1"/>
                      <a:pt x="365446" y="1"/>
                    </a:cubicBezTo>
                    <a:lnTo>
                      <a:pt x="5314253" y="0"/>
                    </a:lnTo>
                    <a:cubicBezTo>
                      <a:pt x="5415168" y="0"/>
                      <a:pt x="5506530" y="40904"/>
                      <a:pt x="557266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8" name="Google Shape;3468;p19"/>
              <p:cNvSpPr/>
              <p:nvPr/>
            </p:nvSpPr>
            <p:spPr>
              <a:xfrm rot="-2827716">
                <a:off x="6297786" y="3996999"/>
                <a:ext cx="5676733" cy="389373"/>
              </a:xfrm>
              <a:custGeom>
                <a:avLst/>
                <a:gdLst/>
                <a:ahLst/>
                <a:cxnLst/>
                <a:rect l="l" t="t" r="r" b="b"/>
                <a:pathLst>
                  <a:path w="5679698" h="389576" extrusionOk="0">
                    <a:moveTo>
                      <a:pt x="5678596" y="13200"/>
                    </a:moveTo>
                    <a:lnTo>
                      <a:pt x="5679698" y="24131"/>
                    </a:lnTo>
                    <a:cubicBezTo>
                      <a:pt x="5679698" y="225961"/>
                      <a:pt x="5516083" y="389575"/>
                      <a:pt x="5314252" y="389575"/>
                    </a:cubicBezTo>
                    <a:lnTo>
                      <a:pt x="365445" y="389576"/>
                    </a:lnTo>
                    <a:cubicBezTo>
                      <a:pt x="163615" y="389576"/>
                      <a:pt x="0" y="225961"/>
                      <a:pt x="0" y="24131"/>
                    </a:cubicBezTo>
                    <a:lnTo>
                      <a:pt x="2432" y="0"/>
                    </a:lnTo>
                    <a:lnTo>
                      <a:pt x="8755" y="62720"/>
                    </a:lnTo>
                    <a:cubicBezTo>
                      <a:pt x="42832" y="229247"/>
                      <a:pt x="190174" y="354514"/>
                      <a:pt x="366775" y="354515"/>
                    </a:cubicBezTo>
                    <a:lnTo>
                      <a:pt x="5315583" y="354514"/>
                    </a:lnTo>
                    <a:cubicBezTo>
                      <a:pt x="5492185" y="354514"/>
                      <a:pt x="5639528" y="229246"/>
                      <a:pt x="5673604" y="62719"/>
                    </a:cubicBezTo>
                    <a:lnTo>
                      <a:pt x="5678596"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69" name="Google Shape;3469;p19"/>
            <p:cNvGrpSpPr/>
            <p:nvPr/>
          </p:nvGrpSpPr>
          <p:grpSpPr>
            <a:xfrm>
              <a:off x="8495675" y="2045013"/>
              <a:ext cx="2707851" cy="2862730"/>
              <a:chOff x="5824532" y="1155331"/>
              <a:chExt cx="4354159" cy="4603200"/>
            </a:xfrm>
          </p:grpSpPr>
          <p:sp>
            <p:nvSpPr>
              <p:cNvPr id="3470" name="Google Shape;3470;p19"/>
              <p:cNvSpPr/>
              <p:nvPr/>
            </p:nvSpPr>
            <p:spPr>
              <a:xfrm rot="-2830004">
                <a:off x="5196271" y="3091482"/>
                <a:ext cx="5599622" cy="730899"/>
              </a:xfrm>
              <a:prstGeom prst="roundRect">
                <a:avLst>
                  <a:gd name="adj" fmla="val 50000"/>
                </a:avLst>
              </a:prstGeom>
              <a:solidFill>
                <a:schemeClr val="accent5"/>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1" name="Google Shape;3471;p19"/>
              <p:cNvSpPr/>
              <p:nvPr/>
            </p:nvSpPr>
            <p:spPr>
              <a:xfrm rot="-2827716">
                <a:off x="5072700" y="3148580"/>
                <a:ext cx="5596872" cy="389350"/>
              </a:xfrm>
              <a:custGeom>
                <a:avLst/>
                <a:gdLst/>
                <a:ahLst/>
                <a:cxnLst/>
                <a:rect l="l" t="t" r="r" b="b"/>
                <a:pathLst>
                  <a:path w="5599795" h="389553" extrusionOk="0">
                    <a:moveTo>
                      <a:pt x="5492759" y="107036"/>
                    </a:moveTo>
                    <a:cubicBezTo>
                      <a:pt x="5558891" y="173169"/>
                      <a:pt x="5599795" y="264530"/>
                      <a:pt x="5599795" y="365445"/>
                    </a:cubicBezTo>
                    <a:lnTo>
                      <a:pt x="5597364" y="389553"/>
                    </a:lnTo>
                    <a:lnTo>
                      <a:pt x="5591045" y="326860"/>
                    </a:lnTo>
                    <a:cubicBezTo>
                      <a:pt x="5556968" y="160333"/>
                      <a:pt x="5409625" y="35065"/>
                      <a:pt x="5233024" y="35065"/>
                    </a:cubicBezTo>
                    <a:lnTo>
                      <a:pt x="364119" y="35066"/>
                    </a:lnTo>
                    <a:cubicBezTo>
                      <a:pt x="187518" y="35065"/>
                      <a:pt x="40175" y="160333"/>
                      <a:pt x="6099" y="326860"/>
                    </a:cubicBezTo>
                    <a:lnTo>
                      <a:pt x="1105" y="376401"/>
                    </a:lnTo>
                    <a:lnTo>
                      <a:pt x="0" y="365445"/>
                    </a:lnTo>
                    <a:cubicBezTo>
                      <a:pt x="0" y="163615"/>
                      <a:pt x="163615" y="0"/>
                      <a:pt x="365444" y="1"/>
                    </a:cubicBezTo>
                    <a:lnTo>
                      <a:pt x="5234350" y="0"/>
                    </a:lnTo>
                    <a:cubicBezTo>
                      <a:pt x="5335265" y="0"/>
                      <a:pt x="5426626" y="40904"/>
                      <a:pt x="5492759"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2" name="Google Shape;3472;p19"/>
              <p:cNvSpPr/>
              <p:nvPr/>
            </p:nvSpPr>
            <p:spPr>
              <a:xfrm rot="-2827716">
                <a:off x="5333650" y="3377103"/>
                <a:ext cx="5596872" cy="389351"/>
              </a:xfrm>
              <a:custGeom>
                <a:avLst/>
                <a:gdLst/>
                <a:ahLst/>
                <a:cxnLst/>
                <a:rect l="l" t="t" r="r" b="b"/>
                <a:pathLst>
                  <a:path w="5599795" h="389554" extrusionOk="0">
                    <a:moveTo>
                      <a:pt x="5598690" y="13152"/>
                    </a:moveTo>
                    <a:lnTo>
                      <a:pt x="5599795" y="24109"/>
                    </a:lnTo>
                    <a:cubicBezTo>
                      <a:pt x="5599795" y="225939"/>
                      <a:pt x="5436180" y="389554"/>
                      <a:pt x="5234350" y="389554"/>
                    </a:cubicBezTo>
                    <a:lnTo>
                      <a:pt x="365445" y="389554"/>
                    </a:lnTo>
                    <a:cubicBezTo>
                      <a:pt x="163614" y="389554"/>
                      <a:pt x="0" y="225939"/>
                      <a:pt x="0" y="24109"/>
                    </a:cubicBezTo>
                    <a:lnTo>
                      <a:pt x="2431" y="0"/>
                    </a:lnTo>
                    <a:lnTo>
                      <a:pt x="8750" y="62694"/>
                    </a:lnTo>
                    <a:cubicBezTo>
                      <a:pt x="42827" y="229221"/>
                      <a:pt x="190169" y="354489"/>
                      <a:pt x="366771" y="354489"/>
                    </a:cubicBezTo>
                    <a:lnTo>
                      <a:pt x="5235676" y="354489"/>
                    </a:lnTo>
                    <a:cubicBezTo>
                      <a:pt x="5412277" y="354489"/>
                      <a:pt x="5559620" y="229221"/>
                      <a:pt x="5593696" y="62694"/>
                    </a:cubicBezTo>
                    <a:lnTo>
                      <a:pt x="5598690"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73" name="Google Shape;3473;p19"/>
            <p:cNvGrpSpPr/>
            <p:nvPr/>
          </p:nvGrpSpPr>
          <p:grpSpPr>
            <a:xfrm>
              <a:off x="6200958" y="2201169"/>
              <a:ext cx="2794880" cy="2957321"/>
              <a:chOff x="2134683" y="1406427"/>
              <a:chExt cx="4494099" cy="4755300"/>
            </a:xfrm>
          </p:grpSpPr>
          <p:sp>
            <p:nvSpPr>
              <p:cNvPr id="3474" name="Google Shape;3474;p19"/>
              <p:cNvSpPr/>
              <p:nvPr/>
            </p:nvSpPr>
            <p:spPr>
              <a:xfrm rot="-2829977">
                <a:off x="1469270" y="3422451"/>
                <a:ext cx="5814027" cy="723252"/>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5" name="Google Shape;3475;p19"/>
              <p:cNvSpPr/>
              <p:nvPr/>
            </p:nvSpPr>
            <p:spPr>
              <a:xfrm rot="-2827716">
                <a:off x="1347244" y="3479082"/>
                <a:ext cx="5810844" cy="385501"/>
              </a:xfrm>
              <a:custGeom>
                <a:avLst/>
                <a:gdLst/>
                <a:ahLst/>
                <a:cxnLst/>
                <a:rect l="l" t="t" r="r" b="b"/>
                <a:pathLst>
                  <a:path w="5813879" h="385702" extrusionOk="0">
                    <a:moveTo>
                      <a:pt x="5707969" y="105910"/>
                    </a:moveTo>
                    <a:cubicBezTo>
                      <a:pt x="5773405" y="171347"/>
                      <a:pt x="5813879" y="261747"/>
                      <a:pt x="5813879" y="361600"/>
                    </a:cubicBezTo>
                    <a:lnTo>
                      <a:pt x="5813877" y="361600"/>
                    </a:lnTo>
                    <a:lnTo>
                      <a:pt x="5811448" y="385702"/>
                    </a:lnTo>
                    <a:lnTo>
                      <a:pt x="5805207" y="323791"/>
                    </a:lnTo>
                    <a:cubicBezTo>
                      <a:pt x="5771489" y="159015"/>
                      <a:pt x="5625695" y="35065"/>
                      <a:pt x="5450953" y="35065"/>
                    </a:cubicBezTo>
                    <a:lnTo>
                      <a:pt x="360274" y="35066"/>
                    </a:lnTo>
                    <a:cubicBezTo>
                      <a:pt x="185532" y="35065"/>
                      <a:pt x="39739" y="159016"/>
                      <a:pt x="6021" y="323791"/>
                    </a:cubicBezTo>
                    <a:lnTo>
                      <a:pt x="1105" y="372556"/>
                    </a:lnTo>
                    <a:lnTo>
                      <a:pt x="0" y="361600"/>
                    </a:lnTo>
                    <a:lnTo>
                      <a:pt x="7347" y="288725"/>
                    </a:lnTo>
                    <a:cubicBezTo>
                      <a:pt x="41065" y="123951"/>
                      <a:pt x="186858" y="0"/>
                      <a:pt x="361600" y="0"/>
                    </a:cubicBezTo>
                    <a:lnTo>
                      <a:pt x="5452279" y="0"/>
                    </a:lnTo>
                    <a:cubicBezTo>
                      <a:pt x="5552132" y="0"/>
                      <a:pt x="5642532" y="40474"/>
                      <a:pt x="5707969" y="10591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6" name="Google Shape;3476;p19"/>
              <p:cNvSpPr/>
              <p:nvPr/>
            </p:nvSpPr>
            <p:spPr>
              <a:xfrm rot="-2827716">
                <a:off x="1605376" y="3704992"/>
                <a:ext cx="5810844" cy="385508"/>
              </a:xfrm>
              <a:custGeom>
                <a:avLst/>
                <a:gdLst/>
                <a:ahLst/>
                <a:cxnLst/>
                <a:rect l="l" t="t" r="r" b="b"/>
                <a:pathLst>
                  <a:path w="5813879" h="385709" extrusionOk="0">
                    <a:moveTo>
                      <a:pt x="5812774" y="13146"/>
                    </a:moveTo>
                    <a:lnTo>
                      <a:pt x="5813879" y="24109"/>
                    </a:lnTo>
                    <a:lnTo>
                      <a:pt x="5813878" y="24109"/>
                    </a:lnTo>
                    <a:cubicBezTo>
                      <a:pt x="5813877" y="223815"/>
                      <a:pt x="5651984" y="385709"/>
                      <a:pt x="5452278" y="385709"/>
                    </a:cubicBezTo>
                    <a:lnTo>
                      <a:pt x="361601" y="385708"/>
                    </a:lnTo>
                    <a:cubicBezTo>
                      <a:pt x="186857" y="385708"/>
                      <a:pt x="41065" y="261758"/>
                      <a:pt x="7347" y="96983"/>
                    </a:cubicBezTo>
                    <a:lnTo>
                      <a:pt x="0" y="24109"/>
                    </a:lnTo>
                    <a:lnTo>
                      <a:pt x="2431" y="0"/>
                    </a:lnTo>
                    <a:lnTo>
                      <a:pt x="8673" y="61918"/>
                    </a:lnTo>
                    <a:cubicBezTo>
                      <a:pt x="42391" y="226693"/>
                      <a:pt x="188183" y="350643"/>
                      <a:pt x="362926" y="350643"/>
                    </a:cubicBezTo>
                    <a:lnTo>
                      <a:pt x="5453604" y="350644"/>
                    </a:lnTo>
                    <a:cubicBezTo>
                      <a:pt x="5628346" y="350644"/>
                      <a:pt x="5774139" y="226694"/>
                      <a:pt x="5807857" y="61919"/>
                    </a:cubicBezTo>
                    <a:lnTo>
                      <a:pt x="5812774" y="1314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77" name="Google Shape;3477;p19"/>
            <p:cNvGrpSpPr/>
            <p:nvPr/>
          </p:nvGrpSpPr>
          <p:grpSpPr>
            <a:xfrm>
              <a:off x="8718447" y="2788856"/>
              <a:ext cx="2647936" cy="2798177"/>
              <a:chOff x="6182744" y="2351413"/>
              <a:chExt cx="4257816" cy="4499400"/>
            </a:xfrm>
          </p:grpSpPr>
          <p:sp>
            <p:nvSpPr>
              <p:cNvPr id="3478" name="Google Shape;3478;p19"/>
              <p:cNvSpPr/>
              <p:nvPr/>
            </p:nvSpPr>
            <p:spPr>
              <a:xfrm rot="-2830035">
                <a:off x="5577129" y="4235663"/>
                <a:ext cx="5458031"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9" name="Google Shape;3479;p19"/>
              <p:cNvSpPr/>
              <p:nvPr/>
            </p:nvSpPr>
            <p:spPr>
              <a:xfrm rot="-2827716">
                <a:off x="5453545" y="4292751"/>
                <a:ext cx="5455263" cy="389351"/>
              </a:xfrm>
              <a:custGeom>
                <a:avLst/>
                <a:gdLst/>
                <a:ahLst/>
                <a:cxnLst/>
                <a:rect l="l" t="t" r="r" b="b"/>
                <a:pathLst>
                  <a:path w="5458112" h="389554" extrusionOk="0">
                    <a:moveTo>
                      <a:pt x="5351075" y="107037"/>
                    </a:moveTo>
                    <a:cubicBezTo>
                      <a:pt x="5417207" y="173169"/>
                      <a:pt x="5458112" y="264530"/>
                      <a:pt x="5458112" y="365445"/>
                    </a:cubicBezTo>
                    <a:lnTo>
                      <a:pt x="5455681" y="389554"/>
                    </a:lnTo>
                    <a:lnTo>
                      <a:pt x="5449360" y="326860"/>
                    </a:lnTo>
                    <a:cubicBezTo>
                      <a:pt x="5415284" y="160333"/>
                      <a:pt x="5267942" y="35065"/>
                      <a:pt x="5091341" y="35066"/>
                    </a:cubicBezTo>
                    <a:lnTo>
                      <a:pt x="364118" y="35065"/>
                    </a:lnTo>
                    <a:cubicBezTo>
                      <a:pt x="187517" y="35066"/>
                      <a:pt x="40174" y="160334"/>
                      <a:pt x="6098" y="326861"/>
                    </a:cubicBezTo>
                    <a:lnTo>
                      <a:pt x="1104" y="376403"/>
                    </a:lnTo>
                    <a:lnTo>
                      <a:pt x="0" y="365446"/>
                    </a:lnTo>
                    <a:cubicBezTo>
                      <a:pt x="-1" y="163616"/>
                      <a:pt x="163615" y="1"/>
                      <a:pt x="365444" y="0"/>
                    </a:cubicBezTo>
                    <a:lnTo>
                      <a:pt x="5092667" y="1"/>
                    </a:lnTo>
                    <a:cubicBezTo>
                      <a:pt x="5193582" y="1"/>
                      <a:pt x="5284943" y="40904"/>
                      <a:pt x="5351075"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80" name="Google Shape;3480;p19"/>
              <p:cNvSpPr/>
              <p:nvPr/>
            </p:nvSpPr>
            <p:spPr>
              <a:xfrm rot="-2827716">
                <a:off x="5714497" y="4521277"/>
                <a:ext cx="5455263" cy="389350"/>
              </a:xfrm>
              <a:custGeom>
                <a:avLst/>
                <a:gdLst/>
                <a:ahLst/>
                <a:cxnLst/>
                <a:rect l="l" t="t" r="r" b="b"/>
                <a:pathLst>
                  <a:path w="5458112" h="389553" extrusionOk="0">
                    <a:moveTo>
                      <a:pt x="5457007" y="13151"/>
                    </a:moveTo>
                    <a:lnTo>
                      <a:pt x="5458112" y="24107"/>
                    </a:lnTo>
                    <a:cubicBezTo>
                      <a:pt x="5458112" y="225937"/>
                      <a:pt x="5294496" y="389553"/>
                      <a:pt x="5092667" y="389553"/>
                    </a:cubicBezTo>
                    <a:lnTo>
                      <a:pt x="365445" y="389553"/>
                    </a:lnTo>
                    <a:cubicBezTo>
                      <a:pt x="163615" y="389553"/>
                      <a:pt x="0" y="225938"/>
                      <a:pt x="0" y="24108"/>
                    </a:cubicBezTo>
                    <a:lnTo>
                      <a:pt x="2430" y="0"/>
                    </a:lnTo>
                    <a:lnTo>
                      <a:pt x="8750" y="62693"/>
                    </a:lnTo>
                    <a:cubicBezTo>
                      <a:pt x="42827" y="229220"/>
                      <a:pt x="190169" y="354488"/>
                      <a:pt x="366771" y="354488"/>
                    </a:cubicBezTo>
                    <a:lnTo>
                      <a:pt x="5093993" y="354487"/>
                    </a:lnTo>
                    <a:cubicBezTo>
                      <a:pt x="5270594" y="354488"/>
                      <a:pt x="5417937" y="229219"/>
                      <a:pt x="5452013" y="62692"/>
                    </a:cubicBezTo>
                    <a:lnTo>
                      <a:pt x="5457007" y="13151"/>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81" name="Google Shape;3481;p19"/>
            <p:cNvGrpSpPr/>
            <p:nvPr/>
          </p:nvGrpSpPr>
          <p:grpSpPr>
            <a:xfrm>
              <a:off x="6501215" y="3031906"/>
              <a:ext cx="2442344" cy="2576532"/>
              <a:chOff x="2617490" y="2742232"/>
              <a:chExt cx="3927230" cy="4143000"/>
            </a:xfrm>
          </p:grpSpPr>
          <p:sp>
            <p:nvSpPr>
              <p:cNvPr id="3482" name="Google Shape;3482;p19"/>
              <p:cNvSpPr/>
              <p:nvPr/>
            </p:nvSpPr>
            <p:spPr>
              <a:xfrm rot="-2829980">
                <a:off x="2089685" y="4448282"/>
                <a:ext cx="4972110"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83" name="Google Shape;3483;p19"/>
              <p:cNvSpPr/>
              <p:nvPr/>
            </p:nvSpPr>
            <p:spPr>
              <a:xfrm rot="-2827716">
                <a:off x="1965948" y="4505227"/>
                <a:ext cx="4969364" cy="389350"/>
              </a:xfrm>
              <a:custGeom>
                <a:avLst/>
                <a:gdLst/>
                <a:ahLst/>
                <a:cxnLst/>
                <a:rect l="l" t="t" r="r" b="b"/>
                <a:pathLst>
                  <a:path w="4971959" h="389553" extrusionOk="0">
                    <a:moveTo>
                      <a:pt x="4864923" y="107036"/>
                    </a:moveTo>
                    <a:cubicBezTo>
                      <a:pt x="4931056" y="173169"/>
                      <a:pt x="4971959" y="264530"/>
                      <a:pt x="4971959" y="365445"/>
                    </a:cubicBezTo>
                    <a:lnTo>
                      <a:pt x="4969529" y="389553"/>
                    </a:lnTo>
                    <a:lnTo>
                      <a:pt x="4963209" y="326860"/>
                    </a:lnTo>
                    <a:cubicBezTo>
                      <a:pt x="4929133" y="160333"/>
                      <a:pt x="4781790" y="35065"/>
                      <a:pt x="4605189" y="35065"/>
                    </a:cubicBezTo>
                    <a:lnTo>
                      <a:pt x="364119" y="35065"/>
                    </a:lnTo>
                    <a:cubicBezTo>
                      <a:pt x="187518" y="35065"/>
                      <a:pt x="40175" y="160333"/>
                      <a:pt x="6099" y="326860"/>
                    </a:cubicBezTo>
                    <a:lnTo>
                      <a:pt x="1104" y="376401"/>
                    </a:lnTo>
                    <a:lnTo>
                      <a:pt x="0" y="365445"/>
                    </a:lnTo>
                    <a:cubicBezTo>
                      <a:pt x="0" y="163615"/>
                      <a:pt x="163615" y="0"/>
                      <a:pt x="365445" y="0"/>
                    </a:cubicBezTo>
                    <a:lnTo>
                      <a:pt x="4606515" y="0"/>
                    </a:lnTo>
                    <a:cubicBezTo>
                      <a:pt x="4707430" y="0"/>
                      <a:pt x="4798791" y="40904"/>
                      <a:pt x="4864923"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84" name="Google Shape;3484;p19"/>
              <p:cNvSpPr/>
              <p:nvPr/>
            </p:nvSpPr>
            <p:spPr>
              <a:xfrm rot="-2827716">
                <a:off x="2226898" y="4733750"/>
                <a:ext cx="4969364" cy="389351"/>
              </a:xfrm>
              <a:custGeom>
                <a:avLst/>
                <a:gdLst/>
                <a:ahLst/>
                <a:cxnLst/>
                <a:rect l="l" t="t" r="r" b="b"/>
                <a:pathLst>
                  <a:path w="4971959" h="389554" extrusionOk="0">
                    <a:moveTo>
                      <a:pt x="4970855" y="13152"/>
                    </a:moveTo>
                    <a:lnTo>
                      <a:pt x="4971959" y="24109"/>
                    </a:lnTo>
                    <a:cubicBezTo>
                      <a:pt x="4971960" y="225940"/>
                      <a:pt x="4808344" y="389554"/>
                      <a:pt x="4606515" y="389553"/>
                    </a:cubicBezTo>
                    <a:lnTo>
                      <a:pt x="365446" y="389554"/>
                    </a:lnTo>
                    <a:cubicBezTo>
                      <a:pt x="163615" y="389554"/>
                      <a:pt x="0" y="225939"/>
                      <a:pt x="0" y="24109"/>
                    </a:cubicBezTo>
                    <a:lnTo>
                      <a:pt x="2430" y="0"/>
                    </a:lnTo>
                    <a:lnTo>
                      <a:pt x="8750" y="62694"/>
                    </a:lnTo>
                    <a:cubicBezTo>
                      <a:pt x="42827" y="229221"/>
                      <a:pt x="190170" y="354489"/>
                      <a:pt x="366771" y="354488"/>
                    </a:cubicBezTo>
                    <a:lnTo>
                      <a:pt x="4607841" y="354488"/>
                    </a:lnTo>
                    <a:cubicBezTo>
                      <a:pt x="4784442" y="354489"/>
                      <a:pt x="4931785" y="229221"/>
                      <a:pt x="4965861" y="62694"/>
                    </a:cubicBezTo>
                    <a:lnTo>
                      <a:pt x="4970855"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85" name="Google Shape;3485;p19"/>
            <p:cNvGrpSpPr/>
            <p:nvPr/>
          </p:nvGrpSpPr>
          <p:grpSpPr>
            <a:xfrm>
              <a:off x="10641898" y="3346547"/>
              <a:ext cx="1495572" cy="1583233"/>
              <a:chOff x="9275607" y="3248167"/>
              <a:chExt cx="2404844" cy="2545800"/>
            </a:xfrm>
          </p:grpSpPr>
          <p:sp>
            <p:nvSpPr>
              <p:cNvPr id="3486" name="Google Shape;3486;p19"/>
              <p:cNvSpPr/>
              <p:nvPr/>
            </p:nvSpPr>
            <p:spPr>
              <a:xfrm rot="-2830077">
                <a:off x="8888438" y="4357500"/>
                <a:ext cx="3168338" cy="327135"/>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87" name="Google Shape;3487;p19"/>
              <p:cNvSpPr/>
              <p:nvPr/>
            </p:nvSpPr>
            <p:spPr>
              <a:xfrm rot="-2827716">
                <a:off x="8837051" y="4381832"/>
                <a:ext cx="3166615" cy="184314"/>
              </a:xfrm>
              <a:custGeom>
                <a:avLst/>
                <a:gdLst/>
                <a:ahLst/>
                <a:cxnLst/>
                <a:rect l="l" t="t" r="r" b="b"/>
                <a:pathLst>
                  <a:path w="3168269" h="184410" extrusionOk="0">
                    <a:moveTo>
                      <a:pt x="3120354" y="47916"/>
                    </a:moveTo>
                    <a:cubicBezTo>
                      <a:pt x="3149958" y="77520"/>
                      <a:pt x="3168269" y="118419"/>
                      <a:pt x="3168269" y="163593"/>
                    </a:cubicBezTo>
                    <a:lnTo>
                      <a:pt x="3164066" y="184410"/>
                    </a:lnTo>
                    <a:lnTo>
                      <a:pt x="3154087" y="134981"/>
                    </a:lnTo>
                    <a:cubicBezTo>
                      <a:pt x="3129252" y="76265"/>
                      <a:pt x="3071113" y="35066"/>
                      <a:pt x="3003350" y="35065"/>
                    </a:cubicBezTo>
                    <a:lnTo>
                      <a:pt x="162267" y="35065"/>
                    </a:lnTo>
                    <a:cubicBezTo>
                      <a:pt x="94504" y="35065"/>
                      <a:pt x="36365" y="76265"/>
                      <a:pt x="11530" y="134981"/>
                    </a:cubicBezTo>
                    <a:lnTo>
                      <a:pt x="2877" y="177843"/>
                    </a:lnTo>
                    <a:lnTo>
                      <a:pt x="1" y="163594"/>
                    </a:lnTo>
                    <a:cubicBezTo>
                      <a:pt x="0" y="73243"/>
                      <a:pt x="73243" y="0"/>
                      <a:pt x="163593" y="0"/>
                    </a:cubicBezTo>
                    <a:lnTo>
                      <a:pt x="3004676" y="0"/>
                    </a:lnTo>
                    <a:cubicBezTo>
                      <a:pt x="3049851" y="0"/>
                      <a:pt x="3090750" y="18312"/>
                      <a:pt x="3120354" y="4791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88" name="Google Shape;3488;p19"/>
              <p:cNvSpPr/>
              <p:nvPr/>
            </p:nvSpPr>
            <p:spPr>
              <a:xfrm rot="-2827716">
                <a:off x="8952392" y="4475363"/>
                <a:ext cx="3166615" cy="184313"/>
              </a:xfrm>
              <a:custGeom>
                <a:avLst/>
                <a:gdLst/>
                <a:ahLst/>
                <a:cxnLst/>
                <a:rect l="l" t="t" r="r" b="b"/>
                <a:pathLst>
                  <a:path w="3168269" h="184409" extrusionOk="0">
                    <a:moveTo>
                      <a:pt x="3165392" y="6567"/>
                    </a:moveTo>
                    <a:lnTo>
                      <a:pt x="3168269" y="20815"/>
                    </a:lnTo>
                    <a:cubicBezTo>
                      <a:pt x="3168269" y="111166"/>
                      <a:pt x="3095027" y="184408"/>
                      <a:pt x="3004676" y="184409"/>
                    </a:cubicBezTo>
                    <a:lnTo>
                      <a:pt x="163593" y="184409"/>
                    </a:lnTo>
                    <a:cubicBezTo>
                      <a:pt x="73243" y="184409"/>
                      <a:pt x="0" y="111166"/>
                      <a:pt x="1" y="20816"/>
                    </a:cubicBezTo>
                    <a:lnTo>
                      <a:pt x="4203" y="0"/>
                    </a:lnTo>
                    <a:lnTo>
                      <a:pt x="14182" y="49428"/>
                    </a:lnTo>
                    <a:cubicBezTo>
                      <a:pt x="39017" y="108145"/>
                      <a:pt x="97156" y="149344"/>
                      <a:pt x="164919" y="149344"/>
                    </a:cubicBezTo>
                    <a:lnTo>
                      <a:pt x="3006002" y="149344"/>
                    </a:lnTo>
                    <a:cubicBezTo>
                      <a:pt x="3073765" y="149344"/>
                      <a:pt x="3131904" y="108144"/>
                      <a:pt x="3156739" y="49428"/>
                    </a:cubicBezTo>
                    <a:lnTo>
                      <a:pt x="3165392" y="6567"/>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89" name="Google Shape;3489;p19"/>
            <p:cNvGrpSpPr/>
            <p:nvPr/>
          </p:nvGrpSpPr>
          <p:grpSpPr>
            <a:xfrm>
              <a:off x="6164271" y="1359366"/>
              <a:ext cx="2703674" cy="2865529"/>
              <a:chOff x="2075692" y="52828"/>
              <a:chExt cx="4347442" cy="4607700"/>
            </a:xfrm>
          </p:grpSpPr>
          <p:sp>
            <p:nvSpPr>
              <p:cNvPr id="3490" name="Google Shape;3490;p19"/>
              <p:cNvSpPr/>
              <p:nvPr/>
            </p:nvSpPr>
            <p:spPr>
              <a:xfrm rot="-2829994">
                <a:off x="1427732" y="2009381"/>
                <a:ext cx="5639319" cy="694594"/>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91" name="Google Shape;3491;p19"/>
              <p:cNvSpPr/>
              <p:nvPr/>
            </p:nvSpPr>
            <p:spPr>
              <a:xfrm rot="-2827716">
                <a:off x="1310940" y="2063599"/>
                <a:ext cx="5636336" cy="371302"/>
              </a:xfrm>
              <a:custGeom>
                <a:avLst/>
                <a:gdLst/>
                <a:ahLst/>
                <a:cxnLst/>
                <a:rect l="l" t="t" r="r" b="b"/>
                <a:pathLst>
                  <a:path w="5639280" h="371496" extrusionOk="0">
                    <a:moveTo>
                      <a:pt x="5537534" y="101745"/>
                    </a:moveTo>
                    <a:cubicBezTo>
                      <a:pt x="5600398" y="164609"/>
                      <a:pt x="5639280" y="251454"/>
                      <a:pt x="5639280" y="347381"/>
                    </a:cubicBezTo>
                    <a:lnTo>
                      <a:pt x="5636849" y="371496"/>
                    </a:lnTo>
                    <a:lnTo>
                      <a:pt x="5630895" y="312435"/>
                    </a:lnTo>
                    <a:cubicBezTo>
                      <a:pt x="5598503" y="154139"/>
                      <a:pt x="5458442" y="35063"/>
                      <a:pt x="5290571" y="35063"/>
                    </a:cubicBezTo>
                    <a:lnTo>
                      <a:pt x="346054" y="35063"/>
                    </a:lnTo>
                    <a:cubicBezTo>
                      <a:pt x="178182" y="35063"/>
                      <a:pt x="38122" y="154139"/>
                      <a:pt x="5731" y="312436"/>
                    </a:cubicBezTo>
                    <a:lnTo>
                      <a:pt x="1104" y="358331"/>
                    </a:lnTo>
                    <a:lnTo>
                      <a:pt x="0" y="347382"/>
                    </a:lnTo>
                    <a:cubicBezTo>
                      <a:pt x="0" y="155528"/>
                      <a:pt x="155527" y="-1"/>
                      <a:pt x="347382" y="0"/>
                    </a:cubicBezTo>
                    <a:lnTo>
                      <a:pt x="5291898" y="0"/>
                    </a:lnTo>
                    <a:cubicBezTo>
                      <a:pt x="5387825" y="0"/>
                      <a:pt x="5474670" y="38881"/>
                      <a:pt x="5537534" y="10174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92" name="Google Shape;3492;p19"/>
              <p:cNvSpPr/>
              <p:nvPr/>
            </p:nvSpPr>
            <p:spPr>
              <a:xfrm rot="-2827716">
                <a:off x="1551550" y="2279838"/>
                <a:ext cx="5636336" cy="371302"/>
              </a:xfrm>
              <a:custGeom>
                <a:avLst/>
                <a:gdLst/>
                <a:ahLst/>
                <a:cxnLst/>
                <a:rect l="l" t="t" r="r" b="b"/>
                <a:pathLst>
                  <a:path w="5639280" h="371496" extrusionOk="0">
                    <a:moveTo>
                      <a:pt x="5638176" y="13165"/>
                    </a:moveTo>
                    <a:lnTo>
                      <a:pt x="5639280" y="24114"/>
                    </a:lnTo>
                    <a:cubicBezTo>
                      <a:pt x="5639279" y="215968"/>
                      <a:pt x="5483752" y="371496"/>
                      <a:pt x="5291898" y="371496"/>
                    </a:cubicBezTo>
                    <a:lnTo>
                      <a:pt x="347382" y="371496"/>
                    </a:lnTo>
                    <a:cubicBezTo>
                      <a:pt x="155528" y="371496"/>
                      <a:pt x="-1" y="215969"/>
                      <a:pt x="0" y="24114"/>
                    </a:cubicBezTo>
                    <a:lnTo>
                      <a:pt x="2431" y="0"/>
                    </a:lnTo>
                    <a:lnTo>
                      <a:pt x="8385" y="59061"/>
                    </a:lnTo>
                    <a:cubicBezTo>
                      <a:pt x="40776" y="217356"/>
                      <a:pt x="180837" y="336432"/>
                      <a:pt x="348709" y="336432"/>
                    </a:cubicBezTo>
                    <a:lnTo>
                      <a:pt x="5293225" y="336433"/>
                    </a:lnTo>
                    <a:cubicBezTo>
                      <a:pt x="5461097" y="336432"/>
                      <a:pt x="5601157" y="217357"/>
                      <a:pt x="5633549" y="59060"/>
                    </a:cubicBezTo>
                    <a:lnTo>
                      <a:pt x="5638176"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93" name="Google Shape;3493;p19"/>
            <p:cNvGrpSpPr/>
            <p:nvPr/>
          </p:nvGrpSpPr>
          <p:grpSpPr>
            <a:xfrm>
              <a:off x="5787931" y="1562530"/>
              <a:ext cx="1110717" cy="1178003"/>
              <a:chOff x="1470547" y="379512"/>
              <a:chExt cx="1786005" cy="1894200"/>
            </a:xfrm>
          </p:grpSpPr>
          <p:sp>
            <p:nvSpPr>
              <p:cNvPr id="3494" name="Google Shape;3494;p19"/>
              <p:cNvSpPr/>
              <p:nvPr/>
            </p:nvSpPr>
            <p:spPr>
              <a:xfrm rot="-2829958">
                <a:off x="1188617" y="1198925"/>
                <a:ext cx="2346159" cy="255373"/>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95" name="Google Shape;3495;p19"/>
              <p:cNvSpPr/>
              <p:nvPr/>
            </p:nvSpPr>
            <p:spPr>
              <a:xfrm rot="-2827716">
                <a:off x="1150177" y="1217048"/>
                <a:ext cx="2344831" cy="148419"/>
              </a:xfrm>
              <a:custGeom>
                <a:avLst/>
                <a:gdLst/>
                <a:ahLst/>
                <a:cxnLst/>
                <a:rect l="l" t="t" r="r" b="b"/>
                <a:pathLst>
                  <a:path w="2346056" h="148497" extrusionOk="0">
                    <a:moveTo>
                      <a:pt x="2308660" y="37397"/>
                    </a:moveTo>
                    <a:cubicBezTo>
                      <a:pt x="2331765" y="60503"/>
                      <a:pt x="2346056" y="92423"/>
                      <a:pt x="2346056" y="127681"/>
                    </a:cubicBezTo>
                    <a:lnTo>
                      <a:pt x="2346055" y="127680"/>
                    </a:lnTo>
                    <a:lnTo>
                      <a:pt x="2341853" y="148497"/>
                    </a:lnTo>
                    <a:lnTo>
                      <a:pt x="2334695" y="113045"/>
                    </a:lnTo>
                    <a:cubicBezTo>
                      <a:pt x="2315313" y="67219"/>
                      <a:pt x="2269936" y="35064"/>
                      <a:pt x="2217049" y="35064"/>
                    </a:cubicBezTo>
                    <a:lnTo>
                      <a:pt x="126353" y="35064"/>
                    </a:lnTo>
                    <a:cubicBezTo>
                      <a:pt x="73466" y="35064"/>
                      <a:pt x="28089" y="67219"/>
                      <a:pt x="8706" y="113045"/>
                    </a:cubicBezTo>
                    <a:lnTo>
                      <a:pt x="2876" y="141924"/>
                    </a:lnTo>
                    <a:lnTo>
                      <a:pt x="0" y="127680"/>
                    </a:lnTo>
                    <a:lnTo>
                      <a:pt x="10034" y="77982"/>
                    </a:lnTo>
                    <a:cubicBezTo>
                      <a:pt x="29416" y="32155"/>
                      <a:pt x="74793" y="1"/>
                      <a:pt x="127680" y="1"/>
                    </a:cubicBezTo>
                    <a:lnTo>
                      <a:pt x="2218376" y="0"/>
                    </a:lnTo>
                    <a:cubicBezTo>
                      <a:pt x="2253634" y="0"/>
                      <a:pt x="2285554" y="14291"/>
                      <a:pt x="2308660" y="3739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96" name="Google Shape;3496;p19"/>
              <p:cNvSpPr/>
              <p:nvPr/>
            </p:nvSpPr>
            <p:spPr>
              <a:xfrm rot="-2827716">
                <a:off x="1232089" y="1286157"/>
                <a:ext cx="2344831" cy="148422"/>
              </a:xfrm>
              <a:custGeom>
                <a:avLst/>
                <a:gdLst/>
                <a:ahLst/>
                <a:cxnLst/>
                <a:rect l="l" t="t" r="r" b="b"/>
                <a:pathLst>
                  <a:path w="2346056" h="148500" extrusionOk="0">
                    <a:moveTo>
                      <a:pt x="2343180" y="6573"/>
                    </a:moveTo>
                    <a:lnTo>
                      <a:pt x="2346056" y="20821"/>
                    </a:lnTo>
                    <a:lnTo>
                      <a:pt x="2346055" y="20820"/>
                    </a:lnTo>
                    <a:cubicBezTo>
                      <a:pt x="2346055" y="91336"/>
                      <a:pt x="2288891" y="148500"/>
                      <a:pt x="2218375" y="148500"/>
                    </a:cubicBezTo>
                    <a:lnTo>
                      <a:pt x="127680" y="148499"/>
                    </a:lnTo>
                    <a:cubicBezTo>
                      <a:pt x="74793" y="148499"/>
                      <a:pt x="29416" y="116344"/>
                      <a:pt x="10034" y="70518"/>
                    </a:cubicBezTo>
                    <a:lnTo>
                      <a:pt x="0" y="20819"/>
                    </a:lnTo>
                    <a:lnTo>
                      <a:pt x="4203" y="0"/>
                    </a:lnTo>
                    <a:lnTo>
                      <a:pt x="11361" y="35454"/>
                    </a:lnTo>
                    <a:cubicBezTo>
                      <a:pt x="30744" y="81280"/>
                      <a:pt x="76120" y="113435"/>
                      <a:pt x="129007" y="113435"/>
                    </a:cubicBezTo>
                    <a:lnTo>
                      <a:pt x="2219702" y="113436"/>
                    </a:lnTo>
                    <a:cubicBezTo>
                      <a:pt x="2272589" y="113436"/>
                      <a:pt x="2317966" y="81282"/>
                      <a:pt x="2337348" y="35455"/>
                    </a:cubicBezTo>
                    <a:lnTo>
                      <a:pt x="2343180" y="657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97" name="Google Shape;3497;p19"/>
            <p:cNvGrpSpPr/>
            <p:nvPr/>
          </p:nvGrpSpPr>
          <p:grpSpPr>
            <a:xfrm>
              <a:off x="5159168" y="1846194"/>
              <a:ext cx="2043306" cy="2168503"/>
              <a:chOff x="459511" y="835636"/>
              <a:chExt cx="3285587" cy="3486900"/>
            </a:xfrm>
          </p:grpSpPr>
          <p:sp>
            <p:nvSpPr>
              <p:cNvPr id="3498" name="Google Shape;3498;p19"/>
              <p:cNvSpPr/>
              <p:nvPr/>
            </p:nvSpPr>
            <p:spPr>
              <a:xfrm rot="-2830019">
                <a:off x="-56761" y="2341433"/>
                <a:ext cx="4314245" cy="475306"/>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99" name="Google Shape;3499;p19"/>
              <p:cNvSpPr/>
              <p:nvPr/>
            </p:nvSpPr>
            <p:spPr>
              <a:xfrm rot="-2827716">
                <a:off x="-133745" y="2377546"/>
                <a:ext cx="4311929" cy="261669"/>
              </a:xfrm>
              <a:custGeom>
                <a:avLst/>
                <a:gdLst/>
                <a:ahLst/>
                <a:cxnLst/>
                <a:rect l="l" t="t" r="r" b="b"/>
                <a:pathLst>
                  <a:path w="4314181" h="261806" extrusionOk="0">
                    <a:moveTo>
                      <a:pt x="4244562" y="69619"/>
                    </a:moveTo>
                    <a:cubicBezTo>
                      <a:pt x="4287576" y="112632"/>
                      <a:pt x="4314180" y="172055"/>
                      <a:pt x="4314181" y="237692"/>
                    </a:cubicBezTo>
                    <a:lnTo>
                      <a:pt x="4311749" y="261806"/>
                    </a:lnTo>
                    <a:lnTo>
                      <a:pt x="4308024" y="224853"/>
                    </a:lnTo>
                    <a:cubicBezTo>
                      <a:pt x="4285860" y="116541"/>
                      <a:pt x="4190026" y="35064"/>
                      <a:pt x="4075162" y="35064"/>
                    </a:cubicBezTo>
                    <a:lnTo>
                      <a:pt x="236364" y="35064"/>
                    </a:lnTo>
                    <a:cubicBezTo>
                      <a:pt x="121500" y="35064"/>
                      <a:pt x="25666" y="116541"/>
                      <a:pt x="3502" y="224853"/>
                    </a:cubicBezTo>
                    <a:lnTo>
                      <a:pt x="1104" y="248640"/>
                    </a:lnTo>
                    <a:lnTo>
                      <a:pt x="0" y="237692"/>
                    </a:lnTo>
                    <a:cubicBezTo>
                      <a:pt x="0" y="106419"/>
                      <a:pt x="106418" y="0"/>
                      <a:pt x="237691" y="1"/>
                    </a:cubicBezTo>
                    <a:lnTo>
                      <a:pt x="4076489" y="0"/>
                    </a:lnTo>
                    <a:cubicBezTo>
                      <a:pt x="4142126" y="0"/>
                      <a:pt x="4201548" y="26605"/>
                      <a:pt x="4244562" y="69619"/>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00" name="Google Shape;3500;p19"/>
              <p:cNvSpPr/>
              <p:nvPr/>
            </p:nvSpPr>
            <p:spPr>
              <a:xfrm rot="-2827716">
                <a:off x="26426" y="2519211"/>
                <a:ext cx="4311928" cy="261670"/>
              </a:xfrm>
              <a:custGeom>
                <a:avLst/>
                <a:gdLst/>
                <a:ahLst/>
                <a:cxnLst/>
                <a:rect l="l" t="t" r="r" b="b"/>
                <a:pathLst>
                  <a:path w="4314180" h="261807" extrusionOk="0">
                    <a:moveTo>
                      <a:pt x="4313076" y="13166"/>
                    </a:moveTo>
                    <a:lnTo>
                      <a:pt x="4314180" y="24115"/>
                    </a:lnTo>
                    <a:cubicBezTo>
                      <a:pt x="4314179" y="155388"/>
                      <a:pt x="4207762" y="261806"/>
                      <a:pt x="4076489" y="261807"/>
                    </a:cubicBezTo>
                    <a:lnTo>
                      <a:pt x="237690" y="261806"/>
                    </a:lnTo>
                    <a:cubicBezTo>
                      <a:pt x="106418" y="261807"/>
                      <a:pt x="0" y="155388"/>
                      <a:pt x="0" y="24116"/>
                    </a:cubicBezTo>
                    <a:lnTo>
                      <a:pt x="2431" y="0"/>
                    </a:lnTo>
                    <a:lnTo>
                      <a:pt x="6156" y="36955"/>
                    </a:lnTo>
                    <a:cubicBezTo>
                      <a:pt x="28320" y="145267"/>
                      <a:pt x="124154" y="226743"/>
                      <a:pt x="239018" y="226743"/>
                    </a:cubicBezTo>
                    <a:lnTo>
                      <a:pt x="4077816" y="226743"/>
                    </a:lnTo>
                    <a:cubicBezTo>
                      <a:pt x="4192680" y="226743"/>
                      <a:pt x="4288514" y="145266"/>
                      <a:pt x="4310678" y="36954"/>
                    </a:cubicBezTo>
                    <a:lnTo>
                      <a:pt x="4313076" y="1316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01" name="Google Shape;3501;p19"/>
            <p:cNvGrpSpPr/>
            <p:nvPr/>
          </p:nvGrpSpPr>
          <p:grpSpPr>
            <a:xfrm>
              <a:off x="6905742" y="1929955"/>
              <a:ext cx="2735357" cy="2897246"/>
              <a:chOff x="3267959" y="970321"/>
              <a:chExt cx="4398388" cy="4658700"/>
            </a:xfrm>
          </p:grpSpPr>
          <p:sp>
            <p:nvSpPr>
              <p:cNvPr id="3502" name="Google Shape;3502;p19"/>
              <p:cNvSpPr/>
              <p:nvPr/>
            </p:nvSpPr>
            <p:spPr>
              <a:xfrm rot="-2830072">
                <a:off x="2627559" y="2934221"/>
                <a:ext cx="5675200"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03" name="Google Shape;3503;p19"/>
              <p:cNvSpPr/>
              <p:nvPr/>
            </p:nvSpPr>
            <p:spPr>
              <a:xfrm rot="-2827716">
                <a:off x="2504074" y="2991429"/>
                <a:ext cx="5672301" cy="389356"/>
              </a:xfrm>
              <a:custGeom>
                <a:avLst/>
                <a:gdLst/>
                <a:ahLst/>
                <a:cxnLst/>
                <a:rect l="l" t="t" r="r" b="b"/>
                <a:pathLst>
                  <a:path w="5675264" h="389559" extrusionOk="0">
                    <a:moveTo>
                      <a:pt x="5568227" y="107035"/>
                    </a:moveTo>
                    <a:cubicBezTo>
                      <a:pt x="5634360" y="173168"/>
                      <a:pt x="5675264" y="264529"/>
                      <a:pt x="5675264" y="365445"/>
                    </a:cubicBezTo>
                    <a:lnTo>
                      <a:pt x="5672833" y="389559"/>
                    </a:lnTo>
                    <a:lnTo>
                      <a:pt x="5666512" y="326858"/>
                    </a:lnTo>
                    <a:cubicBezTo>
                      <a:pt x="5632435" y="160331"/>
                      <a:pt x="5485093" y="35064"/>
                      <a:pt x="5308491" y="35064"/>
                    </a:cubicBezTo>
                    <a:lnTo>
                      <a:pt x="364118" y="35064"/>
                    </a:lnTo>
                    <a:cubicBezTo>
                      <a:pt x="187517" y="35064"/>
                      <a:pt x="40174" y="160331"/>
                      <a:pt x="6098" y="326859"/>
                    </a:cubicBezTo>
                    <a:lnTo>
                      <a:pt x="1104" y="376394"/>
                    </a:lnTo>
                    <a:lnTo>
                      <a:pt x="0" y="365445"/>
                    </a:lnTo>
                    <a:cubicBezTo>
                      <a:pt x="0" y="163615"/>
                      <a:pt x="163615" y="0"/>
                      <a:pt x="365446" y="0"/>
                    </a:cubicBezTo>
                    <a:lnTo>
                      <a:pt x="5309818" y="0"/>
                    </a:lnTo>
                    <a:cubicBezTo>
                      <a:pt x="5410733" y="0"/>
                      <a:pt x="5502095" y="40904"/>
                      <a:pt x="5568227" y="10703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04" name="Google Shape;3504;p19"/>
              <p:cNvSpPr/>
              <p:nvPr/>
            </p:nvSpPr>
            <p:spPr>
              <a:xfrm rot="-2827716">
                <a:off x="2757930" y="3219948"/>
                <a:ext cx="5672301" cy="389357"/>
              </a:xfrm>
              <a:custGeom>
                <a:avLst/>
                <a:gdLst/>
                <a:ahLst/>
                <a:cxnLst/>
                <a:rect l="l" t="t" r="r" b="b"/>
                <a:pathLst>
                  <a:path w="5675264" h="389560" extrusionOk="0">
                    <a:moveTo>
                      <a:pt x="5674160" y="13165"/>
                    </a:moveTo>
                    <a:lnTo>
                      <a:pt x="5675264" y="24114"/>
                    </a:lnTo>
                    <a:cubicBezTo>
                      <a:pt x="5675264" y="225944"/>
                      <a:pt x="5511649" y="389560"/>
                      <a:pt x="5309819" y="389560"/>
                    </a:cubicBezTo>
                    <a:lnTo>
                      <a:pt x="365445" y="389560"/>
                    </a:lnTo>
                    <a:cubicBezTo>
                      <a:pt x="163615" y="389559"/>
                      <a:pt x="0" y="225945"/>
                      <a:pt x="0" y="24115"/>
                    </a:cubicBezTo>
                    <a:lnTo>
                      <a:pt x="2431" y="0"/>
                    </a:lnTo>
                    <a:lnTo>
                      <a:pt x="8752" y="62701"/>
                    </a:lnTo>
                    <a:cubicBezTo>
                      <a:pt x="42828" y="229228"/>
                      <a:pt x="190171" y="354496"/>
                      <a:pt x="366772" y="354496"/>
                    </a:cubicBezTo>
                    <a:lnTo>
                      <a:pt x="5311146" y="354496"/>
                    </a:lnTo>
                    <a:cubicBezTo>
                      <a:pt x="5487748" y="354496"/>
                      <a:pt x="5635090" y="229228"/>
                      <a:pt x="5669166" y="62700"/>
                    </a:cubicBezTo>
                    <a:lnTo>
                      <a:pt x="5674160"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05" name="Google Shape;3505;p19"/>
            <p:cNvGrpSpPr/>
            <p:nvPr/>
          </p:nvGrpSpPr>
          <p:grpSpPr>
            <a:xfrm>
              <a:off x="8577178" y="2435244"/>
              <a:ext cx="2747973" cy="2910865"/>
              <a:chOff x="5955587" y="1782813"/>
              <a:chExt cx="4418674" cy="4680600"/>
            </a:xfrm>
          </p:grpSpPr>
          <p:sp>
            <p:nvSpPr>
              <p:cNvPr id="3506" name="Google Shape;3506;p19"/>
              <p:cNvSpPr/>
              <p:nvPr/>
            </p:nvSpPr>
            <p:spPr>
              <a:xfrm rot="-2830029">
                <a:off x="5310423" y="3757664"/>
                <a:ext cx="5705129"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07" name="Google Shape;3507;p19"/>
              <p:cNvSpPr/>
              <p:nvPr/>
            </p:nvSpPr>
            <p:spPr>
              <a:xfrm rot="-2827716">
                <a:off x="5186938" y="3814894"/>
                <a:ext cx="5702117" cy="389357"/>
              </a:xfrm>
              <a:custGeom>
                <a:avLst/>
                <a:gdLst/>
                <a:ahLst/>
                <a:cxnLst/>
                <a:rect l="l" t="t" r="r" b="b"/>
                <a:pathLst>
                  <a:path w="5705095" h="389560" extrusionOk="0">
                    <a:moveTo>
                      <a:pt x="5598059" y="107036"/>
                    </a:moveTo>
                    <a:cubicBezTo>
                      <a:pt x="5664191" y="173169"/>
                      <a:pt x="5705095" y="264530"/>
                      <a:pt x="5705095" y="365446"/>
                    </a:cubicBezTo>
                    <a:lnTo>
                      <a:pt x="5702664" y="389560"/>
                    </a:lnTo>
                    <a:lnTo>
                      <a:pt x="5696344" y="326859"/>
                    </a:lnTo>
                    <a:cubicBezTo>
                      <a:pt x="5662267" y="160332"/>
                      <a:pt x="5514924" y="35064"/>
                      <a:pt x="5338323" y="35064"/>
                    </a:cubicBezTo>
                    <a:lnTo>
                      <a:pt x="364118" y="35065"/>
                    </a:lnTo>
                    <a:cubicBezTo>
                      <a:pt x="187517" y="35064"/>
                      <a:pt x="40174" y="160332"/>
                      <a:pt x="6098" y="326859"/>
                    </a:cubicBezTo>
                    <a:lnTo>
                      <a:pt x="1104" y="376394"/>
                    </a:lnTo>
                    <a:lnTo>
                      <a:pt x="0" y="365445"/>
                    </a:lnTo>
                    <a:cubicBezTo>
                      <a:pt x="1" y="163616"/>
                      <a:pt x="163615" y="0"/>
                      <a:pt x="365445" y="1"/>
                    </a:cubicBezTo>
                    <a:lnTo>
                      <a:pt x="5339650" y="0"/>
                    </a:lnTo>
                    <a:cubicBezTo>
                      <a:pt x="5440565" y="0"/>
                      <a:pt x="5531927" y="40904"/>
                      <a:pt x="5598059"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08" name="Google Shape;3508;p19"/>
              <p:cNvSpPr/>
              <p:nvPr/>
            </p:nvSpPr>
            <p:spPr>
              <a:xfrm rot="-2827716">
                <a:off x="5440794" y="4043414"/>
                <a:ext cx="5702117" cy="389357"/>
              </a:xfrm>
              <a:custGeom>
                <a:avLst/>
                <a:gdLst/>
                <a:ahLst/>
                <a:cxnLst/>
                <a:rect l="l" t="t" r="r" b="b"/>
                <a:pathLst>
                  <a:path w="5705095" h="389560" extrusionOk="0">
                    <a:moveTo>
                      <a:pt x="5703991" y="13166"/>
                    </a:moveTo>
                    <a:lnTo>
                      <a:pt x="5705095" y="24115"/>
                    </a:lnTo>
                    <a:cubicBezTo>
                      <a:pt x="5705095" y="225945"/>
                      <a:pt x="5541480" y="389560"/>
                      <a:pt x="5339650" y="389560"/>
                    </a:cubicBezTo>
                    <a:lnTo>
                      <a:pt x="365445" y="389560"/>
                    </a:lnTo>
                    <a:cubicBezTo>
                      <a:pt x="163615" y="389560"/>
                      <a:pt x="0" y="225945"/>
                      <a:pt x="0" y="24115"/>
                    </a:cubicBezTo>
                    <a:lnTo>
                      <a:pt x="2431" y="0"/>
                    </a:lnTo>
                    <a:lnTo>
                      <a:pt x="8752" y="62702"/>
                    </a:lnTo>
                    <a:cubicBezTo>
                      <a:pt x="42828" y="229229"/>
                      <a:pt x="190170" y="354497"/>
                      <a:pt x="366772" y="354497"/>
                    </a:cubicBezTo>
                    <a:lnTo>
                      <a:pt x="5340977" y="354496"/>
                    </a:lnTo>
                    <a:cubicBezTo>
                      <a:pt x="5517579" y="354496"/>
                      <a:pt x="5664921" y="229229"/>
                      <a:pt x="5698998" y="62701"/>
                    </a:cubicBezTo>
                    <a:lnTo>
                      <a:pt x="5703991" y="1316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09" name="Google Shape;3509;p19"/>
            <p:cNvGrpSpPr/>
            <p:nvPr/>
          </p:nvGrpSpPr>
          <p:grpSpPr>
            <a:xfrm>
              <a:off x="9818854" y="3525034"/>
              <a:ext cx="1919373" cy="2040516"/>
              <a:chOff x="7952172" y="3535170"/>
              <a:chExt cx="3086305" cy="3281100"/>
            </a:xfrm>
          </p:grpSpPr>
          <p:sp>
            <p:nvSpPr>
              <p:cNvPr id="3510" name="Google Shape;3510;p19"/>
              <p:cNvSpPr/>
              <p:nvPr/>
            </p:nvSpPr>
            <p:spPr>
              <a:xfrm rot="-2829986">
                <a:off x="7439577" y="4978085"/>
                <a:ext cx="4107691" cy="395269"/>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11" name="Google Shape;3511;p19"/>
              <p:cNvSpPr/>
              <p:nvPr/>
            </p:nvSpPr>
            <p:spPr>
              <a:xfrm rot="-2827716">
                <a:off x="7376022" y="5008186"/>
                <a:ext cx="4105426" cy="218287"/>
              </a:xfrm>
              <a:custGeom>
                <a:avLst/>
                <a:gdLst/>
                <a:ahLst/>
                <a:cxnLst/>
                <a:rect l="l" t="t" r="r" b="b"/>
                <a:pathLst>
                  <a:path w="4107570" h="218401" extrusionOk="0">
                    <a:moveTo>
                      <a:pt x="4049699" y="57870"/>
                    </a:moveTo>
                    <a:cubicBezTo>
                      <a:pt x="4085455" y="93627"/>
                      <a:pt x="4107570" y="143024"/>
                      <a:pt x="4107570" y="197586"/>
                    </a:cubicBezTo>
                    <a:lnTo>
                      <a:pt x="4107569" y="197586"/>
                    </a:lnTo>
                    <a:lnTo>
                      <a:pt x="4103367" y="218401"/>
                    </a:lnTo>
                    <a:lnTo>
                      <a:pt x="4090716" y="155740"/>
                    </a:lnTo>
                    <a:cubicBezTo>
                      <a:pt x="4060721" y="84823"/>
                      <a:pt x="3990500" y="35063"/>
                      <a:pt x="3908657" y="35064"/>
                    </a:cubicBezTo>
                    <a:lnTo>
                      <a:pt x="196259" y="35063"/>
                    </a:lnTo>
                    <a:cubicBezTo>
                      <a:pt x="114415" y="35064"/>
                      <a:pt x="44195" y="84824"/>
                      <a:pt x="14200" y="155740"/>
                    </a:cubicBezTo>
                    <a:lnTo>
                      <a:pt x="2876" y="211831"/>
                    </a:lnTo>
                    <a:lnTo>
                      <a:pt x="0" y="197585"/>
                    </a:lnTo>
                    <a:lnTo>
                      <a:pt x="0" y="197586"/>
                    </a:lnTo>
                    <a:cubicBezTo>
                      <a:pt x="1" y="88462"/>
                      <a:pt x="88462" y="0"/>
                      <a:pt x="197586" y="0"/>
                    </a:cubicBezTo>
                    <a:lnTo>
                      <a:pt x="3909984" y="0"/>
                    </a:lnTo>
                    <a:cubicBezTo>
                      <a:pt x="3964546" y="0"/>
                      <a:pt x="4013943" y="22115"/>
                      <a:pt x="4049699" y="5787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12" name="Google Shape;3512;p19"/>
              <p:cNvSpPr/>
              <p:nvPr/>
            </p:nvSpPr>
            <p:spPr>
              <a:xfrm rot="-2827716">
                <a:off x="7509199" y="5124823"/>
                <a:ext cx="4105427" cy="218290"/>
              </a:xfrm>
              <a:custGeom>
                <a:avLst/>
                <a:gdLst/>
                <a:ahLst/>
                <a:cxnLst/>
                <a:rect l="l" t="t" r="r" b="b"/>
                <a:pathLst>
                  <a:path w="4107571" h="218404" extrusionOk="0">
                    <a:moveTo>
                      <a:pt x="4104695" y="6570"/>
                    </a:moveTo>
                    <a:lnTo>
                      <a:pt x="4107571" y="20818"/>
                    </a:lnTo>
                    <a:lnTo>
                      <a:pt x="4107569" y="20818"/>
                    </a:lnTo>
                    <a:cubicBezTo>
                      <a:pt x="4107569" y="129942"/>
                      <a:pt x="4019108" y="218404"/>
                      <a:pt x="3909983" y="218404"/>
                    </a:cubicBezTo>
                    <a:lnTo>
                      <a:pt x="197587" y="218403"/>
                    </a:lnTo>
                    <a:cubicBezTo>
                      <a:pt x="88463" y="218403"/>
                      <a:pt x="0" y="129941"/>
                      <a:pt x="0" y="20818"/>
                    </a:cubicBezTo>
                    <a:lnTo>
                      <a:pt x="1" y="20818"/>
                    </a:lnTo>
                    <a:lnTo>
                      <a:pt x="4204" y="0"/>
                    </a:lnTo>
                    <a:lnTo>
                      <a:pt x="16855" y="62664"/>
                    </a:lnTo>
                    <a:cubicBezTo>
                      <a:pt x="46850" y="133580"/>
                      <a:pt x="117071" y="183340"/>
                      <a:pt x="198914" y="183340"/>
                    </a:cubicBezTo>
                    <a:lnTo>
                      <a:pt x="3911311" y="183341"/>
                    </a:lnTo>
                    <a:cubicBezTo>
                      <a:pt x="3993154" y="183341"/>
                      <a:pt x="4063375" y="133581"/>
                      <a:pt x="4093370" y="62664"/>
                    </a:cubicBezTo>
                    <a:lnTo>
                      <a:pt x="4104695" y="657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13" name="Google Shape;3513;p19"/>
            <p:cNvGrpSpPr/>
            <p:nvPr/>
          </p:nvGrpSpPr>
          <p:grpSpPr>
            <a:xfrm>
              <a:off x="10979083" y="3768729"/>
              <a:ext cx="1014688" cy="1075203"/>
              <a:chOff x="9817792" y="3927025"/>
              <a:chExt cx="1631594" cy="1728900"/>
            </a:xfrm>
          </p:grpSpPr>
          <p:sp>
            <p:nvSpPr>
              <p:cNvPr id="3514" name="Google Shape;3514;p19"/>
              <p:cNvSpPr/>
              <p:nvPr/>
            </p:nvSpPr>
            <p:spPr>
              <a:xfrm rot="-2829923">
                <a:off x="9564967" y="4670579"/>
                <a:ext cx="2133450" cy="241791"/>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15" name="Google Shape;3515;p19"/>
              <p:cNvSpPr/>
              <p:nvPr/>
            </p:nvSpPr>
            <p:spPr>
              <a:xfrm rot="-2827716">
                <a:off x="9528923" y="4687498"/>
                <a:ext cx="2132346" cy="141707"/>
              </a:xfrm>
              <a:custGeom>
                <a:avLst/>
                <a:gdLst/>
                <a:ahLst/>
                <a:cxnLst/>
                <a:rect l="l" t="t" r="r" b="b"/>
                <a:pathLst>
                  <a:path w="2133460" h="141781" extrusionOk="0">
                    <a:moveTo>
                      <a:pt x="2098031" y="35430"/>
                    </a:moveTo>
                    <a:cubicBezTo>
                      <a:pt x="2119921" y="57320"/>
                      <a:pt x="2133460" y="87560"/>
                      <a:pt x="2133460" y="120964"/>
                    </a:cubicBezTo>
                    <a:lnTo>
                      <a:pt x="2133459" y="120963"/>
                    </a:lnTo>
                    <a:lnTo>
                      <a:pt x="2129256" y="141781"/>
                    </a:lnTo>
                    <a:lnTo>
                      <a:pt x="2122627" y="108944"/>
                    </a:lnTo>
                    <a:cubicBezTo>
                      <a:pt x="2104264" y="65527"/>
                      <a:pt x="2061274" y="35064"/>
                      <a:pt x="2011170" y="35065"/>
                    </a:cubicBezTo>
                    <a:lnTo>
                      <a:pt x="119635" y="35064"/>
                    </a:lnTo>
                    <a:cubicBezTo>
                      <a:pt x="69531" y="35064"/>
                      <a:pt x="26542" y="65528"/>
                      <a:pt x="8179" y="108943"/>
                    </a:cubicBezTo>
                    <a:lnTo>
                      <a:pt x="2877" y="135208"/>
                    </a:lnTo>
                    <a:lnTo>
                      <a:pt x="0" y="120963"/>
                    </a:lnTo>
                    <a:lnTo>
                      <a:pt x="9506" y="73880"/>
                    </a:lnTo>
                    <a:cubicBezTo>
                      <a:pt x="27870" y="30464"/>
                      <a:pt x="70859" y="1"/>
                      <a:pt x="120963" y="1"/>
                    </a:cubicBezTo>
                    <a:lnTo>
                      <a:pt x="2012497" y="1"/>
                    </a:lnTo>
                    <a:cubicBezTo>
                      <a:pt x="2045900" y="0"/>
                      <a:pt x="2076141" y="13540"/>
                      <a:pt x="2098031" y="3543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16" name="Google Shape;3516;p19"/>
              <p:cNvSpPr/>
              <p:nvPr/>
            </p:nvSpPr>
            <p:spPr>
              <a:xfrm rot="-2827716">
                <a:off x="9605909" y="4752042"/>
                <a:ext cx="2132346" cy="141708"/>
              </a:xfrm>
              <a:custGeom>
                <a:avLst/>
                <a:gdLst/>
                <a:ahLst/>
                <a:cxnLst/>
                <a:rect l="l" t="t" r="r" b="b"/>
                <a:pathLst>
                  <a:path w="2133460" h="141782" extrusionOk="0">
                    <a:moveTo>
                      <a:pt x="2130583" y="6573"/>
                    </a:moveTo>
                    <a:lnTo>
                      <a:pt x="2133460" y="20820"/>
                    </a:lnTo>
                    <a:lnTo>
                      <a:pt x="2133459" y="20819"/>
                    </a:lnTo>
                    <a:cubicBezTo>
                      <a:pt x="2133459" y="87625"/>
                      <a:pt x="2079303" y="141782"/>
                      <a:pt x="2012495" y="141782"/>
                    </a:cubicBezTo>
                    <a:lnTo>
                      <a:pt x="120963" y="141781"/>
                    </a:lnTo>
                    <a:cubicBezTo>
                      <a:pt x="70859" y="141781"/>
                      <a:pt x="27869" y="111318"/>
                      <a:pt x="9506" y="67902"/>
                    </a:cubicBezTo>
                    <a:lnTo>
                      <a:pt x="0" y="20819"/>
                    </a:lnTo>
                    <a:lnTo>
                      <a:pt x="4204" y="0"/>
                    </a:lnTo>
                    <a:lnTo>
                      <a:pt x="10833" y="32839"/>
                    </a:lnTo>
                    <a:cubicBezTo>
                      <a:pt x="29197" y="76254"/>
                      <a:pt x="72186" y="106718"/>
                      <a:pt x="122290" y="106718"/>
                    </a:cubicBezTo>
                    <a:lnTo>
                      <a:pt x="2013823" y="106719"/>
                    </a:lnTo>
                    <a:cubicBezTo>
                      <a:pt x="2063928" y="106718"/>
                      <a:pt x="2106917" y="76255"/>
                      <a:pt x="2125281" y="32840"/>
                    </a:cubicBezTo>
                    <a:lnTo>
                      <a:pt x="2130583" y="657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17" name="Google Shape;3517;p19"/>
            <p:cNvGrpSpPr/>
            <p:nvPr/>
          </p:nvGrpSpPr>
          <p:grpSpPr>
            <a:xfrm>
              <a:off x="7864037" y="1257297"/>
              <a:ext cx="2696496" cy="2857879"/>
              <a:chOff x="4808875" y="-111295"/>
              <a:chExt cx="4335900" cy="4595400"/>
            </a:xfrm>
          </p:grpSpPr>
          <p:sp>
            <p:nvSpPr>
              <p:cNvPr id="3518" name="Google Shape;3518;p19"/>
              <p:cNvSpPr/>
              <p:nvPr/>
            </p:nvSpPr>
            <p:spPr>
              <a:xfrm rot="-2829990">
                <a:off x="4182321" y="1820955"/>
                <a:ext cx="5589007"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19" name="Google Shape;3519;p19"/>
              <p:cNvSpPr/>
              <p:nvPr/>
            </p:nvSpPr>
            <p:spPr>
              <a:xfrm rot="-2827716">
                <a:off x="4118653" y="1851906"/>
                <a:ext cx="5567509" cy="509926"/>
              </a:xfrm>
              <a:custGeom>
                <a:avLst/>
                <a:gdLst/>
                <a:ahLst/>
                <a:cxnLst/>
                <a:rect l="l" t="t" r="r" b="b"/>
                <a:pathLst>
                  <a:path w="5570417" h="510192" extrusionOk="0">
                    <a:moveTo>
                      <a:pt x="5463381" y="107036"/>
                    </a:moveTo>
                    <a:cubicBezTo>
                      <a:pt x="5529514" y="173169"/>
                      <a:pt x="5570418" y="264531"/>
                      <a:pt x="5570417" y="365446"/>
                    </a:cubicBezTo>
                    <a:cubicBezTo>
                      <a:pt x="5570417" y="415903"/>
                      <a:pt x="5560192" y="463973"/>
                      <a:pt x="5541699" y="507693"/>
                    </a:cubicBezTo>
                    <a:lnTo>
                      <a:pt x="5540342" y="510192"/>
                    </a:lnTo>
                    <a:lnTo>
                      <a:pt x="5551648" y="473773"/>
                    </a:lnTo>
                    <a:cubicBezTo>
                      <a:pt x="5556516" y="449984"/>
                      <a:pt x="5559072" y="425352"/>
                      <a:pt x="5559072" y="400123"/>
                    </a:cubicBezTo>
                    <a:cubicBezTo>
                      <a:pt x="5559072" y="198293"/>
                      <a:pt x="5395458" y="34678"/>
                      <a:pt x="5193627" y="34678"/>
                    </a:cubicBezTo>
                    <a:lnTo>
                      <a:pt x="335369" y="34679"/>
                    </a:lnTo>
                    <a:cubicBezTo>
                      <a:pt x="209226" y="34679"/>
                      <a:pt x="98010" y="98591"/>
                      <a:pt x="32337" y="195800"/>
                    </a:cubicBezTo>
                    <a:lnTo>
                      <a:pt x="0" y="255376"/>
                    </a:lnTo>
                    <a:lnTo>
                      <a:pt x="9988" y="223198"/>
                    </a:lnTo>
                    <a:cubicBezTo>
                      <a:pt x="65466" y="92034"/>
                      <a:pt x="195342" y="1"/>
                      <a:pt x="346714" y="1"/>
                    </a:cubicBezTo>
                    <a:lnTo>
                      <a:pt x="5204973" y="0"/>
                    </a:lnTo>
                    <a:cubicBezTo>
                      <a:pt x="5305888" y="0"/>
                      <a:pt x="5397249" y="40904"/>
                      <a:pt x="5463381"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20" name="Google Shape;3520;p19"/>
              <p:cNvSpPr/>
              <p:nvPr/>
            </p:nvSpPr>
            <p:spPr>
              <a:xfrm rot="-2827716">
                <a:off x="4271307" y="2012144"/>
                <a:ext cx="5567509" cy="509927"/>
              </a:xfrm>
              <a:custGeom>
                <a:avLst/>
                <a:gdLst/>
                <a:ahLst/>
                <a:cxnLst/>
                <a:rect l="l" t="t" r="r" b="b"/>
                <a:pathLst>
                  <a:path w="5570417" h="510193" extrusionOk="0">
                    <a:moveTo>
                      <a:pt x="5570417" y="254816"/>
                    </a:moveTo>
                    <a:lnTo>
                      <a:pt x="5560429" y="286995"/>
                    </a:lnTo>
                    <a:cubicBezTo>
                      <a:pt x="5504952" y="418159"/>
                      <a:pt x="5375074" y="510192"/>
                      <a:pt x="5223702" y="510192"/>
                    </a:cubicBezTo>
                    <a:lnTo>
                      <a:pt x="365444" y="510192"/>
                    </a:lnTo>
                    <a:cubicBezTo>
                      <a:pt x="163614" y="510193"/>
                      <a:pt x="0" y="346577"/>
                      <a:pt x="0" y="144747"/>
                    </a:cubicBezTo>
                    <a:cubicBezTo>
                      <a:pt x="0" y="94290"/>
                      <a:pt x="10226" y="46221"/>
                      <a:pt x="28718" y="2500"/>
                    </a:cubicBezTo>
                    <a:lnTo>
                      <a:pt x="30075" y="0"/>
                    </a:lnTo>
                    <a:lnTo>
                      <a:pt x="18769" y="36420"/>
                    </a:lnTo>
                    <a:cubicBezTo>
                      <a:pt x="13902" y="60209"/>
                      <a:pt x="11345" y="84841"/>
                      <a:pt x="11345" y="110069"/>
                    </a:cubicBezTo>
                    <a:cubicBezTo>
                      <a:pt x="11345" y="311900"/>
                      <a:pt x="174959" y="475515"/>
                      <a:pt x="376790" y="475515"/>
                    </a:cubicBezTo>
                    <a:lnTo>
                      <a:pt x="5235047" y="475515"/>
                    </a:lnTo>
                    <a:cubicBezTo>
                      <a:pt x="5361191" y="475514"/>
                      <a:pt x="5472407" y="411603"/>
                      <a:pt x="5538080" y="314393"/>
                    </a:cubicBezTo>
                    <a:lnTo>
                      <a:pt x="5570417" y="25481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21" name="Google Shape;3521;p19"/>
            <p:cNvGrpSpPr/>
            <p:nvPr/>
          </p:nvGrpSpPr>
          <p:grpSpPr>
            <a:xfrm>
              <a:off x="5691838" y="1415027"/>
              <a:ext cx="1661592" cy="1765885"/>
              <a:chOff x="1316031" y="142329"/>
              <a:chExt cx="2671800" cy="2839500"/>
            </a:xfrm>
          </p:grpSpPr>
          <p:sp>
            <p:nvSpPr>
              <p:cNvPr id="3522" name="Google Shape;3522;p19"/>
              <p:cNvSpPr/>
              <p:nvPr/>
            </p:nvSpPr>
            <p:spPr>
              <a:xfrm rot="-2830044">
                <a:off x="893477" y="1370600"/>
                <a:ext cx="3516907" cy="382958"/>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23" name="Google Shape;3523;p19"/>
              <p:cNvSpPr/>
              <p:nvPr/>
            </p:nvSpPr>
            <p:spPr>
              <a:xfrm rot="-2827716">
                <a:off x="863305" y="1385770"/>
                <a:ext cx="3505215" cy="274960"/>
              </a:xfrm>
              <a:custGeom>
                <a:avLst/>
                <a:gdLst/>
                <a:ahLst/>
                <a:cxnLst/>
                <a:rect l="l" t="t" r="r" b="b"/>
                <a:pathLst>
                  <a:path w="3507046" h="275104" extrusionOk="0">
                    <a:moveTo>
                      <a:pt x="3450985" y="56062"/>
                    </a:moveTo>
                    <a:cubicBezTo>
                      <a:pt x="3485622" y="90699"/>
                      <a:pt x="3507046" y="138549"/>
                      <a:pt x="3507046" y="191404"/>
                    </a:cubicBezTo>
                    <a:cubicBezTo>
                      <a:pt x="3507046" y="217831"/>
                      <a:pt x="3501690" y="243008"/>
                      <a:pt x="3492004" y="265906"/>
                    </a:cubicBezTo>
                    <a:lnTo>
                      <a:pt x="3485803" y="275104"/>
                    </a:lnTo>
                    <a:lnTo>
                      <a:pt x="3495700" y="226082"/>
                    </a:lnTo>
                    <a:cubicBezTo>
                      <a:pt x="3495701" y="120372"/>
                      <a:pt x="3410007" y="34678"/>
                      <a:pt x="3304298" y="34679"/>
                    </a:cubicBezTo>
                    <a:lnTo>
                      <a:pt x="170160" y="34678"/>
                    </a:lnTo>
                    <a:cubicBezTo>
                      <a:pt x="117306" y="34678"/>
                      <a:pt x="69455" y="56102"/>
                      <a:pt x="34818" y="90739"/>
                    </a:cubicBezTo>
                    <a:lnTo>
                      <a:pt x="0" y="142381"/>
                    </a:lnTo>
                    <a:lnTo>
                      <a:pt x="5144" y="116901"/>
                    </a:lnTo>
                    <a:cubicBezTo>
                      <a:pt x="34200" y="48203"/>
                      <a:pt x="102224" y="1"/>
                      <a:pt x="181506" y="0"/>
                    </a:cubicBezTo>
                    <a:lnTo>
                      <a:pt x="3315643" y="1"/>
                    </a:lnTo>
                    <a:cubicBezTo>
                      <a:pt x="3368497" y="1"/>
                      <a:pt x="3416348" y="21424"/>
                      <a:pt x="3450985" y="56062"/>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24" name="Google Shape;3524;p19"/>
              <p:cNvSpPr/>
              <p:nvPr/>
            </p:nvSpPr>
            <p:spPr>
              <a:xfrm rot="-2827716">
                <a:off x="939100" y="1462710"/>
                <a:ext cx="3505215" cy="274959"/>
              </a:xfrm>
              <a:custGeom>
                <a:avLst/>
                <a:gdLst/>
                <a:ahLst/>
                <a:cxnLst/>
                <a:rect l="l" t="t" r="r" b="b"/>
                <a:pathLst>
                  <a:path w="3507046" h="275103" extrusionOk="0">
                    <a:moveTo>
                      <a:pt x="3507046" y="132723"/>
                    </a:moveTo>
                    <a:lnTo>
                      <a:pt x="3501902" y="158203"/>
                    </a:lnTo>
                    <a:cubicBezTo>
                      <a:pt x="3472846" y="226900"/>
                      <a:pt x="3404822" y="275103"/>
                      <a:pt x="3325540" y="275103"/>
                    </a:cubicBezTo>
                    <a:lnTo>
                      <a:pt x="191404" y="275103"/>
                    </a:lnTo>
                    <a:cubicBezTo>
                      <a:pt x="85694" y="275103"/>
                      <a:pt x="0" y="189409"/>
                      <a:pt x="0" y="83700"/>
                    </a:cubicBezTo>
                    <a:cubicBezTo>
                      <a:pt x="0" y="57272"/>
                      <a:pt x="5356" y="32096"/>
                      <a:pt x="15042" y="9197"/>
                    </a:cubicBezTo>
                    <a:lnTo>
                      <a:pt x="21243" y="0"/>
                    </a:lnTo>
                    <a:lnTo>
                      <a:pt x="11346" y="49022"/>
                    </a:lnTo>
                    <a:cubicBezTo>
                      <a:pt x="11345" y="154732"/>
                      <a:pt x="97039" y="240425"/>
                      <a:pt x="202749" y="240426"/>
                    </a:cubicBezTo>
                    <a:lnTo>
                      <a:pt x="3336885" y="240426"/>
                    </a:lnTo>
                    <a:cubicBezTo>
                      <a:pt x="3389740" y="240426"/>
                      <a:pt x="3437591" y="219002"/>
                      <a:pt x="3472228" y="184365"/>
                    </a:cubicBezTo>
                    <a:lnTo>
                      <a:pt x="3507046" y="13272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25" name="Google Shape;3525;p19"/>
            <p:cNvGrpSpPr/>
            <p:nvPr/>
          </p:nvGrpSpPr>
          <p:grpSpPr>
            <a:xfrm>
              <a:off x="8371084" y="1544780"/>
              <a:ext cx="2776908" cy="2944448"/>
              <a:chOff x="5624194" y="350969"/>
              <a:chExt cx="4465200" cy="4734600"/>
            </a:xfrm>
          </p:grpSpPr>
          <p:sp>
            <p:nvSpPr>
              <p:cNvPr id="3526" name="Google Shape;3526;p19"/>
              <p:cNvSpPr/>
              <p:nvPr/>
            </p:nvSpPr>
            <p:spPr>
              <a:xfrm rot="-2829881">
                <a:off x="4967296" y="2352819"/>
                <a:ext cx="5778994" cy="730899"/>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27" name="Google Shape;3527;p19"/>
              <p:cNvSpPr/>
              <p:nvPr/>
            </p:nvSpPr>
            <p:spPr>
              <a:xfrm rot="-2827716">
                <a:off x="4903645" y="2383838"/>
                <a:ext cx="5757263" cy="509928"/>
              </a:xfrm>
              <a:custGeom>
                <a:avLst/>
                <a:gdLst/>
                <a:ahLst/>
                <a:cxnLst/>
                <a:rect l="l" t="t" r="r" b="b"/>
                <a:pathLst>
                  <a:path w="5760270" h="510194" extrusionOk="0">
                    <a:moveTo>
                      <a:pt x="5653234" y="107036"/>
                    </a:moveTo>
                    <a:cubicBezTo>
                      <a:pt x="5719367" y="173169"/>
                      <a:pt x="5760270" y="264529"/>
                      <a:pt x="5760270" y="365445"/>
                    </a:cubicBezTo>
                    <a:cubicBezTo>
                      <a:pt x="5760270" y="415902"/>
                      <a:pt x="5750045" y="463972"/>
                      <a:pt x="5731553" y="507693"/>
                    </a:cubicBezTo>
                    <a:lnTo>
                      <a:pt x="5730195" y="510194"/>
                    </a:lnTo>
                    <a:lnTo>
                      <a:pt x="5741501" y="473772"/>
                    </a:lnTo>
                    <a:cubicBezTo>
                      <a:pt x="5746369" y="449983"/>
                      <a:pt x="5748925" y="425351"/>
                      <a:pt x="5748925" y="400122"/>
                    </a:cubicBezTo>
                    <a:cubicBezTo>
                      <a:pt x="5748925" y="198292"/>
                      <a:pt x="5585310" y="34678"/>
                      <a:pt x="5383480" y="34678"/>
                    </a:cubicBezTo>
                    <a:lnTo>
                      <a:pt x="335370" y="34678"/>
                    </a:lnTo>
                    <a:cubicBezTo>
                      <a:pt x="209227" y="34679"/>
                      <a:pt x="98010" y="98590"/>
                      <a:pt x="32337" y="195800"/>
                    </a:cubicBezTo>
                    <a:lnTo>
                      <a:pt x="0" y="255377"/>
                    </a:lnTo>
                    <a:lnTo>
                      <a:pt x="9989" y="223198"/>
                    </a:lnTo>
                    <a:cubicBezTo>
                      <a:pt x="65466" y="92034"/>
                      <a:pt x="195343" y="1"/>
                      <a:pt x="346716" y="1"/>
                    </a:cubicBezTo>
                    <a:lnTo>
                      <a:pt x="5394825" y="0"/>
                    </a:lnTo>
                    <a:cubicBezTo>
                      <a:pt x="5495740" y="0"/>
                      <a:pt x="5587102" y="40904"/>
                      <a:pt x="5653234"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28" name="Google Shape;3528;p19"/>
              <p:cNvSpPr/>
              <p:nvPr/>
            </p:nvSpPr>
            <p:spPr>
              <a:xfrm rot="-2827716">
                <a:off x="5056297" y="2544077"/>
                <a:ext cx="5757263" cy="509925"/>
              </a:xfrm>
              <a:custGeom>
                <a:avLst/>
                <a:gdLst/>
                <a:ahLst/>
                <a:cxnLst/>
                <a:rect l="l" t="t" r="r" b="b"/>
                <a:pathLst>
                  <a:path w="5760270" h="510191" extrusionOk="0">
                    <a:moveTo>
                      <a:pt x="5760270" y="254817"/>
                    </a:moveTo>
                    <a:lnTo>
                      <a:pt x="5750282" y="286994"/>
                    </a:lnTo>
                    <a:cubicBezTo>
                      <a:pt x="5694805" y="418157"/>
                      <a:pt x="5564928" y="510191"/>
                      <a:pt x="5413556" y="510191"/>
                    </a:cubicBezTo>
                    <a:lnTo>
                      <a:pt x="365446" y="510191"/>
                    </a:lnTo>
                    <a:cubicBezTo>
                      <a:pt x="163615" y="510191"/>
                      <a:pt x="0" y="346576"/>
                      <a:pt x="0" y="144746"/>
                    </a:cubicBezTo>
                    <a:cubicBezTo>
                      <a:pt x="0" y="94289"/>
                      <a:pt x="10226" y="46220"/>
                      <a:pt x="28719" y="2499"/>
                    </a:cubicBezTo>
                    <a:lnTo>
                      <a:pt x="30075" y="0"/>
                    </a:lnTo>
                    <a:lnTo>
                      <a:pt x="18770" y="36419"/>
                    </a:lnTo>
                    <a:cubicBezTo>
                      <a:pt x="13902" y="60208"/>
                      <a:pt x="11345" y="84840"/>
                      <a:pt x="11345" y="110069"/>
                    </a:cubicBezTo>
                    <a:cubicBezTo>
                      <a:pt x="11345" y="311899"/>
                      <a:pt x="174961" y="475514"/>
                      <a:pt x="376791" y="475513"/>
                    </a:cubicBezTo>
                    <a:lnTo>
                      <a:pt x="5424901" y="475513"/>
                    </a:lnTo>
                    <a:cubicBezTo>
                      <a:pt x="5551044" y="475513"/>
                      <a:pt x="5662261" y="411601"/>
                      <a:pt x="5727934" y="314392"/>
                    </a:cubicBezTo>
                    <a:lnTo>
                      <a:pt x="5760270" y="254817"/>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29" name="Google Shape;3529;p19"/>
            <p:cNvGrpSpPr/>
            <p:nvPr/>
          </p:nvGrpSpPr>
          <p:grpSpPr>
            <a:xfrm>
              <a:off x="5463767" y="1655924"/>
              <a:ext cx="2818886" cy="2985680"/>
              <a:chOff x="949298" y="529687"/>
              <a:chExt cx="4532700" cy="4800900"/>
            </a:xfrm>
          </p:grpSpPr>
          <p:sp>
            <p:nvSpPr>
              <p:cNvPr id="3530" name="Google Shape;3530;p19"/>
              <p:cNvSpPr/>
              <p:nvPr/>
            </p:nvSpPr>
            <p:spPr>
              <a:xfrm rot="-2829942">
                <a:off x="310652" y="2532850"/>
                <a:ext cx="5809992" cy="794573"/>
              </a:xfrm>
              <a:prstGeom prst="roundRect">
                <a:avLst>
                  <a:gd name="adj" fmla="val 50000"/>
                </a:avLst>
              </a:prstGeom>
              <a:solidFill>
                <a:schemeClr val="accent5"/>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31" name="Google Shape;3531;p19"/>
              <p:cNvSpPr/>
              <p:nvPr/>
            </p:nvSpPr>
            <p:spPr>
              <a:xfrm rot="-2827716">
                <a:off x="242082" y="2566031"/>
                <a:ext cx="5785735" cy="554090"/>
              </a:xfrm>
              <a:custGeom>
                <a:avLst/>
                <a:gdLst/>
                <a:ahLst/>
                <a:cxnLst/>
                <a:rect l="l" t="t" r="r" b="b"/>
                <a:pathLst>
                  <a:path w="5788757" h="554379" extrusionOk="0">
                    <a:moveTo>
                      <a:pt x="5672404" y="116353"/>
                    </a:moveTo>
                    <a:cubicBezTo>
                      <a:pt x="5744292" y="188242"/>
                      <a:pt x="5788757" y="287555"/>
                      <a:pt x="5788757" y="397253"/>
                    </a:cubicBezTo>
                    <a:cubicBezTo>
                      <a:pt x="5788757" y="452102"/>
                      <a:pt x="5777641" y="504354"/>
                      <a:pt x="5757539" y="551881"/>
                    </a:cubicBezTo>
                    <a:lnTo>
                      <a:pt x="5756183" y="554379"/>
                    </a:lnTo>
                    <a:lnTo>
                      <a:pt x="5769341" y="511991"/>
                    </a:lnTo>
                    <a:cubicBezTo>
                      <a:pt x="5774633" y="486130"/>
                      <a:pt x="5777412" y="459355"/>
                      <a:pt x="5777412" y="431930"/>
                    </a:cubicBezTo>
                    <a:cubicBezTo>
                      <a:pt x="5777411" y="212534"/>
                      <a:pt x="5599556" y="34679"/>
                      <a:pt x="5380160" y="34678"/>
                    </a:cubicBezTo>
                    <a:lnTo>
                      <a:pt x="364678" y="34678"/>
                    </a:lnTo>
                    <a:cubicBezTo>
                      <a:pt x="227556" y="34678"/>
                      <a:pt x="106659" y="104154"/>
                      <a:pt x="35270" y="209823"/>
                    </a:cubicBezTo>
                    <a:lnTo>
                      <a:pt x="0" y="274803"/>
                    </a:lnTo>
                    <a:lnTo>
                      <a:pt x="9989" y="242624"/>
                    </a:lnTo>
                    <a:cubicBezTo>
                      <a:pt x="70295" y="100045"/>
                      <a:pt x="211476" y="1"/>
                      <a:pt x="376023" y="1"/>
                    </a:cubicBezTo>
                    <a:lnTo>
                      <a:pt x="5391505" y="0"/>
                    </a:lnTo>
                    <a:cubicBezTo>
                      <a:pt x="5501203" y="1"/>
                      <a:pt x="5600515" y="44465"/>
                      <a:pt x="5672404" y="116353"/>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32" name="Google Shape;3532;p19"/>
              <p:cNvSpPr/>
              <p:nvPr/>
            </p:nvSpPr>
            <p:spPr>
              <a:xfrm rot="-2827716">
                <a:off x="407282" y="2741308"/>
                <a:ext cx="5785735" cy="554091"/>
              </a:xfrm>
              <a:custGeom>
                <a:avLst/>
                <a:gdLst/>
                <a:ahLst/>
                <a:cxnLst/>
                <a:rect l="l" t="t" r="r" b="b"/>
                <a:pathLst>
                  <a:path w="5788757" h="554380" extrusionOk="0">
                    <a:moveTo>
                      <a:pt x="5788757" y="279576"/>
                    </a:moveTo>
                    <a:lnTo>
                      <a:pt x="5778768" y="311755"/>
                    </a:lnTo>
                    <a:cubicBezTo>
                      <a:pt x="5718461" y="454335"/>
                      <a:pt x="5577281" y="554379"/>
                      <a:pt x="5412734" y="554380"/>
                    </a:cubicBezTo>
                    <a:lnTo>
                      <a:pt x="397252" y="554379"/>
                    </a:lnTo>
                    <a:cubicBezTo>
                      <a:pt x="177856" y="554380"/>
                      <a:pt x="0" y="376524"/>
                      <a:pt x="0" y="157127"/>
                    </a:cubicBezTo>
                    <a:cubicBezTo>
                      <a:pt x="0" y="102278"/>
                      <a:pt x="11116" y="50026"/>
                      <a:pt x="31218" y="2499"/>
                    </a:cubicBezTo>
                    <a:lnTo>
                      <a:pt x="32574" y="0"/>
                    </a:lnTo>
                    <a:lnTo>
                      <a:pt x="19416" y="42389"/>
                    </a:lnTo>
                    <a:cubicBezTo>
                      <a:pt x="14124" y="68250"/>
                      <a:pt x="11345" y="95025"/>
                      <a:pt x="11345" y="122449"/>
                    </a:cubicBezTo>
                    <a:cubicBezTo>
                      <a:pt x="11345" y="341846"/>
                      <a:pt x="189201" y="519702"/>
                      <a:pt x="408598" y="519702"/>
                    </a:cubicBezTo>
                    <a:lnTo>
                      <a:pt x="5424079" y="519702"/>
                    </a:lnTo>
                    <a:cubicBezTo>
                      <a:pt x="5561201" y="519702"/>
                      <a:pt x="5682097" y="450227"/>
                      <a:pt x="5753486" y="344557"/>
                    </a:cubicBezTo>
                    <a:lnTo>
                      <a:pt x="5788757" y="27957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33" name="Google Shape;3533;p19"/>
            <p:cNvGrpSpPr/>
            <p:nvPr/>
          </p:nvGrpSpPr>
          <p:grpSpPr>
            <a:xfrm>
              <a:off x="6137702" y="1863947"/>
              <a:ext cx="2683436" cy="2843887"/>
              <a:chOff x="2032969" y="864182"/>
              <a:chExt cx="4314900" cy="4572900"/>
            </a:xfrm>
          </p:grpSpPr>
          <p:sp>
            <p:nvSpPr>
              <p:cNvPr id="3534" name="Google Shape;3534;p19"/>
              <p:cNvSpPr/>
              <p:nvPr/>
            </p:nvSpPr>
            <p:spPr>
              <a:xfrm rot="-2830053">
                <a:off x="1411304" y="2785182"/>
                <a:ext cx="5558230"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35" name="Google Shape;3535;p19"/>
              <p:cNvSpPr/>
              <p:nvPr/>
            </p:nvSpPr>
            <p:spPr>
              <a:xfrm rot="-2827716">
                <a:off x="1347693" y="2816223"/>
                <a:ext cx="5536567" cy="509927"/>
              </a:xfrm>
              <a:custGeom>
                <a:avLst/>
                <a:gdLst/>
                <a:ahLst/>
                <a:cxnLst/>
                <a:rect l="l" t="t" r="r" b="b"/>
                <a:pathLst>
                  <a:path w="5539459" h="510193" extrusionOk="0">
                    <a:moveTo>
                      <a:pt x="5432423" y="107037"/>
                    </a:moveTo>
                    <a:cubicBezTo>
                      <a:pt x="5498556" y="173170"/>
                      <a:pt x="5539459" y="264531"/>
                      <a:pt x="5539459" y="365446"/>
                    </a:cubicBezTo>
                    <a:cubicBezTo>
                      <a:pt x="5539459" y="415903"/>
                      <a:pt x="5529233" y="463972"/>
                      <a:pt x="5510741" y="507694"/>
                    </a:cubicBezTo>
                    <a:lnTo>
                      <a:pt x="5509384" y="510193"/>
                    </a:lnTo>
                    <a:lnTo>
                      <a:pt x="5520689" y="473773"/>
                    </a:lnTo>
                    <a:cubicBezTo>
                      <a:pt x="5525558" y="449984"/>
                      <a:pt x="5528114" y="425352"/>
                      <a:pt x="5528114" y="400124"/>
                    </a:cubicBezTo>
                    <a:cubicBezTo>
                      <a:pt x="5528114" y="198293"/>
                      <a:pt x="5364500" y="34678"/>
                      <a:pt x="5162669" y="34678"/>
                    </a:cubicBezTo>
                    <a:lnTo>
                      <a:pt x="335370" y="34678"/>
                    </a:lnTo>
                    <a:cubicBezTo>
                      <a:pt x="209226" y="34678"/>
                      <a:pt x="98010" y="98590"/>
                      <a:pt x="32337" y="195800"/>
                    </a:cubicBezTo>
                    <a:lnTo>
                      <a:pt x="0" y="255375"/>
                    </a:lnTo>
                    <a:lnTo>
                      <a:pt x="9988" y="223198"/>
                    </a:lnTo>
                    <a:cubicBezTo>
                      <a:pt x="65466" y="92034"/>
                      <a:pt x="195342" y="1"/>
                      <a:pt x="346715" y="0"/>
                    </a:cubicBezTo>
                    <a:lnTo>
                      <a:pt x="5174015" y="1"/>
                    </a:lnTo>
                    <a:cubicBezTo>
                      <a:pt x="5274930" y="1"/>
                      <a:pt x="5366291" y="40905"/>
                      <a:pt x="5432423"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36" name="Google Shape;3536;p19"/>
              <p:cNvSpPr/>
              <p:nvPr/>
            </p:nvSpPr>
            <p:spPr>
              <a:xfrm rot="-2827716">
                <a:off x="1500345" y="2976459"/>
                <a:ext cx="5536567" cy="509927"/>
              </a:xfrm>
              <a:custGeom>
                <a:avLst/>
                <a:gdLst/>
                <a:ahLst/>
                <a:cxnLst/>
                <a:rect l="l" t="t" r="r" b="b"/>
                <a:pathLst>
                  <a:path w="5539459" h="510193" extrusionOk="0">
                    <a:moveTo>
                      <a:pt x="5539459" y="254818"/>
                    </a:moveTo>
                    <a:lnTo>
                      <a:pt x="5529471" y="286996"/>
                    </a:lnTo>
                    <a:cubicBezTo>
                      <a:pt x="5473993" y="418159"/>
                      <a:pt x="5344117" y="510193"/>
                      <a:pt x="5192744" y="510193"/>
                    </a:cubicBezTo>
                    <a:lnTo>
                      <a:pt x="365445" y="510193"/>
                    </a:lnTo>
                    <a:cubicBezTo>
                      <a:pt x="163616" y="510193"/>
                      <a:pt x="0" y="346578"/>
                      <a:pt x="0" y="144749"/>
                    </a:cubicBezTo>
                    <a:cubicBezTo>
                      <a:pt x="0" y="94291"/>
                      <a:pt x="10226" y="46222"/>
                      <a:pt x="28718" y="2500"/>
                    </a:cubicBezTo>
                    <a:lnTo>
                      <a:pt x="30075" y="0"/>
                    </a:lnTo>
                    <a:lnTo>
                      <a:pt x="18770" y="36421"/>
                    </a:lnTo>
                    <a:cubicBezTo>
                      <a:pt x="13902" y="60210"/>
                      <a:pt x="11345" y="84842"/>
                      <a:pt x="11345" y="110071"/>
                    </a:cubicBezTo>
                    <a:cubicBezTo>
                      <a:pt x="11345" y="311900"/>
                      <a:pt x="174961" y="475516"/>
                      <a:pt x="376790" y="475515"/>
                    </a:cubicBezTo>
                    <a:lnTo>
                      <a:pt x="5204090" y="475515"/>
                    </a:lnTo>
                    <a:cubicBezTo>
                      <a:pt x="5330233" y="475515"/>
                      <a:pt x="5441449" y="411603"/>
                      <a:pt x="5507122" y="314394"/>
                    </a:cubicBezTo>
                    <a:lnTo>
                      <a:pt x="5539459"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37" name="Google Shape;3537;p19"/>
            <p:cNvGrpSpPr/>
            <p:nvPr/>
          </p:nvGrpSpPr>
          <p:grpSpPr>
            <a:xfrm>
              <a:off x="8141957" y="2645704"/>
              <a:ext cx="2735862" cy="2900231"/>
              <a:chOff x="5255762" y="2121228"/>
              <a:chExt cx="4399200" cy="4663500"/>
            </a:xfrm>
          </p:grpSpPr>
          <p:sp>
            <p:nvSpPr>
              <p:cNvPr id="3538" name="Google Shape;3538;p19"/>
              <p:cNvSpPr/>
              <p:nvPr/>
            </p:nvSpPr>
            <p:spPr>
              <a:xfrm rot="-2829916">
                <a:off x="4614371" y="4087528"/>
                <a:ext cx="5681983" cy="730899"/>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39" name="Google Shape;3539;p19"/>
              <p:cNvSpPr/>
              <p:nvPr/>
            </p:nvSpPr>
            <p:spPr>
              <a:xfrm rot="-2827716">
                <a:off x="4550710" y="4118522"/>
                <a:ext cx="5660315" cy="509927"/>
              </a:xfrm>
              <a:custGeom>
                <a:avLst/>
                <a:gdLst/>
                <a:ahLst/>
                <a:cxnLst/>
                <a:rect l="l" t="t" r="r" b="b"/>
                <a:pathLst>
                  <a:path w="5663271" h="510193" extrusionOk="0">
                    <a:moveTo>
                      <a:pt x="5556235" y="107036"/>
                    </a:moveTo>
                    <a:cubicBezTo>
                      <a:pt x="5622367" y="173169"/>
                      <a:pt x="5663271" y="264530"/>
                      <a:pt x="5663271" y="365444"/>
                    </a:cubicBezTo>
                    <a:cubicBezTo>
                      <a:pt x="5663271" y="415902"/>
                      <a:pt x="5653045" y="463971"/>
                      <a:pt x="5634553" y="507693"/>
                    </a:cubicBezTo>
                    <a:lnTo>
                      <a:pt x="5633195" y="510193"/>
                    </a:lnTo>
                    <a:lnTo>
                      <a:pt x="5644501" y="473772"/>
                    </a:lnTo>
                    <a:cubicBezTo>
                      <a:pt x="5649369" y="449982"/>
                      <a:pt x="5651925" y="425351"/>
                      <a:pt x="5651925" y="400122"/>
                    </a:cubicBezTo>
                    <a:cubicBezTo>
                      <a:pt x="5651926" y="198292"/>
                      <a:pt x="5488311" y="34678"/>
                      <a:pt x="5286481" y="34677"/>
                    </a:cubicBezTo>
                    <a:lnTo>
                      <a:pt x="335370" y="34677"/>
                    </a:lnTo>
                    <a:cubicBezTo>
                      <a:pt x="209226" y="34677"/>
                      <a:pt x="98010" y="98589"/>
                      <a:pt x="32337" y="195798"/>
                    </a:cubicBezTo>
                    <a:lnTo>
                      <a:pt x="0" y="255374"/>
                    </a:lnTo>
                    <a:lnTo>
                      <a:pt x="9988" y="223197"/>
                    </a:lnTo>
                    <a:cubicBezTo>
                      <a:pt x="65466" y="92033"/>
                      <a:pt x="195343" y="-1"/>
                      <a:pt x="346715" y="0"/>
                    </a:cubicBezTo>
                    <a:lnTo>
                      <a:pt x="5297827" y="0"/>
                    </a:lnTo>
                    <a:cubicBezTo>
                      <a:pt x="5398741" y="0"/>
                      <a:pt x="5490103" y="40904"/>
                      <a:pt x="555623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40" name="Google Shape;3540;p19"/>
              <p:cNvSpPr/>
              <p:nvPr/>
            </p:nvSpPr>
            <p:spPr>
              <a:xfrm rot="-2827716">
                <a:off x="4703362" y="4278757"/>
                <a:ext cx="5660314" cy="509928"/>
              </a:xfrm>
              <a:custGeom>
                <a:avLst/>
                <a:gdLst/>
                <a:ahLst/>
                <a:cxnLst/>
                <a:rect l="l" t="t" r="r" b="b"/>
                <a:pathLst>
                  <a:path w="5663270" h="510194" extrusionOk="0">
                    <a:moveTo>
                      <a:pt x="5663270" y="254819"/>
                    </a:moveTo>
                    <a:lnTo>
                      <a:pt x="5653283" y="286996"/>
                    </a:lnTo>
                    <a:cubicBezTo>
                      <a:pt x="5597805" y="418160"/>
                      <a:pt x="5467928" y="510193"/>
                      <a:pt x="5316556" y="510193"/>
                    </a:cubicBezTo>
                    <a:lnTo>
                      <a:pt x="365445" y="510194"/>
                    </a:lnTo>
                    <a:cubicBezTo>
                      <a:pt x="163615" y="510194"/>
                      <a:pt x="0" y="346579"/>
                      <a:pt x="0" y="144749"/>
                    </a:cubicBezTo>
                    <a:cubicBezTo>
                      <a:pt x="0" y="94291"/>
                      <a:pt x="10226" y="46222"/>
                      <a:pt x="28718" y="2501"/>
                    </a:cubicBezTo>
                    <a:lnTo>
                      <a:pt x="30075" y="0"/>
                    </a:lnTo>
                    <a:lnTo>
                      <a:pt x="18770" y="36421"/>
                    </a:lnTo>
                    <a:cubicBezTo>
                      <a:pt x="13901" y="60210"/>
                      <a:pt x="11345" y="84843"/>
                      <a:pt x="11345" y="110071"/>
                    </a:cubicBezTo>
                    <a:cubicBezTo>
                      <a:pt x="11345" y="311901"/>
                      <a:pt x="174960" y="475516"/>
                      <a:pt x="376790" y="475516"/>
                    </a:cubicBezTo>
                    <a:lnTo>
                      <a:pt x="5327901" y="475516"/>
                    </a:lnTo>
                    <a:cubicBezTo>
                      <a:pt x="5454045" y="475516"/>
                      <a:pt x="5565261" y="411604"/>
                      <a:pt x="5630934" y="314394"/>
                    </a:cubicBezTo>
                    <a:lnTo>
                      <a:pt x="5663270" y="25481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41" name="Google Shape;3541;p19"/>
            <p:cNvGrpSpPr/>
            <p:nvPr/>
          </p:nvGrpSpPr>
          <p:grpSpPr>
            <a:xfrm>
              <a:off x="9280771" y="3013066"/>
              <a:ext cx="2481568" cy="2626159"/>
              <a:chOff x="7086948" y="2711938"/>
              <a:chExt cx="3990300" cy="4222800"/>
            </a:xfrm>
          </p:grpSpPr>
          <p:sp>
            <p:nvSpPr>
              <p:cNvPr id="3542" name="Google Shape;3542;p19"/>
              <p:cNvSpPr/>
              <p:nvPr/>
            </p:nvSpPr>
            <p:spPr>
              <a:xfrm rot="-2830071">
                <a:off x="6541696" y="4457889"/>
                <a:ext cx="5080804"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43" name="Google Shape;3543;p19"/>
              <p:cNvSpPr/>
              <p:nvPr/>
            </p:nvSpPr>
            <p:spPr>
              <a:xfrm rot="-2827716">
                <a:off x="6477943" y="4488751"/>
                <a:ext cx="5059349" cy="509926"/>
              </a:xfrm>
              <a:custGeom>
                <a:avLst/>
                <a:gdLst/>
                <a:ahLst/>
                <a:cxnLst/>
                <a:rect l="l" t="t" r="r" b="b"/>
                <a:pathLst>
                  <a:path w="5061991" h="510192" extrusionOk="0">
                    <a:moveTo>
                      <a:pt x="4954955" y="107036"/>
                    </a:moveTo>
                    <a:cubicBezTo>
                      <a:pt x="5021087" y="173169"/>
                      <a:pt x="5061991" y="264531"/>
                      <a:pt x="5061991" y="365445"/>
                    </a:cubicBezTo>
                    <a:cubicBezTo>
                      <a:pt x="5061991" y="415903"/>
                      <a:pt x="5051765" y="463972"/>
                      <a:pt x="5033272" y="507693"/>
                    </a:cubicBezTo>
                    <a:lnTo>
                      <a:pt x="5031916" y="510192"/>
                    </a:lnTo>
                    <a:lnTo>
                      <a:pt x="5043221" y="473773"/>
                    </a:lnTo>
                    <a:cubicBezTo>
                      <a:pt x="5048089" y="449983"/>
                      <a:pt x="5050646" y="425352"/>
                      <a:pt x="5050646" y="400123"/>
                    </a:cubicBezTo>
                    <a:cubicBezTo>
                      <a:pt x="5050646" y="198293"/>
                      <a:pt x="4887031" y="34678"/>
                      <a:pt x="4685200" y="34678"/>
                    </a:cubicBezTo>
                    <a:lnTo>
                      <a:pt x="335370" y="34678"/>
                    </a:lnTo>
                    <a:cubicBezTo>
                      <a:pt x="209226" y="34678"/>
                      <a:pt x="98010" y="98590"/>
                      <a:pt x="32336" y="195799"/>
                    </a:cubicBezTo>
                    <a:lnTo>
                      <a:pt x="0" y="255374"/>
                    </a:lnTo>
                    <a:lnTo>
                      <a:pt x="9988" y="223197"/>
                    </a:lnTo>
                    <a:cubicBezTo>
                      <a:pt x="65466" y="92034"/>
                      <a:pt x="195342" y="0"/>
                      <a:pt x="346715" y="0"/>
                    </a:cubicBezTo>
                    <a:lnTo>
                      <a:pt x="4696545" y="1"/>
                    </a:lnTo>
                    <a:cubicBezTo>
                      <a:pt x="4797461" y="1"/>
                      <a:pt x="4888822" y="40904"/>
                      <a:pt x="495495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44" name="Google Shape;3544;p19"/>
              <p:cNvSpPr/>
              <p:nvPr/>
            </p:nvSpPr>
            <p:spPr>
              <a:xfrm rot="-2827716">
                <a:off x="6630593" y="4648986"/>
                <a:ext cx="5059350" cy="509928"/>
              </a:xfrm>
              <a:custGeom>
                <a:avLst/>
                <a:gdLst/>
                <a:ahLst/>
                <a:cxnLst/>
                <a:rect l="l" t="t" r="r" b="b"/>
                <a:pathLst>
                  <a:path w="5061992" h="510194" extrusionOk="0">
                    <a:moveTo>
                      <a:pt x="5061992" y="254818"/>
                    </a:moveTo>
                    <a:lnTo>
                      <a:pt x="5052003" y="286996"/>
                    </a:lnTo>
                    <a:cubicBezTo>
                      <a:pt x="4996525" y="418160"/>
                      <a:pt x="4866649" y="510193"/>
                      <a:pt x="4715276" y="510194"/>
                    </a:cubicBezTo>
                    <a:lnTo>
                      <a:pt x="365445" y="510194"/>
                    </a:lnTo>
                    <a:cubicBezTo>
                      <a:pt x="163616" y="510194"/>
                      <a:pt x="0" y="346579"/>
                      <a:pt x="1" y="144749"/>
                    </a:cubicBezTo>
                    <a:cubicBezTo>
                      <a:pt x="1" y="94292"/>
                      <a:pt x="10227" y="46223"/>
                      <a:pt x="28719" y="2501"/>
                    </a:cubicBezTo>
                    <a:lnTo>
                      <a:pt x="30076" y="0"/>
                    </a:lnTo>
                    <a:lnTo>
                      <a:pt x="18771" y="36422"/>
                    </a:lnTo>
                    <a:cubicBezTo>
                      <a:pt x="13902" y="60211"/>
                      <a:pt x="11346" y="84843"/>
                      <a:pt x="11346" y="110072"/>
                    </a:cubicBezTo>
                    <a:cubicBezTo>
                      <a:pt x="11345" y="311901"/>
                      <a:pt x="174961" y="475517"/>
                      <a:pt x="376790" y="475516"/>
                    </a:cubicBezTo>
                    <a:lnTo>
                      <a:pt x="4726622" y="475516"/>
                    </a:lnTo>
                    <a:cubicBezTo>
                      <a:pt x="4852765" y="475516"/>
                      <a:pt x="4963982" y="411604"/>
                      <a:pt x="5029655" y="314395"/>
                    </a:cubicBezTo>
                    <a:lnTo>
                      <a:pt x="5061992"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45" name="Google Shape;3545;p19"/>
            <p:cNvGrpSpPr/>
            <p:nvPr/>
          </p:nvGrpSpPr>
          <p:grpSpPr>
            <a:xfrm>
              <a:off x="6084370" y="1738192"/>
              <a:ext cx="5165961" cy="3227701"/>
              <a:chOff x="1947213" y="661971"/>
              <a:chExt cx="8306740" cy="5190064"/>
            </a:xfrm>
          </p:grpSpPr>
          <p:grpSp>
            <p:nvGrpSpPr>
              <p:cNvPr id="3546" name="Google Shape;3546;p19"/>
              <p:cNvGrpSpPr/>
              <p:nvPr/>
            </p:nvGrpSpPr>
            <p:grpSpPr>
              <a:xfrm rot="-1576190">
                <a:off x="3295488" y="734727"/>
                <a:ext cx="428837" cy="428837"/>
                <a:chOff x="8297437" y="2253663"/>
                <a:chExt cx="4117200" cy="4117200"/>
              </a:xfrm>
            </p:grpSpPr>
            <p:sp>
              <p:nvSpPr>
                <p:cNvPr id="3547" name="Google Shape;3547;p19"/>
                <p:cNvSpPr/>
                <p:nvPr/>
              </p:nvSpPr>
              <p:spPr>
                <a:xfrm rot="1902051">
                  <a:off x="8860274" y="2816500"/>
                  <a:ext cx="2991526" cy="2991526"/>
                </a:xfrm>
                <a:prstGeom prst="ellipse">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548" name="Google Shape;3548;p1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549" name="Google Shape;3549;p19"/>
              <p:cNvGrpSpPr/>
              <p:nvPr/>
            </p:nvGrpSpPr>
            <p:grpSpPr>
              <a:xfrm rot="-1573267">
                <a:off x="2009589" y="1298339"/>
                <a:ext cx="368076" cy="368076"/>
                <a:chOff x="8297437" y="2253663"/>
                <a:chExt cx="4117200" cy="4117200"/>
              </a:xfrm>
            </p:grpSpPr>
            <p:sp>
              <p:nvSpPr>
                <p:cNvPr id="3550" name="Google Shape;3550;p19"/>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551" name="Google Shape;3551;p1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552" name="Google Shape;3552;p19"/>
              <p:cNvGrpSpPr/>
              <p:nvPr/>
            </p:nvGrpSpPr>
            <p:grpSpPr>
              <a:xfrm rot="-1572434">
                <a:off x="3063378" y="999016"/>
                <a:ext cx="235871" cy="235871"/>
                <a:chOff x="8297437" y="2253663"/>
                <a:chExt cx="4117200" cy="4117200"/>
              </a:xfrm>
            </p:grpSpPr>
            <p:sp>
              <p:nvSpPr>
                <p:cNvPr id="3553" name="Google Shape;3553;p19"/>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554" name="Google Shape;3554;p1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555" name="Google Shape;3555;p19"/>
              <p:cNvGrpSpPr/>
              <p:nvPr/>
            </p:nvGrpSpPr>
            <p:grpSpPr>
              <a:xfrm rot="-1574351">
                <a:off x="4680689" y="4568246"/>
                <a:ext cx="550364" cy="550364"/>
                <a:chOff x="8297437" y="2253663"/>
                <a:chExt cx="4117200" cy="4117200"/>
              </a:xfrm>
            </p:grpSpPr>
            <p:sp>
              <p:nvSpPr>
                <p:cNvPr id="3556" name="Google Shape;3556;p19"/>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557" name="Google Shape;3557;p1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558" name="Google Shape;3558;p19"/>
              <p:cNvGrpSpPr/>
              <p:nvPr/>
            </p:nvGrpSpPr>
            <p:grpSpPr>
              <a:xfrm rot="-1572813">
                <a:off x="2184332" y="3756001"/>
                <a:ext cx="300132" cy="300132"/>
                <a:chOff x="8297437" y="2253663"/>
                <a:chExt cx="4117200" cy="4117200"/>
              </a:xfrm>
            </p:grpSpPr>
            <p:sp>
              <p:nvSpPr>
                <p:cNvPr id="3559" name="Google Shape;3559;p19"/>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560" name="Google Shape;3560;p1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561" name="Google Shape;3561;p19"/>
              <p:cNvGrpSpPr/>
              <p:nvPr/>
            </p:nvGrpSpPr>
            <p:grpSpPr>
              <a:xfrm rot="-1574617">
                <a:off x="6588980" y="1501846"/>
                <a:ext cx="393853" cy="393853"/>
                <a:chOff x="8297437" y="2253663"/>
                <a:chExt cx="4117200" cy="4117200"/>
              </a:xfrm>
            </p:grpSpPr>
            <p:sp>
              <p:nvSpPr>
                <p:cNvPr id="3562" name="Google Shape;3562;p19"/>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563" name="Google Shape;3563;p1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564" name="Google Shape;3564;p19"/>
              <p:cNvGrpSpPr/>
              <p:nvPr/>
            </p:nvGrpSpPr>
            <p:grpSpPr>
              <a:xfrm rot="-1572610">
                <a:off x="7569042" y="2160576"/>
                <a:ext cx="535083" cy="535083"/>
                <a:chOff x="8297437" y="2253663"/>
                <a:chExt cx="4117200" cy="4117200"/>
              </a:xfrm>
            </p:grpSpPr>
            <p:sp>
              <p:nvSpPr>
                <p:cNvPr id="3565" name="Google Shape;3565;p19"/>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566" name="Google Shape;3566;p1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567" name="Google Shape;3567;p19"/>
              <p:cNvGrpSpPr/>
              <p:nvPr/>
            </p:nvGrpSpPr>
            <p:grpSpPr>
              <a:xfrm rot="-1572610">
                <a:off x="9628215" y="5226297"/>
                <a:ext cx="535083" cy="535083"/>
                <a:chOff x="8297437" y="2253663"/>
                <a:chExt cx="4117200" cy="4117200"/>
              </a:xfrm>
            </p:grpSpPr>
            <p:sp>
              <p:nvSpPr>
                <p:cNvPr id="3568" name="Google Shape;3568;p19"/>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569" name="Google Shape;3569;p1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570" name="Google Shape;3570;p19"/>
              <p:cNvGrpSpPr/>
              <p:nvPr/>
            </p:nvGrpSpPr>
            <p:grpSpPr>
              <a:xfrm rot="-1574662">
                <a:off x="6684897" y="4777732"/>
                <a:ext cx="296081" cy="296081"/>
                <a:chOff x="8297437" y="2253663"/>
                <a:chExt cx="4117200" cy="4117200"/>
              </a:xfrm>
            </p:grpSpPr>
            <p:sp>
              <p:nvSpPr>
                <p:cNvPr id="3571" name="Google Shape;3571;p19"/>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572" name="Google Shape;3572;p1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573" name="Google Shape;3573;p19"/>
              <p:cNvGrpSpPr/>
              <p:nvPr/>
            </p:nvGrpSpPr>
            <p:grpSpPr>
              <a:xfrm rot="-1573459">
                <a:off x="9650402" y="1038665"/>
                <a:ext cx="402508" cy="402508"/>
                <a:chOff x="8297437" y="2253663"/>
                <a:chExt cx="4117200" cy="4117200"/>
              </a:xfrm>
            </p:grpSpPr>
            <p:sp>
              <p:nvSpPr>
                <p:cNvPr id="3574" name="Google Shape;3574;p19"/>
                <p:cNvSpPr/>
                <p:nvPr/>
              </p:nvSpPr>
              <p:spPr>
                <a:xfrm rot="1902051">
                  <a:off x="8860274" y="2816500"/>
                  <a:ext cx="2991526" cy="2991526"/>
                </a:xfrm>
                <a:prstGeom prst="ellipse">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575" name="Google Shape;3575;p1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576" name="Google Shape;3576;p19"/>
              <p:cNvGrpSpPr/>
              <p:nvPr/>
            </p:nvGrpSpPr>
            <p:grpSpPr>
              <a:xfrm rot="-1572434">
                <a:off x="2840095" y="2101258"/>
                <a:ext cx="235871" cy="235871"/>
                <a:chOff x="8297437" y="2253663"/>
                <a:chExt cx="4117200" cy="4117200"/>
              </a:xfrm>
            </p:grpSpPr>
            <p:sp>
              <p:nvSpPr>
                <p:cNvPr id="3577" name="Google Shape;3577;p19"/>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578" name="Google Shape;3578;p1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579" name="Google Shape;3579;p19"/>
              <p:cNvGrpSpPr/>
              <p:nvPr/>
            </p:nvGrpSpPr>
            <p:grpSpPr>
              <a:xfrm rot="-1575143">
                <a:off x="3962399" y="4046267"/>
                <a:ext cx="404901" cy="404901"/>
                <a:chOff x="8297437" y="2253663"/>
                <a:chExt cx="4117200" cy="4117200"/>
              </a:xfrm>
            </p:grpSpPr>
            <p:sp>
              <p:nvSpPr>
                <p:cNvPr id="3580" name="Google Shape;3580;p19"/>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581" name="Google Shape;3581;p1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582" name="Google Shape;3582;p19"/>
              <p:cNvGrpSpPr/>
              <p:nvPr/>
            </p:nvGrpSpPr>
            <p:grpSpPr>
              <a:xfrm rot="-1575894">
                <a:off x="5682340" y="1116462"/>
                <a:ext cx="316334" cy="316334"/>
                <a:chOff x="8297437" y="2253663"/>
                <a:chExt cx="4117200" cy="4117200"/>
              </a:xfrm>
            </p:grpSpPr>
            <p:sp>
              <p:nvSpPr>
                <p:cNvPr id="3583" name="Google Shape;3583;p19"/>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584" name="Google Shape;3584;p1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585" name="Google Shape;3585;p19"/>
              <p:cNvGrpSpPr/>
              <p:nvPr/>
            </p:nvGrpSpPr>
            <p:grpSpPr>
              <a:xfrm rot="-1573659">
                <a:off x="9553451" y="4107028"/>
                <a:ext cx="500281" cy="500281"/>
                <a:chOff x="8297437" y="2253663"/>
                <a:chExt cx="4117200" cy="4117200"/>
              </a:xfrm>
            </p:grpSpPr>
            <p:sp>
              <p:nvSpPr>
                <p:cNvPr id="3586" name="Google Shape;3586;p19"/>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587" name="Google Shape;3587;p1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solidFill>
                  <a:srgbClr val="FFAB1C"/>
                </a:solidFill>
                <a:ln>
                  <a:noFill/>
                </a:ln>
              </p:spPr>
            </p:pic>
          </p:grpSp>
          <p:grpSp>
            <p:nvGrpSpPr>
              <p:cNvPr id="3588" name="Google Shape;3588;p19"/>
              <p:cNvGrpSpPr/>
              <p:nvPr/>
            </p:nvGrpSpPr>
            <p:grpSpPr>
              <a:xfrm rot="-1575894">
                <a:off x="9882200" y="4954816"/>
                <a:ext cx="316334" cy="316334"/>
                <a:chOff x="8297437" y="2253663"/>
                <a:chExt cx="4117200" cy="4117200"/>
              </a:xfrm>
            </p:grpSpPr>
            <p:sp>
              <p:nvSpPr>
                <p:cNvPr id="3589" name="Google Shape;3589;p19"/>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590" name="Google Shape;3590;p1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grpSp>
      <p:grpSp>
        <p:nvGrpSpPr>
          <p:cNvPr id="3591" name="Google Shape;3591;p19"/>
          <p:cNvGrpSpPr/>
          <p:nvPr/>
        </p:nvGrpSpPr>
        <p:grpSpPr>
          <a:xfrm rot="-1574351">
            <a:off x="907489" y="6158971"/>
            <a:ext cx="550364" cy="550364"/>
            <a:chOff x="8297437" y="2253663"/>
            <a:chExt cx="4117200" cy="4117200"/>
          </a:xfrm>
        </p:grpSpPr>
        <p:sp>
          <p:nvSpPr>
            <p:cNvPr id="3592" name="Google Shape;3592;p19"/>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593" name="Google Shape;3593;p1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594" name="Google Shape;3594;p19"/>
          <p:cNvGrpSpPr/>
          <p:nvPr/>
        </p:nvGrpSpPr>
        <p:grpSpPr>
          <a:xfrm rot="-1572813">
            <a:off x="865032" y="5603601"/>
            <a:ext cx="300132" cy="300132"/>
            <a:chOff x="8297437" y="2253663"/>
            <a:chExt cx="4117200" cy="4117200"/>
          </a:xfrm>
        </p:grpSpPr>
        <p:sp>
          <p:nvSpPr>
            <p:cNvPr id="3595" name="Google Shape;3595;p19"/>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596" name="Google Shape;3596;p1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597" name="Google Shape;3597;p19"/>
          <p:cNvGrpSpPr/>
          <p:nvPr/>
        </p:nvGrpSpPr>
        <p:grpSpPr>
          <a:xfrm rot="-1572610">
            <a:off x="11488565" y="6128609"/>
            <a:ext cx="535083" cy="535083"/>
            <a:chOff x="8297437" y="2253663"/>
            <a:chExt cx="4117200" cy="4117200"/>
          </a:xfrm>
        </p:grpSpPr>
        <p:sp>
          <p:nvSpPr>
            <p:cNvPr id="3598" name="Google Shape;3598;p19"/>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599" name="Google Shape;3599;p1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600" name="Google Shape;3600;p19"/>
          <p:cNvGrpSpPr/>
          <p:nvPr/>
        </p:nvGrpSpPr>
        <p:grpSpPr>
          <a:xfrm rot="-1574662">
            <a:off x="2911697" y="6368457"/>
            <a:ext cx="296081" cy="296081"/>
            <a:chOff x="8297437" y="2253663"/>
            <a:chExt cx="4117200" cy="4117200"/>
          </a:xfrm>
        </p:grpSpPr>
        <p:sp>
          <p:nvSpPr>
            <p:cNvPr id="3601" name="Google Shape;3601;p19"/>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602" name="Google Shape;3602;p1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603" name="Google Shape;3603;p19"/>
          <p:cNvGrpSpPr/>
          <p:nvPr/>
        </p:nvGrpSpPr>
        <p:grpSpPr>
          <a:xfrm rot="-1575143">
            <a:off x="189199" y="5636992"/>
            <a:ext cx="404901" cy="404901"/>
            <a:chOff x="8297437" y="2253663"/>
            <a:chExt cx="4117200" cy="4117200"/>
          </a:xfrm>
        </p:grpSpPr>
        <p:sp>
          <p:nvSpPr>
            <p:cNvPr id="3604" name="Google Shape;3604;p19"/>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605" name="Google Shape;3605;p1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606" name="Google Shape;3606;p19"/>
          <p:cNvGrpSpPr/>
          <p:nvPr/>
        </p:nvGrpSpPr>
        <p:grpSpPr>
          <a:xfrm rot="-1573659">
            <a:off x="11413801" y="5009340"/>
            <a:ext cx="500281" cy="500281"/>
            <a:chOff x="8297437" y="2253663"/>
            <a:chExt cx="4117200" cy="4117200"/>
          </a:xfrm>
        </p:grpSpPr>
        <p:sp>
          <p:nvSpPr>
            <p:cNvPr id="3607" name="Google Shape;3607;p19"/>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608" name="Google Shape;3608;p1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solidFill>
              <a:srgbClr val="FFAB1C"/>
            </a:solidFill>
            <a:ln>
              <a:noFill/>
            </a:ln>
          </p:spPr>
        </p:pic>
      </p:grpSp>
      <p:grpSp>
        <p:nvGrpSpPr>
          <p:cNvPr id="3609" name="Google Shape;3609;p19"/>
          <p:cNvGrpSpPr/>
          <p:nvPr/>
        </p:nvGrpSpPr>
        <p:grpSpPr>
          <a:xfrm rot="-1575894">
            <a:off x="11742550" y="5857129"/>
            <a:ext cx="316334" cy="316334"/>
            <a:chOff x="8297437" y="2253663"/>
            <a:chExt cx="4117200" cy="4117200"/>
          </a:xfrm>
        </p:grpSpPr>
        <p:sp>
          <p:nvSpPr>
            <p:cNvPr id="3610" name="Google Shape;3610;p19"/>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611" name="Google Shape;3611;p1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3612"/>
        <p:cNvGrpSpPr/>
        <p:nvPr/>
      </p:nvGrpSpPr>
      <p:grpSpPr>
        <a:xfrm>
          <a:off x="0" y="0"/>
          <a:ext cx="0" cy="0"/>
          <a:chOff x="0" y="0"/>
          <a:chExt cx="0" cy="0"/>
        </a:xfrm>
      </p:grpSpPr>
      <p:sp>
        <p:nvSpPr>
          <p:cNvPr id="3613" name="Google Shape;3613;p20"/>
          <p:cNvSpPr txBox="1">
            <a:spLocks noGrp="1"/>
          </p:cNvSpPr>
          <p:nvPr>
            <p:ph type="title"/>
          </p:nvPr>
        </p:nvSpPr>
        <p:spPr>
          <a:xfrm>
            <a:off x="6747800" y="1569550"/>
            <a:ext cx="4301100" cy="2450100"/>
          </a:xfrm>
          <a:prstGeom prst="rect">
            <a:avLst/>
          </a:prstGeom>
          <a:effectLst>
            <a:outerShdw blurRad="50800" dist="38100" dir="2700000" algn="tl" rotWithShape="0">
              <a:schemeClr val="lt1">
                <a:alpha val="40000"/>
              </a:schemeClr>
            </a:outerShdw>
          </a:effectLst>
        </p:spPr>
        <p:txBody>
          <a:bodyPr spcFirstLastPara="1" wrap="square" lIns="121900" tIns="121900" rIns="121900" bIns="121900" anchor="t" anchorCtr="0">
            <a:noAutofit/>
          </a:bodyPr>
          <a:lstStyle>
            <a:lvl1pPr marL="0" marR="0" lvl="0" indent="0" algn="l" rtl="0">
              <a:lnSpc>
                <a:spcPct val="80000"/>
              </a:lnSpc>
              <a:spcBef>
                <a:spcPts val="0"/>
              </a:spcBef>
              <a:spcAft>
                <a:spcPts val="0"/>
              </a:spcAft>
              <a:buClr>
                <a:schemeClr val="dk1"/>
              </a:buClr>
              <a:buSzPts val="4000"/>
              <a:buFont typeface="Aldrich"/>
              <a:buNone/>
              <a:defRPr>
                <a:solidFill>
                  <a:schemeClr val="dk1"/>
                </a:solidFill>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614" name="Google Shape;3614;p20"/>
          <p:cNvSpPr txBox="1">
            <a:spLocks noGrp="1"/>
          </p:cNvSpPr>
          <p:nvPr>
            <p:ph type="body" idx="1"/>
          </p:nvPr>
        </p:nvSpPr>
        <p:spPr>
          <a:xfrm>
            <a:off x="6747800" y="4227550"/>
            <a:ext cx="4301100" cy="1702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grpSp>
        <p:nvGrpSpPr>
          <p:cNvPr id="3615" name="Google Shape;3615;p20"/>
          <p:cNvGrpSpPr/>
          <p:nvPr/>
        </p:nvGrpSpPr>
        <p:grpSpPr>
          <a:xfrm>
            <a:off x="-327232" y="1257297"/>
            <a:ext cx="6978302" cy="4381928"/>
            <a:chOff x="5159168" y="1257297"/>
            <a:chExt cx="6978302" cy="4381928"/>
          </a:xfrm>
        </p:grpSpPr>
        <p:grpSp>
          <p:nvGrpSpPr>
            <p:cNvPr id="3616" name="Google Shape;3616;p20"/>
            <p:cNvGrpSpPr/>
            <p:nvPr/>
          </p:nvGrpSpPr>
          <p:grpSpPr>
            <a:xfrm>
              <a:off x="6954503" y="1367722"/>
              <a:ext cx="2977471" cy="3160309"/>
              <a:chOff x="3346366" y="66264"/>
              <a:chExt cx="4787701" cy="5081700"/>
            </a:xfrm>
          </p:grpSpPr>
          <p:sp>
            <p:nvSpPr>
              <p:cNvPr id="3617" name="Google Shape;3617;p20"/>
              <p:cNvSpPr/>
              <p:nvPr/>
            </p:nvSpPr>
            <p:spPr>
              <a:xfrm rot="-2830000">
                <a:off x="2620494" y="2234983"/>
                <a:ext cx="6239445" cy="744262"/>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8" name="Google Shape;3618;p20"/>
              <p:cNvSpPr/>
              <p:nvPr/>
            </p:nvSpPr>
            <p:spPr>
              <a:xfrm rot="-2827716">
                <a:off x="2494786" y="2293359"/>
                <a:ext cx="6236242" cy="396002"/>
              </a:xfrm>
              <a:custGeom>
                <a:avLst/>
                <a:gdLst/>
                <a:ahLst/>
                <a:cxnLst/>
                <a:rect l="l" t="t" r="r" b="b"/>
                <a:pathLst>
                  <a:path w="6239499" h="396209" extrusionOk="0">
                    <a:moveTo>
                      <a:pt x="6130512" y="108986"/>
                    </a:moveTo>
                    <a:cubicBezTo>
                      <a:pt x="6197850" y="176324"/>
                      <a:pt x="6239499" y="269349"/>
                      <a:pt x="6239499" y="372103"/>
                    </a:cubicBezTo>
                    <a:lnTo>
                      <a:pt x="6237069" y="396209"/>
                    </a:lnTo>
                    <a:lnTo>
                      <a:pt x="6230613" y="332172"/>
                    </a:lnTo>
                    <a:cubicBezTo>
                      <a:pt x="6195916" y="162611"/>
                      <a:pt x="6045889" y="35061"/>
                      <a:pt x="5866071" y="35061"/>
                    </a:cubicBezTo>
                    <a:lnTo>
                      <a:pt x="370776" y="35061"/>
                    </a:lnTo>
                    <a:cubicBezTo>
                      <a:pt x="190959" y="35061"/>
                      <a:pt x="40932" y="162611"/>
                      <a:pt x="6235" y="332172"/>
                    </a:cubicBezTo>
                    <a:lnTo>
                      <a:pt x="1105" y="383057"/>
                    </a:lnTo>
                    <a:lnTo>
                      <a:pt x="1" y="372102"/>
                    </a:lnTo>
                    <a:cubicBezTo>
                      <a:pt x="0" y="166596"/>
                      <a:pt x="166597" y="0"/>
                      <a:pt x="372102" y="0"/>
                    </a:cubicBezTo>
                    <a:lnTo>
                      <a:pt x="5867397" y="0"/>
                    </a:lnTo>
                    <a:cubicBezTo>
                      <a:pt x="5970150" y="0"/>
                      <a:pt x="6063175" y="41649"/>
                      <a:pt x="6130512" y="10898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9" name="Google Shape;3619;p20"/>
              <p:cNvSpPr/>
              <p:nvPr/>
            </p:nvSpPr>
            <p:spPr>
              <a:xfrm rot="-2827716">
                <a:off x="2746442" y="2526408"/>
                <a:ext cx="6236241" cy="396002"/>
              </a:xfrm>
              <a:custGeom>
                <a:avLst/>
                <a:gdLst/>
                <a:ahLst/>
                <a:cxnLst/>
                <a:rect l="l" t="t" r="r" b="b"/>
                <a:pathLst>
                  <a:path w="6239498" h="396209" extrusionOk="0">
                    <a:moveTo>
                      <a:pt x="6238394" y="13152"/>
                    </a:moveTo>
                    <a:lnTo>
                      <a:pt x="6239498" y="24106"/>
                    </a:lnTo>
                    <a:cubicBezTo>
                      <a:pt x="6239498" y="229612"/>
                      <a:pt x="6072902" y="396208"/>
                      <a:pt x="5867396" y="396209"/>
                    </a:cubicBezTo>
                    <a:lnTo>
                      <a:pt x="372102" y="396208"/>
                    </a:lnTo>
                    <a:cubicBezTo>
                      <a:pt x="166596" y="396208"/>
                      <a:pt x="0" y="229612"/>
                      <a:pt x="0" y="24106"/>
                    </a:cubicBezTo>
                    <a:lnTo>
                      <a:pt x="2430" y="0"/>
                    </a:lnTo>
                    <a:lnTo>
                      <a:pt x="8886" y="64036"/>
                    </a:lnTo>
                    <a:cubicBezTo>
                      <a:pt x="43583" y="233597"/>
                      <a:pt x="193610" y="361147"/>
                      <a:pt x="373427" y="361147"/>
                    </a:cubicBezTo>
                    <a:lnTo>
                      <a:pt x="5868722" y="361148"/>
                    </a:lnTo>
                    <a:cubicBezTo>
                      <a:pt x="6048540" y="361147"/>
                      <a:pt x="6198567" y="233597"/>
                      <a:pt x="6233264" y="64037"/>
                    </a:cubicBezTo>
                    <a:lnTo>
                      <a:pt x="6238394"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20" name="Google Shape;3620;p20"/>
            <p:cNvGrpSpPr/>
            <p:nvPr/>
          </p:nvGrpSpPr>
          <p:grpSpPr>
            <a:xfrm>
              <a:off x="7215389" y="2070063"/>
              <a:ext cx="3229900" cy="3433261"/>
              <a:chOff x="3765864" y="1195612"/>
              <a:chExt cx="5193601" cy="5520600"/>
            </a:xfrm>
          </p:grpSpPr>
          <p:sp>
            <p:nvSpPr>
              <p:cNvPr id="3621" name="Google Shape;3621;p20"/>
              <p:cNvSpPr/>
              <p:nvPr/>
            </p:nvSpPr>
            <p:spPr>
              <a:xfrm rot="-2830008">
                <a:off x="2937359" y="3590462"/>
                <a:ext cx="6850611"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22" name="Google Shape;3622;p20"/>
              <p:cNvSpPr/>
              <p:nvPr/>
            </p:nvSpPr>
            <p:spPr>
              <a:xfrm rot="-2827716">
                <a:off x="2814227" y="3648150"/>
                <a:ext cx="6847034" cy="389347"/>
              </a:xfrm>
              <a:custGeom>
                <a:avLst/>
                <a:gdLst/>
                <a:ahLst/>
                <a:cxnLst/>
                <a:rect l="l" t="t" r="r" b="b"/>
                <a:pathLst>
                  <a:path w="6850610" h="389550" extrusionOk="0">
                    <a:moveTo>
                      <a:pt x="6743574" y="107037"/>
                    </a:moveTo>
                    <a:cubicBezTo>
                      <a:pt x="6809707" y="173170"/>
                      <a:pt x="6850610" y="264531"/>
                      <a:pt x="6850610" y="365445"/>
                    </a:cubicBezTo>
                    <a:lnTo>
                      <a:pt x="6848180" y="389550"/>
                    </a:lnTo>
                    <a:lnTo>
                      <a:pt x="6841860" y="326857"/>
                    </a:lnTo>
                    <a:cubicBezTo>
                      <a:pt x="6807784" y="160330"/>
                      <a:pt x="6660442" y="35062"/>
                      <a:pt x="6483840" y="35062"/>
                    </a:cubicBezTo>
                    <a:lnTo>
                      <a:pt x="364120" y="35061"/>
                    </a:lnTo>
                    <a:cubicBezTo>
                      <a:pt x="187518" y="35062"/>
                      <a:pt x="40175" y="160329"/>
                      <a:pt x="6099" y="326857"/>
                    </a:cubicBezTo>
                    <a:lnTo>
                      <a:pt x="1105" y="376401"/>
                    </a:lnTo>
                    <a:lnTo>
                      <a:pt x="0" y="365446"/>
                    </a:lnTo>
                    <a:cubicBezTo>
                      <a:pt x="0" y="163616"/>
                      <a:pt x="163615" y="1"/>
                      <a:pt x="365445" y="0"/>
                    </a:cubicBezTo>
                    <a:lnTo>
                      <a:pt x="6485166" y="1"/>
                    </a:lnTo>
                    <a:cubicBezTo>
                      <a:pt x="6586081" y="1"/>
                      <a:pt x="6677442" y="40905"/>
                      <a:pt x="6743574"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23" name="Google Shape;3623;p20"/>
              <p:cNvSpPr/>
              <p:nvPr/>
            </p:nvSpPr>
            <p:spPr>
              <a:xfrm rot="-2827716">
                <a:off x="3061003" y="3876675"/>
                <a:ext cx="6847033" cy="389348"/>
              </a:xfrm>
              <a:custGeom>
                <a:avLst/>
                <a:gdLst/>
                <a:ahLst/>
                <a:cxnLst/>
                <a:rect l="l" t="t" r="r" b="b"/>
                <a:pathLst>
                  <a:path w="6850609" h="389551" extrusionOk="0">
                    <a:moveTo>
                      <a:pt x="6849505" y="13149"/>
                    </a:moveTo>
                    <a:lnTo>
                      <a:pt x="6850609" y="24105"/>
                    </a:lnTo>
                    <a:cubicBezTo>
                      <a:pt x="6850609" y="225936"/>
                      <a:pt x="6686995" y="389551"/>
                      <a:pt x="6485165" y="389550"/>
                    </a:cubicBezTo>
                    <a:lnTo>
                      <a:pt x="365445" y="389551"/>
                    </a:lnTo>
                    <a:cubicBezTo>
                      <a:pt x="163615" y="389551"/>
                      <a:pt x="0" y="225936"/>
                      <a:pt x="0" y="24106"/>
                    </a:cubicBezTo>
                    <a:lnTo>
                      <a:pt x="2430" y="0"/>
                    </a:lnTo>
                    <a:lnTo>
                      <a:pt x="8750" y="62695"/>
                    </a:lnTo>
                    <a:cubicBezTo>
                      <a:pt x="42826" y="229222"/>
                      <a:pt x="190169" y="354490"/>
                      <a:pt x="366771" y="354490"/>
                    </a:cubicBezTo>
                    <a:lnTo>
                      <a:pt x="6486491" y="354489"/>
                    </a:lnTo>
                    <a:cubicBezTo>
                      <a:pt x="6663092" y="354490"/>
                      <a:pt x="6810434" y="229222"/>
                      <a:pt x="6844510" y="62694"/>
                    </a:cubicBezTo>
                    <a:lnTo>
                      <a:pt x="6849505" y="1314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24" name="Google Shape;3624;p20"/>
            <p:cNvGrpSpPr/>
            <p:nvPr/>
          </p:nvGrpSpPr>
          <p:grpSpPr>
            <a:xfrm>
              <a:off x="8002625" y="2140647"/>
              <a:ext cx="2733212" cy="2895007"/>
              <a:chOff x="5031721" y="1309109"/>
              <a:chExt cx="4394938" cy="4655100"/>
            </a:xfrm>
          </p:grpSpPr>
          <p:sp>
            <p:nvSpPr>
              <p:cNvPr id="3625" name="Google Shape;3625;p20"/>
              <p:cNvSpPr/>
              <p:nvPr/>
            </p:nvSpPr>
            <p:spPr>
              <a:xfrm rot="-2830055">
                <a:off x="4392113" y="3271209"/>
                <a:ext cx="5670316"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26" name="Google Shape;3626;p20"/>
              <p:cNvSpPr/>
              <p:nvPr/>
            </p:nvSpPr>
            <p:spPr>
              <a:xfrm rot="-2827716">
                <a:off x="4288978" y="3321658"/>
                <a:ext cx="5662529" cy="442790"/>
              </a:xfrm>
              <a:custGeom>
                <a:avLst/>
                <a:gdLst/>
                <a:ahLst/>
                <a:cxnLst/>
                <a:rect l="l" t="t" r="r" b="b"/>
                <a:pathLst>
                  <a:path w="5665486" h="443021" extrusionOk="0">
                    <a:moveTo>
                      <a:pt x="5563222" y="107036"/>
                    </a:moveTo>
                    <a:cubicBezTo>
                      <a:pt x="5612821" y="156635"/>
                      <a:pt x="5648229" y="220426"/>
                      <a:pt x="5662834" y="291795"/>
                    </a:cubicBezTo>
                    <a:lnTo>
                      <a:pt x="5665486" y="318110"/>
                    </a:lnTo>
                    <a:lnTo>
                      <a:pt x="5645411" y="253438"/>
                    </a:lnTo>
                    <a:cubicBezTo>
                      <a:pt x="5589934" y="122275"/>
                      <a:pt x="5460057" y="30240"/>
                      <a:pt x="5308685" y="30241"/>
                    </a:cubicBezTo>
                    <a:lnTo>
                      <a:pt x="369317" y="30242"/>
                    </a:lnTo>
                    <a:cubicBezTo>
                      <a:pt x="167487" y="30242"/>
                      <a:pt x="3872" y="193856"/>
                      <a:pt x="3872" y="395686"/>
                    </a:cubicBezTo>
                    <a:lnTo>
                      <a:pt x="8643" y="443021"/>
                    </a:lnTo>
                    <a:lnTo>
                      <a:pt x="7425" y="439096"/>
                    </a:lnTo>
                    <a:cubicBezTo>
                      <a:pt x="2557" y="415306"/>
                      <a:pt x="0" y="390674"/>
                      <a:pt x="0" y="365445"/>
                    </a:cubicBezTo>
                    <a:cubicBezTo>
                      <a:pt x="0" y="163615"/>
                      <a:pt x="163615" y="0"/>
                      <a:pt x="365446" y="0"/>
                    </a:cubicBezTo>
                    <a:lnTo>
                      <a:pt x="5304813" y="0"/>
                    </a:lnTo>
                    <a:cubicBezTo>
                      <a:pt x="5405728" y="0"/>
                      <a:pt x="5497090" y="40904"/>
                      <a:pt x="556322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27" name="Google Shape;3627;p20"/>
              <p:cNvSpPr/>
              <p:nvPr/>
            </p:nvSpPr>
            <p:spPr>
              <a:xfrm rot="-2827716">
                <a:off x="4506872" y="3510328"/>
                <a:ext cx="5662530" cy="442790"/>
              </a:xfrm>
              <a:custGeom>
                <a:avLst/>
                <a:gdLst/>
                <a:ahLst/>
                <a:cxnLst/>
                <a:rect l="l" t="t" r="r" b="b"/>
                <a:pathLst>
                  <a:path w="5665487" h="443021" extrusionOk="0">
                    <a:moveTo>
                      <a:pt x="5656843" y="0"/>
                    </a:moveTo>
                    <a:lnTo>
                      <a:pt x="5658062" y="3926"/>
                    </a:lnTo>
                    <a:cubicBezTo>
                      <a:pt x="5662930" y="27716"/>
                      <a:pt x="5665487" y="52348"/>
                      <a:pt x="5665487" y="77576"/>
                    </a:cubicBezTo>
                    <a:cubicBezTo>
                      <a:pt x="5665487" y="279406"/>
                      <a:pt x="5501871" y="443021"/>
                      <a:pt x="5300042" y="443020"/>
                    </a:cubicBezTo>
                    <a:lnTo>
                      <a:pt x="360674" y="443021"/>
                    </a:lnTo>
                    <a:cubicBezTo>
                      <a:pt x="184073" y="443021"/>
                      <a:pt x="36730" y="317754"/>
                      <a:pt x="2653" y="151227"/>
                    </a:cubicBezTo>
                    <a:lnTo>
                      <a:pt x="0" y="124911"/>
                    </a:lnTo>
                    <a:lnTo>
                      <a:pt x="20076" y="189583"/>
                    </a:lnTo>
                    <a:cubicBezTo>
                      <a:pt x="75554" y="320747"/>
                      <a:pt x="205430" y="412780"/>
                      <a:pt x="356803" y="412780"/>
                    </a:cubicBezTo>
                    <a:lnTo>
                      <a:pt x="5296170" y="412779"/>
                    </a:lnTo>
                    <a:cubicBezTo>
                      <a:pt x="5498000" y="412780"/>
                      <a:pt x="5661616" y="249165"/>
                      <a:pt x="5661615" y="47335"/>
                    </a:cubicBezTo>
                    <a:lnTo>
                      <a:pt x="5656843" y="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28" name="Google Shape;3628;p20"/>
            <p:cNvGrpSpPr/>
            <p:nvPr/>
          </p:nvGrpSpPr>
          <p:grpSpPr>
            <a:xfrm>
              <a:off x="5436330" y="1396496"/>
              <a:ext cx="2737429" cy="2898552"/>
              <a:chOff x="905180" y="112533"/>
              <a:chExt cx="4401720" cy="4660800"/>
            </a:xfrm>
          </p:grpSpPr>
          <p:sp>
            <p:nvSpPr>
              <p:cNvPr id="3629" name="Google Shape;3629;p20"/>
              <p:cNvSpPr/>
              <p:nvPr/>
            </p:nvSpPr>
            <p:spPr>
              <a:xfrm rot="-2829934">
                <a:off x="271998" y="2070056"/>
                <a:ext cx="5664365" cy="745754"/>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30" name="Google Shape;3630;p20"/>
              <p:cNvSpPr/>
              <p:nvPr/>
            </p:nvSpPr>
            <p:spPr>
              <a:xfrm rot="-2827716">
                <a:off x="404987" y="2361893"/>
                <a:ext cx="5661343" cy="396733"/>
              </a:xfrm>
              <a:custGeom>
                <a:avLst/>
                <a:gdLst/>
                <a:ahLst/>
                <a:cxnLst/>
                <a:rect l="l" t="t" r="r" b="b"/>
                <a:pathLst>
                  <a:path w="5664300" h="396940" extrusionOk="0">
                    <a:moveTo>
                      <a:pt x="5663198" y="13201"/>
                    </a:moveTo>
                    <a:lnTo>
                      <a:pt x="5664300" y="24132"/>
                    </a:lnTo>
                    <a:cubicBezTo>
                      <a:pt x="5664300" y="230029"/>
                      <a:pt x="5497388" y="396940"/>
                      <a:pt x="5291491" y="396940"/>
                    </a:cubicBezTo>
                    <a:lnTo>
                      <a:pt x="372808" y="396940"/>
                    </a:lnTo>
                    <a:cubicBezTo>
                      <a:pt x="166912" y="396940"/>
                      <a:pt x="1" y="230028"/>
                      <a:pt x="0" y="24132"/>
                    </a:cubicBezTo>
                    <a:lnTo>
                      <a:pt x="2433" y="0"/>
                    </a:lnTo>
                    <a:lnTo>
                      <a:pt x="8905" y="64205"/>
                    </a:lnTo>
                    <a:cubicBezTo>
                      <a:pt x="43668" y="234087"/>
                      <a:pt x="193980" y="361878"/>
                      <a:pt x="374138" y="361879"/>
                    </a:cubicBezTo>
                    <a:lnTo>
                      <a:pt x="5292822" y="361879"/>
                    </a:lnTo>
                    <a:cubicBezTo>
                      <a:pt x="5472981" y="361879"/>
                      <a:pt x="5623293" y="234087"/>
                      <a:pt x="5658056" y="64205"/>
                    </a:cubicBezTo>
                    <a:lnTo>
                      <a:pt x="5663198" y="13201"/>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31" name="Google Shape;3631;p20"/>
            <p:cNvGrpSpPr/>
            <p:nvPr/>
          </p:nvGrpSpPr>
          <p:grpSpPr>
            <a:xfrm>
              <a:off x="7851852" y="1713674"/>
              <a:ext cx="2687080" cy="2845193"/>
              <a:chOff x="4789281" y="622548"/>
              <a:chExt cx="4320760" cy="4575000"/>
            </a:xfrm>
          </p:grpSpPr>
          <p:sp>
            <p:nvSpPr>
              <p:cNvPr id="3632" name="Google Shape;3632;p20"/>
              <p:cNvSpPr/>
              <p:nvPr/>
            </p:nvSpPr>
            <p:spPr>
              <a:xfrm rot="-2829984">
                <a:off x="4167184" y="2544598"/>
                <a:ext cx="5561198"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33" name="Google Shape;3633;p20"/>
              <p:cNvSpPr/>
              <p:nvPr/>
            </p:nvSpPr>
            <p:spPr>
              <a:xfrm rot="-2827716">
                <a:off x="4043638" y="2601761"/>
                <a:ext cx="5558206" cy="389373"/>
              </a:xfrm>
              <a:custGeom>
                <a:avLst/>
                <a:gdLst/>
                <a:ahLst/>
                <a:cxnLst/>
                <a:rect l="l" t="t" r="r" b="b"/>
                <a:pathLst>
                  <a:path w="5561109" h="389576" extrusionOk="0">
                    <a:moveTo>
                      <a:pt x="5454073" y="107036"/>
                    </a:moveTo>
                    <a:cubicBezTo>
                      <a:pt x="5520206" y="173169"/>
                      <a:pt x="5561109" y="264530"/>
                      <a:pt x="5561109" y="365446"/>
                    </a:cubicBezTo>
                    <a:lnTo>
                      <a:pt x="5558677" y="389576"/>
                    </a:lnTo>
                    <a:lnTo>
                      <a:pt x="5552354" y="326857"/>
                    </a:lnTo>
                    <a:cubicBezTo>
                      <a:pt x="5518278" y="160330"/>
                      <a:pt x="5370936" y="35062"/>
                      <a:pt x="5194334" y="35062"/>
                    </a:cubicBezTo>
                    <a:lnTo>
                      <a:pt x="364115" y="35063"/>
                    </a:lnTo>
                    <a:cubicBezTo>
                      <a:pt x="187514" y="35062"/>
                      <a:pt x="40171" y="160330"/>
                      <a:pt x="6095" y="326857"/>
                    </a:cubicBezTo>
                    <a:lnTo>
                      <a:pt x="1103" y="376376"/>
                    </a:lnTo>
                    <a:lnTo>
                      <a:pt x="1" y="365445"/>
                    </a:lnTo>
                    <a:cubicBezTo>
                      <a:pt x="0" y="163616"/>
                      <a:pt x="163616" y="1"/>
                      <a:pt x="365446" y="1"/>
                    </a:cubicBezTo>
                    <a:lnTo>
                      <a:pt x="5195665" y="0"/>
                    </a:lnTo>
                    <a:cubicBezTo>
                      <a:pt x="5296580" y="0"/>
                      <a:pt x="5387941" y="40904"/>
                      <a:pt x="5454073"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34" name="Google Shape;3634;p20"/>
              <p:cNvSpPr/>
              <p:nvPr/>
            </p:nvSpPr>
            <p:spPr>
              <a:xfrm rot="-2827716">
                <a:off x="4297479" y="2830271"/>
                <a:ext cx="5558206" cy="389373"/>
              </a:xfrm>
              <a:custGeom>
                <a:avLst/>
                <a:gdLst/>
                <a:ahLst/>
                <a:cxnLst/>
                <a:rect l="l" t="t" r="r" b="b"/>
                <a:pathLst>
                  <a:path w="5561109" h="389576" extrusionOk="0">
                    <a:moveTo>
                      <a:pt x="5560007" y="13200"/>
                    </a:moveTo>
                    <a:lnTo>
                      <a:pt x="5561109" y="24131"/>
                    </a:lnTo>
                    <a:cubicBezTo>
                      <a:pt x="5561109" y="225961"/>
                      <a:pt x="5397494" y="389576"/>
                      <a:pt x="5195663" y="389576"/>
                    </a:cubicBezTo>
                    <a:lnTo>
                      <a:pt x="365445" y="389576"/>
                    </a:lnTo>
                    <a:cubicBezTo>
                      <a:pt x="163615" y="389576"/>
                      <a:pt x="0" y="225961"/>
                      <a:pt x="0" y="24131"/>
                    </a:cubicBezTo>
                    <a:lnTo>
                      <a:pt x="2433" y="0"/>
                    </a:lnTo>
                    <a:lnTo>
                      <a:pt x="8755" y="62720"/>
                    </a:lnTo>
                    <a:cubicBezTo>
                      <a:pt x="42832" y="229247"/>
                      <a:pt x="190174" y="354515"/>
                      <a:pt x="366776" y="354515"/>
                    </a:cubicBezTo>
                    <a:lnTo>
                      <a:pt x="5196994" y="354515"/>
                    </a:lnTo>
                    <a:cubicBezTo>
                      <a:pt x="5373596" y="354515"/>
                      <a:pt x="5520939" y="229247"/>
                      <a:pt x="5555015" y="62719"/>
                    </a:cubicBezTo>
                    <a:lnTo>
                      <a:pt x="5560007"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35" name="Google Shape;3635;p20"/>
            <p:cNvGrpSpPr/>
            <p:nvPr/>
          </p:nvGrpSpPr>
          <p:grpSpPr>
            <a:xfrm>
              <a:off x="9107625" y="2412168"/>
              <a:ext cx="2737231" cy="2899298"/>
              <a:chOff x="6808533" y="1745708"/>
              <a:chExt cx="4401400" cy="4662000"/>
            </a:xfrm>
          </p:grpSpPr>
          <p:sp>
            <p:nvSpPr>
              <p:cNvPr id="3636" name="Google Shape;3636;p20"/>
              <p:cNvSpPr/>
              <p:nvPr/>
            </p:nvSpPr>
            <p:spPr>
              <a:xfrm rot="-2829965">
                <a:off x="6167451" y="3711259"/>
                <a:ext cx="5679863"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37" name="Google Shape;3637;p20"/>
              <p:cNvSpPr/>
              <p:nvPr/>
            </p:nvSpPr>
            <p:spPr>
              <a:xfrm rot="-2827716">
                <a:off x="6043945" y="3768489"/>
                <a:ext cx="5676734" cy="389373"/>
              </a:xfrm>
              <a:custGeom>
                <a:avLst/>
                <a:gdLst/>
                <a:ahLst/>
                <a:cxnLst/>
                <a:rect l="l" t="t" r="r" b="b"/>
                <a:pathLst>
                  <a:path w="5679699" h="389576" extrusionOk="0">
                    <a:moveTo>
                      <a:pt x="5572662" y="107036"/>
                    </a:moveTo>
                    <a:cubicBezTo>
                      <a:pt x="5638795" y="173169"/>
                      <a:pt x="5679699" y="264530"/>
                      <a:pt x="5679699" y="365445"/>
                    </a:cubicBezTo>
                    <a:lnTo>
                      <a:pt x="5677266" y="389576"/>
                    </a:lnTo>
                    <a:lnTo>
                      <a:pt x="5670943" y="326856"/>
                    </a:lnTo>
                    <a:cubicBezTo>
                      <a:pt x="5636867" y="160329"/>
                      <a:pt x="5489524" y="35062"/>
                      <a:pt x="5312922" y="35062"/>
                    </a:cubicBezTo>
                    <a:lnTo>
                      <a:pt x="364115" y="35062"/>
                    </a:lnTo>
                    <a:cubicBezTo>
                      <a:pt x="187513" y="35062"/>
                      <a:pt x="40170" y="160329"/>
                      <a:pt x="6094" y="326857"/>
                    </a:cubicBezTo>
                    <a:lnTo>
                      <a:pt x="1102" y="376376"/>
                    </a:lnTo>
                    <a:lnTo>
                      <a:pt x="0" y="365445"/>
                    </a:lnTo>
                    <a:cubicBezTo>
                      <a:pt x="0" y="163615"/>
                      <a:pt x="163616" y="1"/>
                      <a:pt x="365446" y="1"/>
                    </a:cubicBezTo>
                    <a:lnTo>
                      <a:pt x="5314253" y="0"/>
                    </a:lnTo>
                    <a:cubicBezTo>
                      <a:pt x="5415168" y="0"/>
                      <a:pt x="5506530" y="40904"/>
                      <a:pt x="557266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38" name="Google Shape;3638;p20"/>
              <p:cNvSpPr/>
              <p:nvPr/>
            </p:nvSpPr>
            <p:spPr>
              <a:xfrm rot="-2827716">
                <a:off x="6297786" y="3996999"/>
                <a:ext cx="5676733" cy="389373"/>
              </a:xfrm>
              <a:custGeom>
                <a:avLst/>
                <a:gdLst/>
                <a:ahLst/>
                <a:cxnLst/>
                <a:rect l="l" t="t" r="r" b="b"/>
                <a:pathLst>
                  <a:path w="5679698" h="389576" extrusionOk="0">
                    <a:moveTo>
                      <a:pt x="5678596" y="13200"/>
                    </a:moveTo>
                    <a:lnTo>
                      <a:pt x="5679698" y="24131"/>
                    </a:lnTo>
                    <a:cubicBezTo>
                      <a:pt x="5679698" y="225961"/>
                      <a:pt x="5516083" y="389575"/>
                      <a:pt x="5314252" y="389575"/>
                    </a:cubicBezTo>
                    <a:lnTo>
                      <a:pt x="365445" y="389576"/>
                    </a:lnTo>
                    <a:cubicBezTo>
                      <a:pt x="163615" y="389576"/>
                      <a:pt x="0" y="225961"/>
                      <a:pt x="0" y="24131"/>
                    </a:cubicBezTo>
                    <a:lnTo>
                      <a:pt x="2432" y="0"/>
                    </a:lnTo>
                    <a:lnTo>
                      <a:pt x="8755" y="62720"/>
                    </a:lnTo>
                    <a:cubicBezTo>
                      <a:pt x="42832" y="229247"/>
                      <a:pt x="190174" y="354514"/>
                      <a:pt x="366775" y="354515"/>
                    </a:cubicBezTo>
                    <a:lnTo>
                      <a:pt x="5315583" y="354514"/>
                    </a:lnTo>
                    <a:cubicBezTo>
                      <a:pt x="5492185" y="354514"/>
                      <a:pt x="5639528" y="229246"/>
                      <a:pt x="5673604" y="62719"/>
                    </a:cubicBezTo>
                    <a:lnTo>
                      <a:pt x="5678596"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39" name="Google Shape;3639;p20"/>
            <p:cNvGrpSpPr/>
            <p:nvPr/>
          </p:nvGrpSpPr>
          <p:grpSpPr>
            <a:xfrm>
              <a:off x="8495675" y="2045013"/>
              <a:ext cx="2707851" cy="2862730"/>
              <a:chOff x="5824532" y="1155331"/>
              <a:chExt cx="4354159" cy="4603200"/>
            </a:xfrm>
          </p:grpSpPr>
          <p:sp>
            <p:nvSpPr>
              <p:cNvPr id="3640" name="Google Shape;3640;p20"/>
              <p:cNvSpPr/>
              <p:nvPr/>
            </p:nvSpPr>
            <p:spPr>
              <a:xfrm rot="-2830004">
                <a:off x="5196271" y="3091482"/>
                <a:ext cx="5599622" cy="730899"/>
              </a:xfrm>
              <a:prstGeom prst="roundRect">
                <a:avLst>
                  <a:gd name="adj" fmla="val 50000"/>
                </a:avLst>
              </a:prstGeom>
              <a:solidFill>
                <a:schemeClr val="accent5"/>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41" name="Google Shape;3641;p20"/>
              <p:cNvSpPr/>
              <p:nvPr/>
            </p:nvSpPr>
            <p:spPr>
              <a:xfrm rot="-2827716">
                <a:off x="5072700" y="3148580"/>
                <a:ext cx="5596872" cy="389350"/>
              </a:xfrm>
              <a:custGeom>
                <a:avLst/>
                <a:gdLst/>
                <a:ahLst/>
                <a:cxnLst/>
                <a:rect l="l" t="t" r="r" b="b"/>
                <a:pathLst>
                  <a:path w="5599795" h="389553" extrusionOk="0">
                    <a:moveTo>
                      <a:pt x="5492759" y="107036"/>
                    </a:moveTo>
                    <a:cubicBezTo>
                      <a:pt x="5558891" y="173169"/>
                      <a:pt x="5599795" y="264530"/>
                      <a:pt x="5599795" y="365445"/>
                    </a:cubicBezTo>
                    <a:lnTo>
                      <a:pt x="5597364" y="389553"/>
                    </a:lnTo>
                    <a:lnTo>
                      <a:pt x="5591045" y="326860"/>
                    </a:lnTo>
                    <a:cubicBezTo>
                      <a:pt x="5556968" y="160333"/>
                      <a:pt x="5409625" y="35065"/>
                      <a:pt x="5233024" y="35065"/>
                    </a:cubicBezTo>
                    <a:lnTo>
                      <a:pt x="364119" y="35066"/>
                    </a:lnTo>
                    <a:cubicBezTo>
                      <a:pt x="187518" y="35065"/>
                      <a:pt x="40175" y="160333"/>
                      <a:pt x="6099" y="326860"/>
                    </a:cubicBezTo>
                    <a:lnTo>
                      <a:pt x="1105" y="376401"/>
                    </a:lnTo>
                    <a:lnTo>
                      <a:pt x="0" y="365445"/>
                    </a:lnTo>
                    <a:cubicBezTo>
                      <a:pt x="0" y="163615"/>
                      <a:pt x="163615" y="0"/>
                      <a:pt x="365444" y="1"/>
                    </a:cubicBezTo>
                    <a:lnTo>
                      <a:pt x="5234350" y="0"/>
                    </a:lnTo>
                    <a:cubicBezTo>
                      <a:pt x="5335265" y="0"/>
                      <a:pt x="5426626" y="40904"/>
                      <a:pt x="5492759"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42" name="Google Shape;3642;p20"/>
              <p:cNvSpPr/>
              <p:nvPr/>
            </p:nvSpPr>
            <p:spPr>
              <a:xfrm rot="-2827716">
                <a:off x="5333650" y="3377103"/>
                <a:ext cx="5596872" cy="389351"/>
              </a:xfrm>
              <a:custGeom>
                <a:avLst/>
                <a:gdLst/>
                <a:ahLst/>
                <a:cxnLst/>
                <a:rect l="l" t="t" r="r" b="b"/>
                <a:pathLst>
                  <a:path w="5599795" h="389554" extrusionOk="0">
                    <a:moveTo>
                      <a:pt x="5598690" y="13152"/>
                    </a:moveTo>
                    <a:lnTo>
                      <a:pt x="5599795" y="24109"/>
                    </a:lnTo>
                    <a:cubicBezTo>
                      <a:pt x="5599795" y="225939"/>
                      <a:pt x="5436180" y="389554"/>
                      <a:pt x="5234350" y="389554"/>
                    </a:cubicBezTo>
                    <a:lnTo>
                      <a:pt x="365445" y="389554"/>
                    </a:lnTo>
                    <a:cubicBezTo>
                      <a:pt x="163614" y="389554"/>
                      <a:pt x="0" y="225939"/>
                      <a:pt x="0" y="24109"/>
                    </a:cubicBezTo>
                    <a:lnTo>
                      <a:pt x="2431" y="0"/>
                    </a:lnTo>
                    <a:lnTo>
                      <a:pt x="8750" y="62694"/>
                    </a:lnTo>
                    <a:cubicBezTo>
                      <a:pt x="42827" y="229221"/>
                      <a:pt x="190169" y="354489"/>
                      <a:pt x="366771" y="354489"/>
                    </a:cubicBezTo>
                    <a:lnTo>
                      <a:pt x="5235676" y="354489"/>
                    </a:lnTo>
                    <a:cubicBezTo>
                      <a:pt x="5412277" y="354489"/>
                      <a:pt x="5559620" y="229221"/>
                      <a:pt x="5593696" y="62694"/>
                    </a:cubicBezTo>
                    <a:lnTo>
                      <a:pt x="5598690"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43" name="Google Shape;3643;p20"/>
            <p:cNvGrpSpPr/>
            <p:nvPr/>
          </p:nvGrpSpPr>
          <p:grpSpPr>
            <a:xfrm>
              <a:off x="6200958" y="2201169"/>
              <a:ext cx="2794880" cy="2957321"/>
              <a:chOff x="2134683" y="1406427"/>
              <a:chExt cx="4494099" cy="4755300"/>
            </a:xfrm>
          </p:grpSpPr>
          <p:sp>
            <p:nvSpPr>
              <p:cNvPr id="3644" name="Google Shape;3644;p20"/>
              <p:cNvSpPr/>
              <p:nvPr/>
            </p:nvSpPr>
            <p:spPr>
              <a:xfrm rot="-2829977">
                <a:off x="1469270" y="3422451"/>
                <a:ext cx="5814027" cy="723252"/>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45" name="Google Shape;3645;p20"/>
              <p:cNvSpPr/>
              <p:nvPr/>
            </p:nvSpPr>
            <p:spPr>
              <a:xfrm rot="-2827716">
                <a:off x="1347244" y="3479082"/>
                <a:ext cx="5810844" cy="385501"/>
              </a:xfrm>
              <a:custGeom>
                <a:avLst/>
                <a:gdLst/>
                <a:ahLst/>
                <a:cxnLst/>
                <a:rect l="l" t="t" r="r" b="b"/>
                <a:pathLst>
                  <a:path w="5813879" h="385702" extrusionOk="0">
                    <a:moveTo>
                      <a:pt x="5707969" y="105910"/>
                    </a:moveTo>
                    <a:cubicBezTo>
                      <a:pt x="5773405" y="171347"/>
                      <a:pt x="5813879" y="261747"/>
                      <a:pt x="5813879" y="361600"/>
                    </a:cubicBezTo>
                    <a:lnTo>
                      <a:pt x="5813877" y="361600"/>
                    </a:lnTo>
                    <a:lnTo>
                      <a:pt x="5811448" y="385702"/>
                    </a:lnTo>
                    <a:lnTo>
                      <a:pt x="5805207" y="323791"/>
                    </a:lnTo>
                    <a:cubicBezTo>
                      <a:pt x="5771489" y="159015"/>
                      <a:pt x="5625695" y="35065"/>
                      <a:pt x="5450953" y="35065"/>
                    </a:cubicBezTo>
                    <a:lnTo>
                      <a:pt x="360274" y="35066"/>
                    </a:lnTo>
                    <a:cubicBezTo>
                      <a:pt x="185532" y="35065"/>
                      <a:pt x="39739" y="159016"/>
                      <a:pt x="6021" y="323791"/>
                    </a:cubicBezTo>
                    <a:lnTo>
                      <a:pt x="1105" y="372556"/>
                    </a:lnTo>
                    <a:lnTo>
                      <a:pt x="0" y="361600"/>
                    </a:lnTo>
                    <a:lnTo>
                      <a:pt x="7347" y="288725"/>
                    </a:lnTo>
                    <a:cubicBezTo>
                      <a:pt x="41065" y="123951"/>
                      <a:pt x="186858" y="0"/>
                      <a:pt x="361600" y="0"/>
                    </a:cubicBezTo>
                    <a:lnTo>
                      <a:pt x="5452279" y="0"/>
                    </a:lnTo>
                    <a:cubicBezTo>
                      <a:pt x="5552132" y="0"/>
                      <a:pt x="5642532" y="40474"/>
                      <a:pt x="5707969" y="10591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46" name="Google Shape;3646;p20"/>
              <p:cNvSpPr/>
              <p:nvPr/>
            </p:nvSpPr>
            <p:spPr>
              <a:xfrm rot="-2827716">
                <a:off x="1605376" y="3704992"/>
                <a:ext cx="5810844" cy="385508"/>
              </a:xfrm>
              <a:custGeom>
                <a:avLst/>
                <a:gdLst/>
                <a:ahLst/>
                <a:cxnLst/>
                <a:rect l="l" t="t" r="r" b="b"/>
                <a:pathLst>
                  <a:path w="5813879" h="385709" extrusionOk="0">
                    <a:moveTo>
                      <a:pt x="5812774" y="13146"/>
                    </a:moveTo>
                    <a:lnTo>
                      <a:pt x="5813879" y="24109"/>
                    </a:lnTo>
                    <a:lnTo>
                      <a:pt x="5813878" y="24109"/>
                    </a:lnTo>
                    <a:cubicBezTo>
                      <a:pt x="5813877" y="223815"/>
                      <a:pt x="5651984" y="385709"/>
                      <a:pt x="5452278" y="385709"/>
                    </a:cubicBezTo>
                    <a:lnTo>
                      <a:pt x="361601" y="385708"/>
                    </a:lnTo>
                    <a:cubicBezTo>
                      <a:pt x="186857" y="385708"/>
                      <a:pt x="41065" y="261758"/>
                      <a:pt x="7347" y="96983"/>
                    </a:cubicBezTo>
                    <a:lnTo>
                      <a:pt x="0" y="24109"/>
                    </a:lnTo>
                    <a:lnTo>
                      <a:pt x="2431" y="0"/>
                    </a:lnTo>
                    <a:lnTo>
                      <a:pt x="8673" y="61918"/>
                    </a:lnTo>
                    <a:cubicBezTo>
                      <a:pt x="42391" y="226693"/>
                      <a:pt x="188183" y="350643"/>
                      <a:pt x="362926" y="350643"/>
                    </a:cubicBezTo>
                    <a:lnTo>
                      <a:pt x="5453604" y="350644"/>
                    </a:lnTo>
                    <a:cubicBezTo>
                      <a:pt x="5628346" y="350644"/>
                      <a:pt x="5774139" y="226694"/>
                      <a:pt x="5807857" y="61919"/>
                    </a:cubicBezTo>
                    <a:lnTo>
                      <a:pt x="5812774" y="1314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47" name="Google Shape;3647;p20"/>
            <p:cNvGrpSpPr/>
            <p:nvPr/>
          </p:nvGrpSpPr>
          <p:grpSpPr>
            <a:xfrm>
              <a:off x="8718447" y="2788856"/>
              <a:ext cx="2647936" cy="2798177"/>
              <a:chOff x="6182744" y="2351413"/>
              <a:chExt cx="4257816" cy="4499400"/>
            </a:xfrm>
          </p:grpSpPr>
          <p:sp>
            <p:nvSpPr>
              <p:cNvPr id="3648" name="Google Shape;3648;p20"/>
              <p:cNvSpPr/>
              <p:nvPr/>
            </p:nvSpPr>
            <p:spPr>
              <a:xfrm rot="-2830035">
                <a:off x="5577129" y="4235663"/>
                <a:ext cx="5458031"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49" name="Google Shape;3649;p20"/>
              <p:cNvSpPr/>
              <p:nvPr/>
            </p:nvSpPr>
            <p:spPr>
              <a:xfrm rot="-2827716">
                <a:off x="5453545" y="4292751"/>
                <a:ext cx="5455263" cy="389351"/>
              </a:xfrm>
              <a:custGeom>
                <a:avLst/>
                <a:gdLst/>
                <a:ahLst/>
                <a:cxnLst/>
                <a:rect l="l" t="t" r="r" b="b"/>
                <a:pathLst>
                  <a:path w="5458112" h="389554" extrusionOk="0">
                    <a:moveTo>
                      <a:pt x="5351075" y="107037"/>
                    </a:moveTo>
                    <a:cubicBezTo>
                      <a:pt x="5417207" y="173169"/>
                      <a:pt x="5458112" y="264530"/>
                      <a:pt x="5458112" y="365445"/>
                    </a:cubicBezTo>
                    <a:lnTo>
                      <a:pt x="5455681" y="389554"/>
                    </a:lnTo>
                    <a:lnTo>
                      <a:pt x="5449360" y="326860"/>
                    </a:lnTo>
                    <a:cubicBezTo>
                      <a:pt x="5415284" y="160333"/>
                      <a:pt x="5267942" y="35065"/>
                      <a:pt x="5091341" y="35066"/>
                    </a:cubicBezTo>
                    <a:lnTo>
                      <a:pt x="364118" y="35065"/>
                    </a:lnTo>
                    <a:cubicBezTo>
                      <a:pt x="187517" y="35066"/>
                      <a:pt x="40174" y="160334"/>
                      <a:pt x="6098" y="326861"/>
                    </a:cubicBezTo>
                    <a:lnTo>
                      <a:pt x="1104" y="376403"/>
                    </a:lnTo>
                    <a:lnTo>
                      <a:pt x="0" y="365446"/>
                    </a:lnTo>
                    <a:cubicBezTo>
                      <a:pt x="-1" y="163616"/>
                      <a:pt x="163615" y="1"/>
                      <a:pt x="365444" y="0"/>
                    </a:cubicBezTo>
                    <a:lnTo>
                      <a:pt x="5092667" y="1"/>
                    </a:lnTo>
                    <a:cubicBezTo>
                      <a:pt x="5193582" y="1"/>
                      <a:pt x="5284943" y="40904"/>
                      <a:pt x="5351075"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50" name="Google Shape;3650;p20"/>
              <p:cNvSpPr/>
              <p:nvPr/>
            </p:nvSpPr>
            <p:spPr>
              <a:xfrm rot="-2827716">
                <a:off x="5714497" y="4521277"/>
                <a:ext cx="5455263" cy="389350"/>
              </a:xfrm>
              <a:custGeom>
                <a:avLst/>
                <a:gdLst/>
                <a:ahLst/>
                <a:cxnLst/>
                <a:rect l="l" t="t" r="r" b="b"/>
                <a:pathLst>
                  <a:path w="5458112" h="389553" extrusionOk="0">
                    <a:moveTo>
                      <a:pt x="5457007" y="13151"/>
                    </a:moveTo>
                    <a:lnTo>
                      <a:pt x="5458112" y="24107"/>
                    </a:lnTo>
                    <a:cubicBezTo>
                      <a:pt x="5458112" y="225937"/>
                      <a:pt x="5294496" y="389553"/>
                      <a:pt x="5092667" y="389553"/>
                    </a:cubicBezTo>
                    <a:lnTo>
                      <a:pt x="365445" y="389553"/>
                    </a:lnTo>
                    <a:cubicBezTo>
                      <a:pt x="163615" y="389553"/>
                      <a:pt x="0" y="225938"/>
                      <a:pt x="0" y="24108"/>
                    </a:cubicBezTo>
                    <a:lnTo>
                      <a:pt x="2430" y="0"/>
                    </a:lnTo>
                    <a:lnTo>
                      <a:pt x="8750" y="62693"/>
                    </a:lnTo>
                    <a:cubicBezTo>
                      <a:pt x="42827" y="229220"/>
                      <a:pt x="190169" y="354488"/>
                      <a:pt x="366771" y="354488"/>
                    </a:cubicBezTo>
                    <a:lnTo>
                      <a:pt x="5093993" y="354487"/>
                    </a:lnTo>
                    <a:cubicBezTo>
                      <a:pt x="5270594" y="354488"/>
                      <a:pt x="5417937" y="229219"/>
                      <a:pt x="5452013" y="62692"/>
                    </a:cubicBezTo>
                    <a:lnTo>
                      <a:pt x="5457007" y="13151"/>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51" name="Google Shape;3651;p20"/>
            <p:cNvGrpSpPr/>
            <p:nvPr/>
          </p:nvGrpSpPr>
          <p:grpSpPr>
            <a:xfrm>
              <a:off x="6501215" y="3031906"/>
              <a:ext cx="2442344" cy="2576532"/>
              <a:chOff x="2617490" y="2742232"/>
              <a:chExt cx="3927230" cy="4143000"/>
            </a:xfrm>
          </p:grpSpPr>
          <p:sp>
            <p:nvSpPr>
              <p:cNvPr id="3652" name="Google Shape;3652;p20"/>
              <p:cNvSpPr/>
              <p:nvPr/>
            </p:nvSpPr>
            <p:spPr>
              <a:xfrm rot="-2829980">
                <a:off x="2089685" y="4448282"/>
                <a:ext cx="4972110"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53" name="Google Shape;3653;p20"/>
              <p:cNvSpPr/>
              <p:nvPr/>
            </p:nvSpPr>
            <p:spPr>
              <a:xfrm rot="-2827716">
                <a:off x="1965948" y="4505227"/>
                <a:ext cx="4969364" cy="389350"/>
              </a:xfrm>
              <a:custGeom>
                <a:avLst/>
                <a:gdLst/>
                <a:ahLst/>
                <a:cxnLst/>
                <a:rect l="l" t="t" r="r" b="b"/>
                <a:pathLst>
                  <a:path w="4971959" h="389553" extrusionOk="0">
                    <a:moveTo>
                      <a:pt x="4864923" y="107036"/>
                    </a:moveTo>
                    <a:cubicBezTo>
                      <a:pt x="4931056" y="173169"/>
                      <a:pt x="4971959" y="264530"/>
                      <a:pt x="4971959" y="365445"/>
                    </a:cubicBezTo>
                    <a:lnTo>
                      <a:pt x="4969529" y="389553"/>
                    </a:lnTo>
                    <a:lnTo>
                      <a:pt x="4963209" y="326860"/>
                    </a:lnTo>
                    <a:cubicBezTo>
                      <a:pt x="4929133" y="160333"/>
                      <a:pt x="4781790" y="35065"/>
                      <a:pt x="4605189" y="35065"/>
                    </a:cubicBezTo>
                    <a:lnTo>
                      <a:pt x="364119" y="35065"/>
                    </a:lnTo>
                    <a:cubicBezTo>
                      <a:pt x="187518" y="35065"/>
                      <a:pt x="40175" y="160333"/>
                      <a:pt x="6099" y="326860"/>
                    </a:cubicBezTo>
                    <a:lnTo>
                      <a:pt x="1104" y="376401"/>
                    </a:lnTo>
                    <a:lnTo>
                      <a:pt x="0" y="365445"/>
                    </a:lnTo>
                    <a:cubicBezTo>
                      <a:pt x="0" y="163615"/>
                      <a:pt x="163615" y="0"/>
                      <a:pt x="365445" y="0"/>
                    </a:cubicBezTo>
                    <a:lnTo>
                      <a:pt x="4606515" y="0"/>
                    </a:lnTo>
                    <a:cubicBezTo>
                      <a:pt x="4707430" y="0"/>
                      <a:pt x="4798791" y="40904"/>
                      <a:pt x="4864923"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54" name="Google Shape;3654;p20"/>
              <p:cNvSpPr/>
              <p:nvPr/>
            </p:nvSpPr>
            <p:spPr>
              <a:xfrm rot="-2827716">
                <a:off x="2226898" y="4733750"/>
                <a:ext cx="4969364" cy="389351"/>
              </a:xfrm>
              <a:custGeom>
                <a:avLst/>
                <a:gdLst/>
                <a:ahLst/>
                <a:cxnLst/>
                <a:rect l="l" t="t" r="r" b="b"/>
                <a:pathLst>
                  <a:path w="4971959" h="389554" extrusionOk="0">
                    <a:moveTo>
                      <a:pt x="4970855" y="13152"/>
                    </a:moveTo>
                    <a:lnTo>
                      <a:pt x="4971959" y="24109"/>
                    </a:lnTo>
                    <a:cubicBezTo>
                      <a:pt x="4971960" y="225940"/>
                      <a:pt x="4808344" y="389554"/>
                      <a:pt x="4606515" y="389553"/>
                    </a:cubicBezTo>
                    <a:lnTo>
                      <a:pt x="365446" y="389554"/>
                    </a:lnTo>
                    <a:cubicBezTo>
                      <a:pt x="163615" y="389554"/>
                      <a:pt x="0" y="225939"/>
                      <a:pt x="0" y="24109"/>
                    </a:cubicBezTo>
                    <a:lnTo>
                      <a:pt x="2430" y="0"/>
                    </a:lnTo>
                    <a:lnTo>
                      <a:pt x="8750" y="62694"/>
                    </a:lnTo>
                    <a:cubicBezTo>
                      <a:pt x="42827" y="229221"/>
                      <a:pt x="190170" y="354489"/>
                      <a:pt x="366771" y="354488"/>
                    </a:cubicBezTo>
                    <a:lnTo>
                      <a:pt x="4607841" y="354488"/>
                    </a:lnTo>
                    <a:cubicBezTo>
                      <a:pt x="4784442" y="354489"/>
                      <a:pt x="4931785" y="229221"/>
                      <a:pt x="4965861" y="62694"/>
                    </a:cubicBezTo>
                    <a:lnTo>
                      <a:pt x="4970855"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55" name="Google Shape;3655;p20"/>
            <p:cNvGrpSpPr/>
            <p:nvPr/>
          </p:nvGrpSpPr>
          <p:grpSpPr>
            <a:xfrm>
              <a:off x="10641898" y="3346547"/>
              <a:ext cx="1495572" cy="1583233"/>
              <a:chOff x="9275607" y="3248167"/>
              <a:chExt cx="2404844" cy="2545800"/>
            </a:xfrm>
          </p:grpSpPr>
          <p:sp>
            <p:nvSpPr>
              <p:cNvPr id="3656" name="Google Shape;3656;p20"/>
              <p:cNvSpPr/>
              <p:nvPr/>
            </p:nvSpPr>
            <p:spPr>
              <a:xfrm rot="-2830077">
                <a:off x="8888438" y="4357500"/>
                <a:ext cx="3168338" cy="327135"/>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57" name="Google Shape;3657;p20"/>
              <p:cNvSpPr/>
              <p:nvPr/>
            </p:nvSpPr>
            <p:spPr>
              <a:xfrm rot="-2827716">
                <a:off x="8837051" y="4381832"/>
                <a:ext cx="3166615" cy="184314"/>
              </a:xfrm>
              <a:custGeom>
                <a:avLst/>
                <a:gdLst/>
                <a:ahLst/>
                <a:cxnLst/>
                <a:rect l="l" t="t" r="r" b="b"/>
                <a:pathLst>
                  <a:path w="3168269" h="184410" extrusionOk="0">
                    <a:moveTo>
                      <a:pt x="3120354" y="47916"/>
                    </a:moveTo>
                    <a:cubicBezTo>
                      <a:pt x="3149958" y="77520"/>
                      <a:pt x="3168269" y="118419"/>
                      <a:pt x="3168269" y="163593"/>
                    </a:cubicBezTo>
                    <a:lnTo>
                      <a:pt x="3164066" y="184410"/>
                    </a:lnTo>
                    <a:lnTo>
                      <a:pt x="3154087" y="134981"/>
                    </a:lnTo>
                    <a:cubicBezTo>
                      <a:pt x="3129252" y="76265"/>
                      <a:pt x="3071113" y="35066"/>
                      <a:pt x="3003350" y="35065"/>
                    </a:cubicBezTo>
                    <a:lnTo>
                      <a:pt x="162267" y="35065"/>
                    </a:lnTo>
                    <a:cubicBezTo>
                      <a:pt x="94504" y="35065"/>
                      <a:pt x="36365" y="76265"/>
                      <a:pt x="11530" y="134981"/>
                    </a:cubicBezTo>
                    <a:lnTo>
                      <a:pt x="2877" y="177843"/>
                    </a:lnTo>
                    <a:lnTo>
                      <a:pt x="1" y="163594"/>
                    </a:lnTo>
                    <a:cubicBezTo>
                      <a:pt x="0" y="73243"/>
                      <a:pt x="73243" y="0"/>
                      <a:pt x="163593" y="0"/>
                    </a:cubicBezTo>
                    <a:lnTo>
                      <a:pt x="3004676" y="0"/>
                    </a:lnTo>
                    <a:cubicBezTo>
                      <a:pt x="3049851" y="0"/>
                      <a:pt x="3090750" y="18312"/>
                      <a:pt x="3120354" y="4791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58" name="Google Shape;3658;p20"/>
              <p:cNvSpPr/>
              <p:nvPr/>
            </p:nvSpPr>
            <p:spPr>
              <a:xfrm rot="-2827716">
                <a:off x="8952392" y="4475363"/>
                <a:ext cx="3166615" cy="184313"/>
              </a:xfrm>
              <a:custGeom>
                <a:avLst/>
                <a:gdLst/>
                <a:ahLst/>
                <a:cxnLst/>
                <a:rect l="l" t="t" r="r" b="b"/>
                <a:pathLst>
                  <a:path w="3168269" h="184409" extrusionOk="0">
                    <a:moveTo>
                      <a:pt x="3165392" y="6567"/>
                    </a:moveTo>
                    <a:lnTo>
                      <a:pt x="3168269" y="20815"/>
                    </a:lnTo>
                    <a:cubicBezTo>
                      <a:pt x="3168269" y="111166"/>
                      <a:pt x="3095027" y="184408"/>
                      <a:pt x="3004676" y="184409"/>
                    </a:cubicBezTo>
                    <a:lnTo>
                      <a:pt x="163593" y="184409"/>
                    </a:lnTo>
                    <a:cubicBezTo>
                      <a:pt x="73243" y="184409"/>
                      <a:pt x="0" y="111166"/>
                      <a:pt x="1" y="20816"/>
                    </a:cubicBezTo>
                    <a:lnTo>
                      <a:pt x="4203" y="0"/>
                    </a:lnTo>
                    <a:lnTo>
                      <a:pt x="14182" y="49428"/>
                    </a:lnTo>
                    <a:cubicBezTo>
                      <a:pt x="39017" y="108145"/>
                      <a:pt x="97156" y="149344"/>
                      <a:pt x="164919" y="149344"/>
                    </a:cubicBezTo>
                    <a:lnTo>
                      <a:pt x="3006002" y="149344"/>
                    </a:lnTo>
                    <a:cubicBezTo>
                      <a:pt x="3073765" y="149344"/>
                      <a:pt x="3131904" y="108144"/>
                      <a:pt x="3156739" y="49428"/>
                    </a:cubicBezTo>
                    <a:lnTo>
                      <a:pt x="3165392" y="6567"/>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59" name="Google Shape;3659;p20"/>
            <p:cNvGrpSpPr/>
            <p:nvPr/>
          </p:nvGrpSpPr>
          <p:grpSpPr>
            <a:xfrm>
              <a:off x="6164271" y="1359366"/>
              <a:ext cx="2703674" cy="2865529"/>
              <a:chOff x="2075692" y="52828"/>
              <a:chExt cx="4347442" cy="4607700"/>
            </a:xfrm>
          </p:grpSpPr>
          <p:sp>
            <p:nvSpPr>
              <p:cNvPr id="3660" name="Google Shape;3660;p20"/>
              <p:cNvSpPr/>
              <p:nvPr/>
            </p:nvSpPr>
            <p:spPr>
              <a:xfrm rot="-2829994">
                <a:off x="1427732" y="2009381"/>
                <a:ext cx="5639319" cy="694594"/>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61" name="Google Shape;3661;p20"/>
              <p:cNvSpPr/>
              <p:nvPr/>
            </p:nvSpPr>
            <p:spPr>
              <a:xfrm rot="-2827716">
                <a:off x="1310940" y="2063599"/>
                <a:ext cx="5636336" cy="371302"/>
              </a:xfrm>
              <a:custGeom>
                <a:avLst/>
                <a:gdLst/>
                <a:ahLst/>
                <a:cxnLst/>
                <a:rect l="l" t="t" r="r" b="b"/>
                <a:pathLst>
                  <a:path w="5639280" h="371496" extrusionOk="0">
                    <a:moveTo>
                      <a:pt x="5537534" y="101745"/>
                    </a:moveTo>
                    <a:cubicBezTo>
                      <a:pt x="5600398" y="164609"/>
                      <a:pt x="5639280" y="251454"/>
                      <a:pt x="5639280" y="347381"/>
                    </a:cubicBezTo>
                    <a:lnTo>
                      <a:pt x="5636849" y="371496"/>
                    </a:lnTo>
                    <a:lnTo>
                      <a:pt x="5630895" y="312435"/>
                    </a:lnTo>
                    <a:cubicBezTo>
                      <a:pt x="5598503" y="154139"/>
                      <a:pt x="5458442" y="35063"/>
                      <a:pt x="5290571" y="35063"/>
                    </a:cubicBezTo>
                    <a:lnTo>
                      <a:pt x="346054" y="35063"/>
                    </a:lnTo>
                    <a:cubicBezTo>
                      <a:pt x="178182" y="35063"/>
                      <a:pt x="38122" y="154139"/>
                      <a:pt x="5731" y="312436"/>
                    </a:cubicBezTo>
                    <a:lnTo>
                      <a:pt x="1104" y="358331"/>
                    </a:lnTo>
                    <a:lnTo>
                      <a:pt x="0" y="347382"/>
                    </a:lnTo>
                    <a:cubicBezTo>
                      <a:pt x="0" y="155528"/>
                      <a:pt x="155527" y="-1"/>
                      <a:pt x="347382" y="0"/>
                    </a:cubicBezTo>
                    <a:lnTo>
                      <a:pt x="5291898" y="0"/>
                    </a:lnTo>
                    <a:cubicBezTo>
                      <a:pt x="5387825" y="0"/>
                      <a:pt x="5474670" y="38881"/>
                      <a:pt x="5537534" y="10174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62" name="Google Shape;3662;p20"/>
              <p:cNvSpPr/>
              <p:nvPr/>
            </p:nvSpPr>
            <p:spPr>
              <a:xfrm rot="-2827716">
                <a:off x="1551550" y="2279838"/>
                <a:ext cx="5636336" cy="371302"/>
              </a:xfrm>
              <a:custGeom>
                <a:avLst/>
                <a:gdLst/>
                <a:ahLst/>
                <a:cxnLst/>
                <a:rect l="l" t="t" r="r" b="b"/>
                <a:pathLst>
                  <a:path w="5639280" h="371496" extrusionOk="0">
                    <a:moveTo>
                      <a:pt x="5638176" y="13165"/>
                    </a:moveTo>
                    <a:lnTo>
                      <a:pt x="5639280" y="24114"/>
                    </a:lnTo>
                    <a:cubicBezTo>
                      <a:pt x="5639279" y="215968"/>
                      <a:pt x="5483752" y="371496"/>
                      <a:pt x="5291898" y="371496"/>
                    </a:cubicBezTo>
                    <a:lnTo>
                      <a:pt x="347382" y="371496"/>
                    </a:lnTo>
                    <a:cubicBezTo>
                      <a:pt x="155528" y="371496"/>
                      <a:pt x="-1" y="215969"/>
                      <a:pt x="0" y="24114"/>
                    </a:cubicBezTo>
                    <a:lnTo>
                      <a:pt x="2431" y="0"/>
                    </a:lnTo>
                    <a:lnTo>
                      <a:pt x="8385" y="59061"/>
                    </a:lnTo>
                    <a:cubicBezTo>
                      <a:pt x="40776" y="217356"/>
                      <a:pt x="180837" y="336432"/>
                      <a:pt x="348709" y="336432"/>
                    </a:cubicBezTo>
                    <a:lnTo>
                      <a:pt x="5293225" y="336433"/>
                    </a:lnTo>
                    <a:cubicBezTo>
                      <a:pt x="5461097" y="336432"/>
                      <a:pt x="5601157" y="217357"/>
                      <a:pt x="5633549" y="59060"/>
                    </a:cubicBezTo>
                    <a:lnTo>
                      <a:pt x="5638176"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63" name="Google Shape;3663;p20"/>
            <p:cNvGrpSpPr/>
            <p:nvPr/>
          </p:nvGrpSpPr>
          <p:grpSpPr>
            <a:xfrm>
              <a:off x="5787931" y="1562530"/>
              <a:ext cx="1110717" cy="1178003"/>
              <a:chOff x="1470547" y="379512"/>
              <a:chExt cx="1786005" cy="1894200"/>
            </a:xfrm>
          </p:grpSpPr>
          <p:sp>
            <p:nvSpPr>
              <p:cNvPr id="3664" name="Google Shape;3664;p20"/>
              <p:cNvSpPr/>
              <p:nvPr/>
            </p:nvSpPr>
            <p:spPr>
              <a:xfrm rot="-2829958">
                <a:off x="1188617" y="1198925"/>
                <a:ext cx="2346159" cy="255373"/>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65" name="Google Shape;3665;p20"/>
              <p:cNvSpPr/>
              <p:nvPr/>
            </p:nvSpPr>
            <p:spPr>
              <a:xfrm rot="-2827716">
                <a:off x="1150177" y="1217048"/>
                <a:ext cx="2344831" cy="148419"/>
              </a:xfrm>
              <a:custGeom>
                <a:avLst/>
                <a:gdLst/>
                <a:ahLst/>
                <a:cxnLst/>
                <a:rect l="l" t="t" r="r" b="b"/>
                <a:pathLst>
                  <a:path w="2346056" h="148497" extrusionOk="0">
                    <a:moveTo>
                      <a:pt x="2308660" y="37397"/>
                    </a:moveTo>
                    <a:cubicBezTo>
                      <a:pt x="2331765" y="60503"/>
                      <a:pt x="2346056" y="92423"/>
                      <a:pt x="2346056" y="127681"/>
                    </a:cubicBezTo>
                    <a:lnTo>
                      <a:pt x="2346055" y="127680"/>
                    </a:lnTo>
                    <a:lnTo>
                      <a:pt x="2341853" y="148497"/>
                    </a:lnTo>
                    <a:lnTo>
                      <a:pt x="2334695" y="113045"/>
                    </a:lnTo>
                    <a:cubicBezTo>
                      <a:pt x="2315313" y="67219"/>
                      <a:pt x="2269936" y="35064"/>
                      <a:pt x="2217049" y="35064"/>
                    </a:cubicBezTo>
                    <a:lnTo>
                      <a:pt x="126353" y="35064"/>
                    </a:lnTo>
                    <a:cubicBezTo>
                      <a:pt x="73466" y="35064"/>
                      <a:pt x="28089" y="67219"/>
                      <a:pt x="8706" y="113045"/>
                    </a:cubicBezTo>
                    <a:lnTo>
                      <a:pt x="2876" y="141924"/>
                    </a:lnTo>
                    <a:lnTo>
                      <a:pt x="0" y="127680"/>
                    </a:lnTo>
                    <a:lnTo>
                      <a:pt x="10034" y="77982"/>
                    </a:lnTo>
                    <a:cubicBezTo>
                      <a:pt x="29416" y="32155"/>
                      <a:pt x="74793" y="1"/>
                      <a:pt x="127680" y="1"/>
                    </a:cubicBezTo>
                    <a:lnTo>
                      <a:pt x="2218376" y="0"/>
                    </a:lnTo>
                    <a:cubicBezTo>
                      <a:pt x="2253634" y="0"/>
                      <a:pt x="2285554" y="14291"/>
                      <a:pt x="2308660" y="3739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66" name="Google Shape;3666;p20"/>
              <p:cNvSpPr/>
              <p:nvPr/>
            </p:nvSpPr>
            <p:spPr>
              <a:xfrm rot="-2827716">
                <a:off x="1232089" y="1286157"/>
                <a:ext cx="2344831" cy="148422"/>
              </a:xfrm>
              <a:custGeom>
                <a:avLst/>
                <a:gdLst/>
                <a:ahLst/>
                <a:cxnLst/>
                <a:rect l="l" t="t" r="r" b="b"/>
                <a:pathLst>
                  <a:path w="2346056" h="148500" extrusionOk="0">
                    <a:moveTo>
                      <a:pt x="2343180" y="6573"/>
                    </a:moveTo>
                    <a:lnTo>
                      <a:pt x="2346056" y="20821"/>
                    </a:lnTo>
                    <a:lnTo>
                      <a:pt x="2346055" y="20820"/>
                    </a:lnTo>
                    <a:cubicBezTo>
                      <a:pt x="2346055" y="91336"/>
                      <a:pt x="2288891" y="148500"/>
                      <a:pt x="2218375" y="148500"/>
                    </a:cubicBezTo>
                    <a:lnTo>
                      <a:pt x="127680" y="148499"/>
                    </a:lnTo>
                    <a:cubicBezTo>
                      <a:pt x="74793" y="148499"/>
                      <a:pt x="29416" y="116344"/>
                      <a:pt x="10034" y="70518"/>
                    </a:cubicBezTo>
                    <a:lnTo>
                      <a:pt x="0" y="20819"/>
                    </a:lnTo>
                    <a:lnTo>
                      <a:pt x="4203" y="0"/>
                    </a:lnTo>
                    <a:lnTo>
                      <a:pt x="11361" y="35454"/>
                    </a:lnTo>
                    <a:cubicBezTo>
                      <a:pt x="30744" y="81280"/>
                      <a:pt x="76120" y="113435"/>
                      <a:pt x="129007" y="113435"/>
                    </a:cubicBezTo>
                    <a:lnTo>
                      <a:pt x="2219702" y="113436"/>
                    </a:lnTo>
                    <a:cubicBezTo>
                      <a:pt x="2272589" y="113436"/>
                      <a:pt x="2317966" y="81282"/>
                      <a:pt x="2337348" y="35455"/>
                    </a:cubicBezTo>
                    <a:lnTo>
                      <a:pt x="2343180" y="657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67" name="Google Shape;3667;p20"/>
            <p:cNvGrpSpPr/>
            <p:nvPr/>
          </p:nvGrpSpPr>
          <p:grpSpPr>
            <a:xfrm>
              <a:off x="5159168" y="1846194"/>
              <a:ext cx="2043306" cy="2168503"/>
              <a:chOff x="459511" y="835636"/>
              <a:chExt cx="3285587" cy="3486900"/>
            </a:xfrm>
          </p:grpSpPr>
          <p:sp>
            <p:nvSpPr>
              <p:cNvPr id="3668" name="Google Shape;3668;p20"/>
              <p:cNvSpPr/>
              <p:nvPr/>
            </p:nvSpPr>
            <p:spPr>
              <a:xfrm rot="-2830019">
                <a:off x="-56761" y="2341433"/>
                <a:ext cx="4314245" cy="475306"/>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69" name="Google Shape;3669;p20"/>
              <p:cNvSpPr/>
              <p:nvPr/>
            </p:nvSpPr>
            <p:spPr>
              <a:xfrm rot="-2827716">
                <a:off x="-133745" y="2377546"/>
                <a:ext cx="4311929" cy="261669"/>
              </a:xfrm>
              <a:custGeom>
                <a:avLst/>
                <a:gdLst/>
                <a:ahLst/>
                <a:cxnLst/>
                <a:rect l="l" t="t" r="r" b="b"/>
                <a:pathLst>
                  <a:path w="4314181" h="261806" extrusionOk="0">
                    <a:moveTo>
                      <a:pt x="4244562" y="69619"/>
                    </a:moveTo>
                    <a:cubicBezTo>
                      <a:pt x="4287576" y="112632"/>
                      <a:pt x="4314180" y="172055"/>
                      <a:pt x="4314181" y="237692"/>
                    </a:cubicBezTo>
                    <a:lnTo>
                      <a:pt x="4311749" y="261806"/>
                    </a:lnTo>
                    <a:lnTo>
                      <a:pt x="4308024" y="224853"/>
                    </a:lnTo>
                    <a:cubicBezTo>
                      <a:pt x="4285860" y="116541"/>
                      <a:pt x="4190026" y="35064"/>
                      <a:pt x="4075162" y="35064"/>
                    </a:cubicBezTo>
                    <a:lnTo>
                      <a:pt x="236364" y="35064"/>
                    </a:lnTo>
                    <a:cubicBezTo>
                      <a:pt x="121500" y="35064"/>
                      <a:pt x="25666" y="116541"/>
                      <a:pt x="3502" y="224853"/>
                    </a:cubicBezTo>
                    <a:lnTo>
                      <a:pt x="1104" y="248640"/>
                    </a:lnTo>
                    <a:lnTo>
                      <a:pt x="0" y="237692"/>
                    </a:lnTo>
                    <a:cubicBezTo>
                      <a:pt x="0" y="106419"/>
                      <a:pt x="106418" y="0"/>
                      <a:pt x="237691" y="1"/>
                    </a:cubicBezTo>
                    <a:lnTo>
                      <a:pt x="4076489" y="0"/>
                    </a:lnTo>
                    <a:cubicBezTo>
                      <a:pt x="4142126" y="0"/>
                      <a:pt x="4201548" y="26605"/>
                      <a:pt x="4244562" y="69619"/>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70" name="Google Shape;3670;p20"/>
              <p:cNvSpPr/>
              <p:nvPr/>
            </p:nvSpPr>
            <p:spPr>
              <a:xfrm rot="-2827716">
                <a:off x="26426" y="2519211"/>
                <a:ext cx="4311928" cy="261670"/>
              </a:xfrm>
              <a:custGeom>
                <a:avLst/>
                <a:gdLst/>
                <a:ahLst/>
                <a:cxnLst/>
                <a:rect l="l" t="t" r="r" b="b"/>
                <a:pathLst>
                  <a:path w="4314180" h="261807" extrusionOk="0">
                    <a:moveTo>
                      <a:pt x="4313076" y="13166"/>
                    </a:moveTo>
                    <a:lnTo>
                      <a:pt x="4314180" y="24115"/>
                    </a:lnTo>
                    <a:cubicBezTo>
                      <a:pt x="4314179" y="155388"/>
                      <a:pt x="4207762" y="261806"/>
                      <a:pt x="4076489" y="261807"/>
                    </a:cubicBezTo>
                    <a:lnTo>
                      <a:pt x="237690" y="261806"/>
                    </a:lnTo>
                    <a:cubicBezTo>
                      <a:pt x="106418" y="261807"/>
                      <a:pt x="0" y="155388"/>
                      <a:pt x="0" y="24116"/>
                    </a:cubicBezTo>
                    <a:lnTo>
                      <a:pt x="2431" y="0"/>
                    </a:lnTo>
                    <a:lnTo>
                      <a:pt x="6156" y="36955"/>
                    </a:lnTo>
                    <a:cubicBezTo>
                      <a:pt x="28320" y="145267"/>
                      <a:pt x="124154" y="226743"/>
                      <a:pt x="239018" y="226743"/>
                    </a:cubicBezTo>
                    <a:lnTo>
                      <a:pt x="4077816" y="226743"/>
                    </a:lnTo>
                    <a:cubicBezTo>
                      <a:pt x="4192680" y="226743"/>
                      <a:pt x="4288514" y="145266"/>
                      <a:pt x="4310678" y="36954"/>
                    </a:cubicBezTo>
                    <a:lnTo>
                      <a:pt x="4313076" y="1316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71" name="Google Shape;3671;p20"/>
            <p:cNvGrpSpPr/>
            <p:nvPr/>
          </p:nvGrpSpPr>
          <p:grpSpPr>
            <a:xfrm>
              <a:off x="6905742" y="1929955"/>
              <a:ext cx="2735357" cy="2897246"/>
              <a:chOff x="3267959" y="970321"/>
              <a:chExt cx="4398388" cy="4658700"/>
            </a:xfrm>
          </p:grpSpPr>
          <p:sp>
            <p:nvSpPr>
              <p:cNvPr id="3672" name="Google Shape;3672;p20"/>
              <p:cNvSpPr/>
              <p:nvPr/>
            </p:nvSpPr>
            <p:spPr>
              <a:xfrm rot="-2830072">
                <a:off x="2627559" y="2934221"/>
                <a:ext cx="5675200"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73" name="Google Shape;3673;p20"/>
              <p:cNvSpPr/>
              <p:nvPr/>
            </p:nvSpPr>
            <p:spPr>
              <a:xfrm rot="-2827716">
                <a:off x="2504074" y="2991429"/>
                <a:ext cx="5672301" cy="389356"/>
              </a:xfrm>
              <a:custGeom>
                <a:avLst/>
                <a:gdLst/>
                <a:ahLst/>
                <a:cxnLst/>
                <a:rect l="l" t="t" r="r" b="b"/>
                <a:pathLst>
                  <a:path w="5675264" h="389559" extrusionOk="0">
                    <a:moveTo>
                      <a:pt x="5568227" y="107035"/>
                    </a:moveTo>
                    <a:cubicBezTo>
                      <a:pt x="5634360" y="173168"/>
                      <a:pt x="5675264" y="264529"/>
                      <a:pt x="5675264" y="365445"/>
                    </a:cubicBezTo>
                    <a:lnTo>
                      <a:pt x="5672833" y="389559"/>
                    </a:lnTo>
                    <a:lnTo>
                      <a:pt x="5666512" y="326858"/>
                    </a:lnTo>
                    <a:cubicBezTo>
                      <a:pt x="5632435" y="160331"/>
                      <a:pt x="5485093" y="35064"/>
                      <a:pt x="5308491" y="35064"/>
                    </a:cubicBezTo>
                    <a:lnTo>
                      <a:pt x="364118" y="35064"/>
                    </a:lnTo>
                    <a:cubicBezTo>
                      <a:pt x="187517" y="35064"/>
                      <a:pt x="40174" y="160331"/>
                      <a:pt x="6098" y="326859"/>
                    </a:cubicBezTo>
                    <a:lnTo>
                      <a:pt x="1104" y="376394"/>
                    </a:lnTo>
                    <a:lnTo>
                      <a:pt x="0" y="365445"/>
                    </a:lnTo>
                    <a:cubicBezTo>
                      <a:pt x="0" y="163615"/>
                      <a:pt x="163615" y="0"/>
                      <a:pt x="365446" y="0"/>
                    </a:cubicBezTo>
                    <a:lnTo>
                      <a:pt x="5309818" y="0"/>
                    </a:lnTo>
                    <a:cubicBezTo>
                      <a:pt x="5410733" y="0"/>
                      <a:pt x="5502095" y="40904"/>
                      <a:pt x="5568227" y="10703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74" name="Google Shape;3674;p20"/>
              <p:cNvSpPr/>
              <p:nvPr/>
            </p:nvSpPr>
            <p:spPr>
              <a:xfrm rot="-2827716">
                <a:off x="2757930" y="3219948"/>
                <a:ext cx="5672301" cy="389357"/>
              </a:xfrm>
              <a:custGeom>
                <a:avLst/>
                <a:gdLst/>
                <a:ahLst/>
                <a:cxnLst/>
                <a:rect l="l" t="t" r="r" b="b"/>
                <a:pathLst>
                  <a:path w="5675264" h="389560" extrusionOk="0">
                    <a:moveTo>
                      <a:pt x="5674160" y="13165"/>
                    </a:moveTo>
                    <a:lnTo>
                      <a:pt x="5675264" y="24114"/>
                    </a:lnTo>
                    <a:cubicBezTo>
                      <a:pt x="5675264" y="225944"/>
                      <a:pt x="5511649" y="389560"/>
                      <a:pt x="5309819" y="389560"/>
                    </a:cubicBezTo>
                    <a:lnTo>
                      <a:pt x="365445" y="389560"/>
                    </a:lnTo>
                    <a:cubicBezTo>
                      <a:pt x="163615" y="389559"/>
                      <a:pt x="0" y="225945"/>
                      <a:pt x="0" y="24115"/>
                    </a:cubicBezTo>
                    <a:lnTo>
                      <a:pt x="2431" y="0"/>
                    </a:lnTo>
                    <a:lnTo>
                      <a:pt x="8752" y="62701"/>
                    </a:lnTo>
                    <a:cubicBezTo>
                      <a:pt x="42828" y="229228"/>
                      <a:pt x="190171" y="354496"/>
                      <a:pt x="366772" y="354496"/>
                    </a:cubicBezTo>
                    <a:lnTo>
                      <a:pt x="5311146" y="354496"/>
                    </a:lnTo>
                    <a:cubicBezTo>
                      <a:pt x="5487748" y="354496"/>
                      <a:pt x="5635090" y="229228"/>
                      <a:pt x="5669166" y="62700"/>
                    </a:cubicBezTo>
                    <a:lnTo>
                      <a:pt x="5674160"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75" name="Google Shape;3675;p20"/>
            <p:cNvGrpSpPr/>
            <p:nvPr/>
          </p:nvGrpSpPr>
          <p:grpSpPr>
            <a:xfrm>
              <a:off x="8577178" y="2435244"/>
              <a:ext cx="2747973" cy="2910865"/>
              <a:chOff x="5955587" y="1782813"/>
              <a:chExt cx="4418674" cy="4680600"/>
            </a:xfrm>
          </p:grpSpPr>
          <p:sp>
            <p:nvSpPr>
              <p:cNvPr id="3676" name="Google Shape;3676;p20"/>
              <p:cNvSpPr/>
              <p:nvPr/>
            </p:nvSpPr>
            <p:spPr>
              <a:xfrm rot="-2830029">
                <a:off x="5310423" y="3757664"/>
                <a:ext cx="5705129"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77" name="Google Shape;3677;p20"/>
              <p:cNvSpPr/>
              <p:nvPr/>
            </p:nvSpPr>
            <p:spPr>
              <a:xfrm rot="-2827716">
                <a:off x="5186938" y="3814894"/>
                <a:ext cx="5702117" cy="389357"/>
              </a:xfrm>
              <a:custGeom>
                <a:avLst/>
                <a:gdLst/>
                <a:ahLst/>
                <a:cxnLst/>
                <a:rect l="l" t="t" r="r" b="b"/>
                <a:pathLst>
                  <a:path w="5705095" h="389560" extrusionOk="0">
                    <a:moveTo>
                      <a:pt x="5598059" y="107036"/>
                    </a:moveTo>
                    <a:cubicBezTo>
                      <a:pt x="5664191" y="173169"/>
                      <a:pt x="5705095" y="264530"/>
                      <a:pt x="5705095" y="365446"/>
                    </a:cubicBezTo>
                    <a:lnTo>
                      <a:pt x="5702664" y="389560"/>
                    </a:lnTo>
                    <a:lnTo>
                      <a:pt x="5696344" y="326859"/>
                    </a:lnTo>
                    <a:cubicBezTo>
                      <a:pt x="5662267" y="160332"/>
                      <a:pt x="5514924" y="35064"/>
                      <a:pt x="5338323" y="35064"/>
                    </a:cubicBezTo>
                    <a:lnTo>
                      <a:pt x="364118" y="35065"/>
                    </a:lnTo>
                    <a:cubicBezTo>
                      <a:pt x="187517" y="35064"/>
                      <a:pt x="40174" y="160332"/>
                      <a:pt x="6098" y="326859"/>
                    </a:cubicBezTo>
                    <a:lnTo>
                      <a:pt x="1104" y="376394"/>
                    </a:lnTo>
                    <a:lnTo>
                      <a:pt x="0" y="365445"/>
                    </a:lnTo>
                    <a:cubicBezTo>
                      <a:pt x="1" y="163616"/>
                      <a:pt x="163615" y="0"/>
                      <a:pt x="365445" y="1"/>
                    </a:cubicBezTo>
                    <a:lnTo>
                      <a:pt x="5339650" y="0"/>
                    </a:lnTo>
                    <a:cubicBezTo>
                      <a:pt x="5440565" y="0"/>
                      <a:pt x="5531927" y="40904"/>
                      <a:pt x="5598059"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78" name="Google Shape;3678;p20"/>
              <p:cNvSpPr/>
              <p:nvPr/>
            </p:nvSpPr>
            <p:spPr>
              <a:xfrm rot="-2827716">
                <a:off x="5440794" y="4043414"/>
                <a:ext cx="5702117" cy="389357"/>
              </a:xfrm>
              <a:custGeom>
                <a:avLst/>
                <a:gdLst/>
                <a:ahLst/>
                <a:cxnLst/>
                <a:rect l="l" t="t" r="r" b="b"/>
                <a:pathLst>
                  <a:path w="5705095" h="389560" extrusionOk="0">
                    <a:moveTo>
                      <a:pt x="5703991" y="13166"/>
                    </a:moveTo>
                    <a:lnTo>
                      <a:pt x="5705095" y="24115"/>
                    </a:lnTo>
                    <a:cubicBezTo>
                      <a:pt x="5705095" y="225945"/>
                      <a:pt x="5541480" y="389560"/>
                      <a:pt x="5339650" y="389560"/>
                    </a:cubicBezTo>
                    <a:lnTo>
                      <a:pt x="365445" y="389560"/>
                    </a:lnTo>
                    <a:cubicBezTo>
                      <a:pt x="163615" y="389560"/>
                      <a:pt x="0" y="225945"/>
                      <a:pt x="0" y="24115"/>
                    </a:cubicBezTo>
                    <a:lnTo>
                      <a:pt x="2431" y="0"/>
                    </a:lnTo>
                    <a:lnTo>
                      <a:pt x="8752" y="62702"/>
                    </a:lnTo>
                    <a:cubicBezTo>
                      <a:pt x="42828" y="229229"/>
                      <a:pt x="190170" y="354497"/>
                      <a:pt x="366772" y="354497"/>
                    </a:cubicBezTo>
                    <a:lnTo>
                      <a:pt x="5340977" y="354496"/>
                    </a:lnTo>
                    <a:cubicBezTo>
                      <a:pt x="5517579" y="354496"/>
                      <a:pt x="5664921" y="229229"/>
                      <a:pt x="5698998" y="62701"/>
                    </a:cubicBezTo>
                    <a:lnTo>
                      <a:pt x="5703991" y="1316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79" name="Google Shape;3679;p20"/>
            <p:cNvGrpSpPr/>
            <p:nvPr/>
          </p:nvGrpSpPr>
          <p:grpSpPr>
            <a:xfrm>
              <a:off x="9818854" y="3525034"/>
              <a:ext cx="1919373" cy="2040516"/>
              <a:chOff x="7952172" y="3535170"/>
              <a:chExt cx="3086305" cy="3281100"/>
            </a:xfrm>
          </p:grpSpPr>
          <p:sp>
            <p:nvSpPr>
              <p:cNvPr id="3680" name="Google Shape;3680;p20"/>
              <p:cNvSpPr/>
              <p:nvPr/>
            </p:nvSpPr>
            <p:spPr>
              <a:xfrm rot="-2829986">
                <a:off x="7439577" y="4978085"/>
                <a:ext cx="4107691" cy="395269"/>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81" name="Google Shape;3681;p20"/>
              <p:cNvSpPr/>
              <p:nvPr/>
            </p:nvSpPr>
            <p:spPr>
              <a:xfrm rot="-2827716">
                <a:off x="7376022" y="5008186"/>
                <a:ext cx="4105426" cy="218287"/>
              </a:xfrm>
              <a:custGeom>
                <a:avLst/>
                <a:gdLst/>
                <a:ahLst/>
                <a:cxnLst/>
                <a:rect l="l" t="t" r="r" b="b"/>
                <a:pathLst>
                  <a:path w="4107570" h="218401" extrusionOk="0">
                    <a:moveTo>
                      <a:pt x="4049699" y="57870"/>
                    </a:moveTo>
                    <a:cubicBezTo>
                      <a:pt x="4085455" y="93627"/>
                      <a:pt x="4107570" y="143024"/>
                      <a:pt x="4107570" y="197586"/>
                    </a:cubicBezTo>
                    <a:lnTo>
                      <a:pt x="4107569" y="197586"/>
                    </a:lnTo>
                    <a:lnTo>
                      <a:pt x="4103367" y="218401"/>
                    </a:lnTo>
                    <a:lnTo>
                      <a:pt x="4090716" y="155740"/>
                    </a:lnTo>
                    <a:cubicBezTo>
                      <a:pt x="4060721" y="84823"/>
                      <a:pt x="3990500" y="35063"/>
                      <a:pt x="3908657" y="35064"/>
                    </a:cubicBezTo>
                    <a:lnTo>
                      <a:pt x="196259" y="35063"/>
                    </a:lnTo>
                    <a:cubicBezTo>
                      <a:pt x="114415" y="35064"/>
                      <a:pt x="44195" y="84824"/>
                      <a:pt x="14200" y="155740"/>
                    </a:cubicBezTo>
                    <a:lnTo>
                      <a:pt x="2876" y="211831"/>
                    </a:lnTo>
                    <a:lnTo>
                      <a:pt x="0" y="197585"/>
                    </a:lnTo>
                    <a:lnTo>
                      <a:pt x="0" y="197586"/>
                    </a:lnTo>
                    <a:cubicBezTo>
                      <a:pt x="1" y="88462"/>
                      <a:pt x="88462" y="0"/>
                      <a:pt x="197586" y="0"/>
                    </a:cubicBezTo>
                    <a:lnTo>
                      <a:pt x="3909984" y="0"/>
                    </a:lnTo>
                    <a:cubicBezTo>
                      <a:pt x="3964546" y="0"/>
                      <a:pt x="4013943" y="22115"/>
                      <a:pt x="4049699" y="5787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82" name="Google Shape;3682;p20"/>
              <p:cNvSpPr/>
              <p:nvPr/>
            </p:nvSpPr>
            <p:spPr>
              <a:xfrm rot="-2827716">
                <a:off x="7509199" y="5124823"/>
                <a:ext cx="4105427" cy="218290"/>
              </a:xfrm>
              <a:custGeom>
                <a:avLst/>
                <a:gdLst/>
                <a:ahLst/>
                <a:cxnLst/>
                <a:rect l="l" t="t" r="r" b="b"/>
                <a:pathLst>
                  <a:path w="4107571" h="218404" extrusionOk="0">
                    <a:moveTo>
                      <a:pt x="4104695" y="6570"/>
                    </a:moveTo>
                    <a:lnTo>
                      <a:pt x="4107571" y="20818"/>
                    </a:lnTo>
                    <a:lnTo>
                      <a:pt x="4107569" y="20818"/>
                    </a:lnTo>
                    <a:cubicBezTo>
                      <a:pt x="4107569" y="129942"/>
                      <a:pt x="4019108" y="218404"/>
                      <a:pt x="3909983" y="218404"/>
                    </a:cubicBezTo>
                    <a:lnTo>
                      <a:pt x="197587" y="218403"/>
                    </a:lnTo>
                    <a:cubicBezTo>
                      <a:pt x="88463" y="218403"/>
                      <a:pt x="0" y="129941"/>
                      <a:pt x="0" y="20818"/>
                    </a:cubicBezTo>
                    <a:lnTo>
                      <a:pt x="1" y="20818"/>
                    </a:lnTo>
                    <a:lnTo>
                      <a:pt x="4204" y="0"/>
                    </a:lnTo>
                    <a:lnTo>
                      <a:pt x="16855" y="62664"/>
                    </a:lnTo>
                    <a:cubicBezTo>
                      <a:pt x="46850" y="133580"/>
                      <a:pt x="117071" y="183340"/>
                      <a:pt x="198914" y="183340"/>
                    </a:cubicBezTo>
                    <a:lnTo>
                      <a:pt x="3911311" y="183341"/>
                    </a:lnTo>
                    <a:cubicBezTo>
                      <a:pt x="3993154" y="183341"/>
                      <a:pt x="4063375" y="133581"/>
                      <a:pt x="4093370" y="62664"/>
                    </a:cubicBezTo>
                    <a:lnTo>
                      <a:pt x="4104695" y="657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83" name="Google Shape;3683;p20"/>
            <p:cNvGrpSpPr/>
            <p:nvPr/>
          </p:nvGrpSpPr>
          <p:grpSpPr>
            <a:xfrm>
              <a:off x="10979083" y="3768729"/>
              <a:ext cx="1014688" cy="1075203"/>
              <a:chOff x="9817792" y="3927025"/>
              <a:chExt cx="1631594" cy="1728900"/>
            </a:xfrm>
          </p:grpSpPr>
          <p:sp>
            <p:nvSpPr>
              <p:cNvPr id="3684" name="Google Shape;3684;p20"/>
              <p:cNvSpPr/>
              <p:nvPr/>
            </p:nvSpPr>
            <p:spPr>
              <a:xfrm rot="-2829923">
                <a:off x="9564967" y="4670579"/>
                <a:ext cx="2133450" cy="241791"/>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85" name="Google Shape;3685;p20"/>
              <p:cNvSpPr/>
              <p:nvPr/>
            </p:nvSpPr>
            <p:spPr>
              <a:xfrm rot="-2827716">
                <a:off x="9528923" y="4687498"/>
                <a:ext cx="2132346" cy="141707"/>
              </a:xfrm>
              <a:custGeom>
                <a:avLst/>
                <a:gdLst/>
                <a:ahLst/>
                <a:cxnLst/>
                <a:rect l="l" t="t" r="r" b="b"/>
                <a:pathLst>
                  <a:path w="2133460" h="141781" extrusionOk="0">
                    <a:moveTo>
                      <a:pt x="2098031" y="35430"/>
                    </a:moveTo>
                    <a:cubicBezTo>
                      <a:pt x="2119921" y="57320"/>
                      <a:pt x="2133460" y="87560"/>
                      <a:pt x="2133460" y="120964"/>
                    </a:cubicBezTo>
                    <a:lnTo>
                      <a:pt x="2133459" y="120963"/>
                    </a:lnTo>
                    <a:lnTo>
                      <a:pt x="2129256" y="141781"/>
                    </a:lnTo>
                    <a:lnTo>
                      <a:pt x="2122627" y="108944"/>
                    </a:lnTo>
                    <a:cubicBezTo>
                      <a:pt x="2104264" y="65527"/>
                      <a:pt x="2061274" y="35064"/>
                      <a:pt x="2011170" y="35065"/>
                    </a:cubicBezTo>
                    <a:lnTo>
                      <a:pt x="119635" y="35064"/>
                    </a:lnTo>
                    <a:cubicBezTo>
                      <a:pt x="69531" y="35064"/>
                      <a:pt x="26542" y="65528"/>
                      <a:pt x="8179" y="108943"/>
                    </a:cubicBezTo>
                    <a:lnTo>
                      <a:pt x="2877" y="135208"/>
                    </a:lnTo>
                    <a:lnTo>
                      <a:pt x="0" y="120963"/>
                    </a:lnTo>
                    <a:lnTo>
                      <a:pt x="9506" y="73880"/>
                    </a:lnTo>
                    <a:cubicBezTo>
                      <a:pt x="27870" y="30464"/>
                      <a:pt x="70859" y="1"/>
                      <a:pt x="120963" y="1"/>
                    </a:cubicBezTo>
                    <a:lnTo>
                      <a:pt x="2012497" y="1"/>
                    </a:lnTo>
                    <a:cubicBezTo>
                      <a:pt x="2045900" y="0"/>
                      <a:pt x="2076141" y="13540"/>
                      <a:pt x="2098031" y="3543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86" name="Google Shape;3686;p20"/>
              <p:cNvSpPr/>
              <p:nvPr/>
            </p:nvSpPr>
            <p:spPr>
              <a:xfrm rot="-2827716">
                <a:off x="9605909" y="4752042"/>
                <a:ext cx="2132346" cy="141708"/>
              </a:xfrm>
              <a:custGeom>
                <a:avLst/>
                <a:gdLst/>
                <a:ahLst/>
                <a:cxnLst/>
                <a:rect l="l" t="t" r="r" b="b"/>
                <a:pathLst>
                  <a:path w="2133460" h="141782" extrusionOk="0">
                    <a:moveTo>
                      <a:pt x="2130583" y="6573"/>
                    </a:moveTo>
                    <a:lnTo>
                      <a:pt x="2133460" y="20820"/>
                    </a:lnTo>
                    <a:lnTo>
                      <a:pt x="2133459" y="20819"/>
                    </a:lnTo>
                    <a:cubicBezTo>
                      <a:pt x="2133459" y="87625"/>
                      <a:pt x="2079303" y="141782"/>
                      <a:pt x="2012495" y="141782"/>
                    </a:cubicBezTo>
                    <a:lnTo>
                      <a:pt x="120963" y="141781"/>
                    </a:lnTo>
                    <a:cubicBezTo>
                      <a:pt x="70859" y="141781"/>
                      <a:pt x="27869" y="111318"/>
                      <a:pt x="9506" y="67902"/>
                    </a:cubicBezTo>
                    <a:lnTo>
                      <a:pt x="0" y="20819"/>
                    </a:lnTo>
                    <a:lnTo>
                      <a:pt x="4204" y="0"/>
                    </a:lnTo>
                    <a:lnTo>
                      <a:pt x="10833" y="32839"/>
                    </a:lnTo>
                    <a:cubicBezTo>
                      <a:pt x="29197" y="76254"/>
                      <a:pt x="72186" y="106718"/>
                      <a:pt x="122290" y="106718"/>
                    </a:cubicBezTo>
                    <a:lnTo>
                      <a:pt x="2013823" y="106719"/>
                    </a:lnTo>
                    <a:cubicBezTo>
                      <a:pt x="2063928" y="106718"/>
                      <a:pt x="2106917" y="76255"/>
                      <a:pt x="2125281" y="32840"/>
                    </a:cubicBezTo>
                    <a:lnTo>
                      <a:pt x="2130583" y="657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87" name="Google Shape;3687;p20"/>
            <p:cNvGrpSpPr/>
            <p:nvPr/>
          </p:nvGrpSpPr>
          <p:grpSpPr>
            <a:xfrm>
              <a:off x="7864037" y="1257297"/>
              <a:ext cx="2696496" cy="2857879"/>
              <a:chOff x="4808875" y="-111295"/>
              <a:chExt cx="4335900" cy="4595400"/>
            </a:xfrm>
          </p:grpSpPr>
          <p:sp>
            <p:nvSpPr>
              <p:cNvPr id="3688" name="Google Shape;3688;p20"/>
              <p:cNvSpPr/>
              <p:nvPr/>
            </p:nvSpPr>
            <p:spPr>
              <a:xfrm rot="-2829990">
                <a:off x="4182321" y="1820955"/>
                <a:ext cx="5589007"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89" name="Google Shape;3689;p20"/>
              <p:cNvSpPr/>
              <p:nvPr/>
            </p:nvSpPr>
            <p:spPr>
              <a:xfrm rot="-2827716">
                <a:off x="4118653" y="1851906"/>
                <a:ext cx="5567509" cy="509926"/>
              </a:xfrm>
              <a:custGeom>
                <a:avLst/>
                <a:gdLst/>
                <a:ahLst/>
                <a:cxnLst/>
                <a:rect l="l" t="t" r="r" b="b"/>
                <a:pathLst>
                  <a:path w="5570417" h="510192" extrusionOk="0">
                    <a:moveTo>
                      <a:pt x="5463381" y="107036"/>
                    </a:moveTo>
                    <a:cubicBezTo>
                      <a:pt x="5529514" y="173169"/>
                      <a:pt x="5570418" y="264531"/>
                      <a:pt x="5570417" y="365446"/>
                    </a:cubicBezTo>
                    <a:cubicBezTo>
                      <a:pt x="5570417" y="415903"/>
                      <a:pt x="5560192" y="463973"/>
                      <a:pt x="5541699" y="507693"/>
                    </a:cubicBezTo>
                    <a:lnTo>
                      <a:pt x="5540342" y="510192"/>
                    </a:lnTo>
                    <a:lnTo>
                      <a:pt x="5551648" y="473773"/>
                    </a:lnTo>
                    <a:cubicBezTo>
                      <a:pt x="5556516" y="449984"/>
                      <a:pt x="5559072" y="425352"/>
                      <a:pt x="5559072" y="400123"/>
                    </a:cubicBezTo>
                    <a:cubicBezTo>
                      <a:pt x="5559072" y="198293"/>
                      <a:pt x="5395458" y="34678"/>
                      <a:pt x="5193627" y="34678"/>
                    </a:cubicBezTo>
                    <a:lnTo>
                      <a:pt x="335369" y="34679"/>
                    </a:lnTo>
                    <a:cubicBezTo>
                      <a:pt x="209226" y="34679"/>
                      <a:pt x="98010" y="98591"/>
                      <a:pt x="32337" y="195800"/>
                    </a:cubicBezTo>
                    <a:lnTo>
                      <a:pt x="0" y="255376"/>
                    </a:lnTo>
                    <a:lnTo>
                      <a:pt x="9988" y="223198"/>
                    </a:lnTo>
                    <a:cubicBezTo>
                      <a:pt x="65466" y="92034"/>
                      <a:pt x="195342" y="1"/>
                      <a:pt x="346714" y="1"/>
                    </a:cubicBezTo>
                    <a:lnTo>
                      <a:pt x="5204973" y="0"/>
                    </a:lnTo>
                    <a:cubicBezTo>
                      <a:pt x="5305888" y="0"/>
                      <a:pt x="5397249" y="40904"/>
                      <a:pt x="5463381"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90" name="Google Shape;3690;p20"/>
              <p:cNvSpPr/>
              <p:nvPr/>
            </p:nvSpPr>
            <p:spPr>
              <a:xfrm rot="-2827716">
                <a:off x="4271307" y="2012144"/>
                <a:ext cx="5567509" cy="509927"/>
              </a:xfrm>
              <a:custGeom>
                <a:avLst/>
                <a:gdLst/>
                <a:ahLst/>
                <a:cxnLst/>
                <a:rect l="l" t="t" r="r" b="b"/>
                <a:pathLst>
                  <a:path w="5570417" h="510193" extrusionOk="0">
                    <a:moveTo>
                      <a:pt x="5570417" y="254816"/>
                    </a:moveTo>
                    <a:lnTo>
                      <a:pt x="5560429" y="286995"/>
                    </a:lnTo>
                    <a:cubicBezTo>
                      <a:pt x="5504952" y="418159"/>
                      <a:pt x="5375074" y="510192"/>
                      <a:pt x="5223702" y="510192"/>
                    </a:cubicBezTo>
                    <a:lnTo>
                      <a:pt x="365444" y="510192"/>
                    </a:lnTo>
                    <a:cubicBezTo>
                      <a:pt x="163614" y="510193"/>
                      <a:pt x="0" y="346577"/>
                      <a:pt x="0" y="144747"/>
                    </a:cubicBezTo>
                    <a:cubicBezTo>
                      <a:pt x="0" y="94290"/>
                      <a:pt x="10226" y="46221"/>
                      <a:pt x="28718" y="2500"/>
                    </a:cubicBezTo>
                    <a:lnTo>
                      <a:pt x="30075" y="0"/>
                    </a:lnTo>
                    <a:lnTo>
                      <a:pt x="18769" y="36420"/>
                    </a:lnTo>
                    <a:cubicBezTo>
                      <a:pt x="13902" y="60209"/>
                      <a:pt x="11345" y="84841"/>
                      <a:pt x="11345" y="110069"/>
                    </a:cubicBezTo>
                    <a:cubicBezTo>
                      <a:pt x="11345" y="311900"/>
                      <a:pt x="174959" y="475515"/>
                      <a:pt x="376790" y="475515"/>
                    </a:cubicBezTo>
                    <a:lnTo>
                      <a:pt x="5235047" y="475515"/>
                    </a:lnTo>
                    <a:cubicBezTo>
                      <a:pt x="5361191" y="475514"/>
                      <a:pt x="5472407" y="411603"/>
                      <a:pt x="5538080" y="314393"/>
                    </a:cubicBezTo>
                    <a:lnTo>
                      <a:pt x="5570417" y="25481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91" name="Google Shape;3691;p20"/>
            <p:cNvGrpSpPr/>
            <p:nvPr/>
          </p:nvGrpSpPr>
          <p:grpSpPr>
            <a:xfrm>
              <a:off x="5691838" y="1415027"/>
              <a:ext cx="1661592" cy="1765885"/>
              <a:chOff x="1316031" y="142329"/>
              <a:chExt cx="2671800" cy="2839500"/>
            </a:xfrm>
          </p:grpSpPr>
          <p:sp>
            <p:nvSpPr>
              <p:cNvPr id="3692" name="Google Shape;3692;p20"/>
              <p:cNvSpPr/>
              <p:nvPr/>
            </p:nvSpPr>
            <p:spPr>
              <a:xfrm rot="-2830044">
                <a:off x="893477" y="1370600"/>
                <a:ext cx="3516907" cy="382958"/>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93" name="Google Shape;3693;p20"/>
              <p:cNvSpPr/>
              <p:nvPr/>
            </p:nvSpPr>
            <p:spPr>
              <a:xfrm rot="-2827716">
                <a:off x="863305" y="1385770"/>
                <a:ext cx="3505215" cy="274960"/>
              </a:xfrm>
              <a:custGeom>
                <a:avLst/>
                <a:gdLst/>
                <a:ahLst/>
                <a:cxnLst/>
                <a:rect l="l" t="t" r="r" b="b"/>
                <a:pathLst>
                  <a:path w="3507046" h="275104" extrusionOk="0">
                    <a:moveTo>
                      <a:pt x="3450985" y="56062"/>
                    </a:moveTo>
                    <a:cubicBezTo>
                      <a:pt x="3485622" y="90699"/>
                      <a:pt x="3507046" y="138549"/>
                      <a:pt x="3507046" y="191404"/>
                    </a:cubicBezTo>
                    <a:cubicBezTo>
                      <a:pt x="3507046" y="217831"/>
                      <a:pt x="3501690" y="243008"/>
                      <a:pt x="3492004" y="265906"/>
                    </a:cubicBezTo>
                    <a:lnTo>
                      <a:pt x="3485803" y="275104"/>
                    </a:lnTo>
                    <a:lnTo>
                      <a:pt x="3495700" y="226082"/>
                    </a:lnTo>
                    <a:cubicBezTo>
                      <a:pt x="3495701" y="120372"/>
                      <a:pt x="3410007" y="34678"/>
                      <a:pt x="3304298" y="34679"/>
                    </a:cubicBezTo>
                    <a:lnTo>
                      <a:pt x="170160" y="34678"/>
                    </a:lnTo>
                    <a:cubicBezTo>
                      <a:pt x="117306" y="34678"/>
                      <a:pt x="69455" y="56102"/>
                      <a:pt x="34818" y="90739"/>
                    </a:cubicBezTo>
                    <a:lnTo>
                      <a:pt x="0" y="142381"/>
                    </a:lnTo>
                    <a:lnTo>
                      <a:pt x="5144" y="116901"/>
                    </a:lnTo>
                    <a:cubicBezTo>
                      <a:pt x="34200" y="48203"/>
                      <a:pt x="102224" y="1"/>
                      <a:pt x="181506" y="0"/>
                    </a:cubicBezTo>
                    <a:lnTo>
                      <a:pt x="3315643" y="1"/>
                    </a:lnTo>
                    <a:cubicBezTo>
                      <a:pt x="3368497" y="1"/>
                      <a:pt x="3416348" y="21424"/>
                      <a:pt x="3450985" y="56062"/>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94" name="Google Shape;3694;p20"/>
              <p:cNvSpPr/>
              <p:nvPr/>
            </p:nvSpPr>
            <p:spPr>
              <a:xfrm rot="-2827716">
                <a:off x="939100" y="1462710"/>
                <a:ext cx="3505215" cy="274959"/>
              </a:xfrm>
              <a:custGeom>
                <a:avLst/>
                <a:gdLst/>
                <a:ahLst/>
                <a:cxnLst/>
                <a:rect l="l" t="t" r="r" b="b"/>
                <a:pathLst>
                  <a:path w="3507046" h="275103" extrusionOk="0">
                    <a:moveTo>
                      <a:pt x="3507046" y="132723"/>
                    </a:moveTo>
                    <a:lnTo>
                      <a:pt x="3501902" y="158203"/>
                    </a:lnTo>
                    <a:cubicBezTo>
                      <a:pt x="3472846" y="226900"/>
                      <a:pt x="3404822" y="275103"/>
                      <a:pt x="3325540" y="275103"/>
                    </a:cubicBezTo>
                    <a:lnTo>
                      <a:pt x="191404" y="275103"/>
                    </a:lnTo>
                    <a:cubicBezTo>
                      <a:pt x="85694" y="275103"/>
                      <a:pt x="0" y="189409"/>
                      <a:pt x="0" y="83700"/>
                    </a:cubicBezTo>
                    <a:cubicBezTo>
                      <a:pt x="0" y="57272"/>
                      <a:pt x="5356" y="32096"/>
                      <a:pt x="15042" y="9197"/>
                    </a:cubicBezTo>
                    <a:lnTo>
                      <a:pt x="21243" y="0"/>
                    </a:lnTo>
                    <a:lnTo>
                      <a:pt x="11346" y="49022"/>
                    </a:lnTo>
                    <a:cubicBezTo>
                      <a:pt x="11345" y="154732"/>
                      <a:pt x="97039" y="240425"/>
                      <a:pt x="202749" y="240426"/>
                    </a:cubicBezTo>
                    <a:lnTo>
                      <a:pt x="3336885" y="240426"/>
                    </a:lnTo>
                    <a:cubicBezTo>
                      <a:pt x="3389740" y="240426"/>
                      <a:pt x="3437591" y="219002"/>
                      <a:pt x="3472228" y="184365"/>
                    </a:cubicBezTo>
                    <a:lnTo>
                      <a:pt x="3507046" y="13272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95" name="Google Shape;3695;p20"/>
            <p:cNvGrpSpPr/>
            <p:nvPr/>
          </p:nvGrpSpPr>
          <p:grpSpPr>
            <a:xfrm>
              <a:off x="8371084" y="1544780"/>
              <a:ext cx="2776908" cy="2944448"/>
              <a:chOff x="5624194" y="350969"/>
              <a:chExt cx="4465200" cy="4734600"/>
            </a:xfrm>
          </p:grpSpPr>
          <p:sp>
            <p:nvSpPr>
              <p:cNvPr id="3696" name="Google Shape;3696;p20"/>
              <p:cNvSpPr/>
              <p:nvPr/>
            </p:nvSpPr>
            <p:spPr>
              <a:xfrm rot="-2829881">
                <a:off x="4967296" y="2352819"/>
                <a:ext cx="5778994" cy="730899"/>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97" name="Google Shape;3697;p20"/>
              <p:cNvSpPr/>
              <p:nvPr/>
            </p:nvSpPr>
            <p:spPr>
              <a:xfrm rot="-2827716">
                <a:off x="4903645" y="2383838"/>
                <a:ext cx="5757263" cy="509928"/>
              </a:xfrm>
              <a:custGeom>
                <a:avLst/>
                <a:gdLst/>
                <a:ahLst/>
                <a:cxnLst/>
                <a:rect l="l" t="t" r="r" b="b"/>
                <a:pathLst>
                  <a:path w="5760270" h="510194" extrusionOk="0">
                    <a:moveTo>
                      <a:pt x="5653234" y="107036"/>
                    </a:moveTo>
                    <a:cubicBezTo>
                      <a:pt x="5719367" y="173169"/>
                      <a:pt x="5760270" y="264529"/>
                      <a:pt x="5760270" y="365445"/>
                    </a:cubicBezTo>
                    <a:cubicBezTo>
                      <a:pt x="5760270" y="415902"/>
                      <a:pt x="5750045" y="463972"/>
                      <a:pt x="5731553" y="507693"/>
                    </a:cubicBezTo>
                    <a:lnTo>
                      <a:pt x="5730195" y="510194"/>
                    </a:lnTo>
                    <a:lnTo>
                      <a:pt x="5741501" y="473772"/>
                    </a:lnTo>
                    <a:cubicBezTo>
                      <a:pt x="5746369" y="449983"/>
                      <a:pt x="5748925" y="425351"/>
                      <a:pt x="5748925" y="400122"/>
                    </a:cubicBezTo>
                    <a:cubicBezTo>
                      <a:pt x="5748925" y="198292"/>
                      <a:pt x="5585310" y="34678"/>
                      <a:pt x="5383480" y="34678"/>
                    </a:cubicBezTo>
                    <a:lnTo>
                      <a:pt x="335370" y="34678"/>
                    </a:lnTo>
                    <a:cubicBezTo>
                      <a:pt x="209227" y="34679"/>
                      <a:pt x="98010" y="98590"/>
                      <a:pt x="32337" y="195800"/>
                    </a:cubicBezTo>
                    <a:lnTo>
                      <a:pt x="0" y="255377"/>
                    </a:lnTo>
                    <a:lnTo>
                      <a:pt x="9989" y="223198"/>
                    </a:lnTo>
                    <a:cubicBezTo>
                      <a:pt x="65466" y="92034"/>
                      <a:pt x="195343" y="1"/>
                      <a:pt x="346716" y="1"/>
                    </a:cubicBezTo>
                    <a:lnTo>
                      <a:pt x="5394825" y="0"/>
                    </a:lnTo>
                    <a:cubicBezTo>
                      <a:pt x="5495740" y="0"/>
                      <a:pt x="5587102" y="40904"/>
                      <a:pt x="5653234"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98" name="Google Shape;3698;p20"/>
              <p:cNvSpPr/>
              <p:nvPr/>
            </p:nvSpPr>
            <p:spPr>
              <a:xfrm rot="-2827716">
                <a:off x="5056297" y="2544077"/>
                <a:ext cx="5757263" cy="509925"/>
              </a:xfrm>
              <a:custGeom>
                <a:avLst/>
                <a:gdLst/>
                <a:ahLst/>
                <a:cxnLst/>
                <a:rect l="l" t="t" r="r" b="b"/>
                <a:pathLst>
                  <a:path w="5760270" h="510191" extrusionOk="0">
                    <a:moveTo>
                      <a:pt x="5760270" y="254817"/>
                    </a:moveTo>
                    <a:lnTo>
                      <a:pt x="5750282" y="286994"/>
                    </a:lnTo>
                    <a:cubicBezTo>
                      <a:pt x="5694805" y="418157"/>
                      <a:pt x="5564928" y="510191"/>
                      <a:pt x="5413556" y="510191"/>
                    </a:cubicBezTo>
                    <a:lnTo>
                      <a:pt x="365446" y="510191"/>
                    </a:lnTo>
                    <a:cubicBezTo>
                      <a:pt x="163615" y="510191"/>
                      <a:pt x="0" y="346576"/>
                      <a:pt x="0" y="144746"/>
                    </a:cubicBezTo>
                    <a:cubicBezTo>
                      <a:pt x="0" y="94289"/>
                      <a:pt x="10226" y="46220"/>
                      <a:pt x="28719" y="2499"/>
                    </a:cubicBezTo>
                    <a:lnTo>
                      <a:pt x="30075" y="0"/>
                    </a:lnTo>
                    <a:lnTo>
                      <a:pt x="18770" y="36419"/>
                    </a:lnTo>
                    <a:cubicBezTo>
                      <a:pt x="13902" y="60208"/>
                      <a:pt x="11345" y="84840"/>
                      <a:pt x="11345" y="110069"/>
                    </a:cubicBezTo>
                    <a:cubicBezTo>
                      <a:pt x="11345" y="311899"/>
                      <a:pt x="174961" y="475514"/>
                      <a:pt x="376791" y="475513"/>
                    </a:cubicBezTo>
                    <a:lnTo>
                      <a:pt x="5424901" y="475513"/>
                    </a:lnTo>
                    <a:cubicBezTo>
                      <a:pt x="5551044" y="475513"/>
                      <a:pt x="5662261" y="411601"/>
                      <a:pt x="5727934" y="314392"/>
                    </a:cubicBezTo>
                    <a:lnTo>
                      <a:pt x="5760270" y="254817"/>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99" name="Google Shape;3699;p20"/>
            <p:cNvGrpSpPr/>
            <p:nvPr/>
          </p:nvGrpSpPr>
          <p:grpSpPr>
            <a:xfrm>
              <a:off x="5463767" y="1655924"/>
              <a:ext cx="2818886" cy="2985680"/>
              <a:chOff x="949298" y="529687"/>
              <a:chExt cx="4532700" cy="4800900"/>
            </a:xfrm>
          </p:grpSpPr>
          <p:sp>
            <p:nvSpPr>
              <p:cNvPr id="3700" name="Google Shape;3700;p20"/>
              <p:cNvSpPr/>
              <p:nvPr/>
            </p:nvSpPr>
            <p:spPr>
              <a:xfrm rot="-2829942">
                <a:off x="310652" y="2532850"/>
                <a:ext cx="5809992" cy="794573"/>
              </a:xfrm>
              <a:prstGeom prst="roundRect">
                <a:avLst>
                  <a:gd name="adj" fmla="val 50000"/>
                </a:avLst>
              </a:prstGeom>
              <a:solidFill>
                <a:schemeClr val="accent5"/>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01" name="Google Shape;3701;p20"/>
              <p:cNvSpPr/>
              <p:nvPr/>
            </p:nvSpPr>
            <p:spPr>
              <a:xfrm rot="-2827716">
                <a:off x="242082" y="2566031"/>
                <a:ext cx="5785735" cy="554090"/>
              </a:xfrm>
              <a:custGeom>
                <a:avLst/>
                <a:gdLst/>
                <a:ahLst/>
                <a:cxnLst/>
                <a:rect l="l" t="t" r="r" b="b"/>
                <a:pathLst>
                  <a:path w="5788757" h="554379" extrusionOk="0">
                    <a:moveTo>
                      <a:pt x="5672404" y="116353"/>
                    </a:moveTo>
                    <a:cubicBezTo>
                      <a:pt x="5744292" y="188242"/>
                      <a:pt x="5788757" y="287555"/>
                      <a:pt x="5788757" y="397253"/>
                    </a:cubicBezTo>
                    <a:cubicBezTo>
                      <a:pt x="5788757" y="452102"/>
                      <a:pt x="5777641" y="504354"/>
                      <a:pt x="5757539" y="551881"/>
                    </a:cubicBezTo>
                    <a:lnTo>
                      <a:pt x="5756183" y="554379"/>
                    </a:lnTo>
                    <a:lnTo>
                      <a:pt x="5769341" y="511991"/>
                    </a:lnTo>
                    <a:cubicBezTo>
                      <a:pt x="5774633" y="486130"/>
                      <a:pt x="5777412" y="459355"/>
                      <a:pt x="5777412" y="431930"/>
                    </a:cubicBezTo>
                    <a:cubicBezTo>
                      <a:pt x="5777411" y="212534"/>
                      <a:pt x="5599556" y="34679"/>
                      <a:pt x="5380160" y="34678"/>
                    </a:cubicBezTo>
                    <a:lnTo>
                      <a:pt x="364678" y="34678"/>
                    </a:lnTo>
                    <a:cubicBezTo>
                      <a:pt x="227556" y="34678"/>
                      <a:pt x="106659" y="104154"/>
                      <a:pt x="35270" y="209823"/>
                    </a:cubicBezTo>
                    <a:lnTo>
                      <a:pt x="0" y="274803"/>
                    </a:lnTo>
                    <a:lnTo>
                      <a:pt x="9989" y="242624"/>
                    </a:lnTo>
                    <a:cubicBezTo>
                      <a:pt x="70295" y="100045"/>
                      <a:pt x="211476" y="1"/>
                      <a:pt x="376023" y="1"/>
                    </a:cubicBezTo>
                    <a:lnTo>
                      <a:pt x="5391505" y="0"/>
                    </a:lnTo>
                    <a:cubicBezTo>
                      <a:pt x="5501203" y="1"/>
                      <a:pt x="5600515" y="44465"/>
                      <a:pt x="5672404" y="116353"/>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02" name="Google Shape;3702;p20"/>
              <p:cNvSpPr/>
              <p:nvPr/>
            </p:nvSpPr>
            <p:spPr>
              <a:xfrm rot="-2827716">
                <a:off x="407282" y="2741308"/>
                <a:ext cx="5785735" cy="554091"/>
              </a:xfrm>
              <a:custGeom>
                <a:avLst/>
                <a:gdLst/>
                <a:ahLst/>
                <a:cxnLst/>
                <a:rect l="l" t="t" r="r" b="b"/>
                <a:pathLst>
                  <a:path w="5788757" h="554380" extrusionOk="0">
                    <a:moveTo>
                      <a:pt x="5788757" y="279576"/>
                    </a:moveTo>
                    <a:lnTo>
                      <a:pt x="5778768" y="311755"/>
                    </a:lnTo>
                    <a:cubicBezTo>
                      <a:pt x="5718461" y="454335"/>
                      <a:pt x="5577281" y="554379"/>
                      <a:pt x="5412734" y="554380"/>
                    </a:cubicBezTo>
                    <a:lnTo>
                      <a:pt x="397252" y="554379"/>
                    </a:lnTo>
                    <a:cubicBezTo>
                      <a:pt x="177856" y="554380"/>
                      <a:pt x="0" y="376524"/>
                      <a:pt x="0" y="157127"/>
                    </a:cubicBezTo>
                    <a:cubicBezTo>
                      <a:pt x="0" y="102278"/>
                      <a:pt x="11116" y="50026"/>
                      <a:pt x="31218" y="2499"/>
                    </a:cubicBezTo>
                    <a:lnTo>
                      <a:pt x="32574" y="0"/>
                    </a:lnTo>
                    <a:lnTo>
                      <a:pt x="19416" y="42389"/>
                    </a:lnTo>
                    <a:cubicBezTo>
                      <a:pt x="14124" y="68250"/>
                      <a:pt x="11345" y="95025"/>
                      <a:pt x="11345" y="122449"/>
                    </a:cubicBezTo>
                    <a:cubicBezTo>
                      <a:pt x="11345" y="341846"/>
                      <a:pt x="189201" y="519702"/>
                      <a:pt x="408598" y="519702"/>
                    </a:cubicBezTo>
                    <a:lnTo>
                      <a:pt x="5424079" y="519702"/>
                    </a:lnTo>
                    <a:cubicBezTo>
                      <a:pt x="5561201" y="519702"/>
                      <a:pt x="5682097" y="450227"/>
                      <a:pt x="5753486" y="344557"/>
                    </a:cubicBezTo>
                    <a:lnTo>
                      <a:pt x="5788757" y="27957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03" name="Google Shape;3703;p20"/>
            <p:cNvGrpSpPr/>
            <p:nvPr/>
          </p:nvGrpSpPr>
          <p:grpSpPr>
            <a:xfrm>
              <a:off x="6137702" y="1863947"/>
              <a:ext cx="2683436" cy="2843887"/>
              <a:chOff x="2032969" y="864182"/>
              <a:chExt cx="4314900" cy="4572900"/>
            </a:xfrm>
          </p:grpSpPr>
          <p:sp>
            <p:nvSpPr>
              <p:cNvPr id="3704" name="Google Shape;3704;p20"/>
              <p:cNvSpPr/>
              <p:nvPr/>
            </p:nvSpPr>
            <p:spPr>
              <a:xfrm rot="-2830053">
                <a:off x="1411304" y="2785182"/>
                <a:ext cx="5558230"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05" name="Google Shape;3705;p20"/>
              <p:cNvSpPr/>
              <p:nvPr/>
            </p:nvSpPr>
            <p:spPr>
              <a:xfrm rot="-2827716">
                <a:off x="1347693" y="2816223"/>
                <a:ext cx="5536567" cy="509927"/>
              </a:xfrm>
              <a:custGeom>
                <a:avLst/>
                <a:gdLst/>
                <a:ahLst/>
                <a:cxnLst/>
                <a:rect l="l" t="t" r="r" b="b"/>
                <a:pathLst>
                  <a:path w="5539459" h="510193" extrusionOk="0">
                    <a:moveTo>
                      <a:pt x="5432423" y="107037"/>
                    </a:moveTo>
                    <a:cubicBezTo>
                      <a:pt x="5498556" y="173170"/>
                      <a:pt x="5539459" y="264531"/>
                      <a:pt x="5539459" y="365446"/>
                    </a:cubicBezTo>
                    <a:cubicBezTo>
                      <a:pt x="5539459" y="415903"/>
                      <a:pt x="5529233" y="463972"/>
                      <a:pt x="5510741" y="507694"/>
                    </a:cubicBezTo>
                    <a:lnTo>
                      <a:pt x="5509384" y="510193"/>
                    </a:lnTo>
                    <a:lnTo>
                      <a:pt x="5520689" y="473773"/>
                    </a:lnTo>
                    <a:cubicBezTo>
                      <a:pt x="5525558" y="449984"/>
                      <a:pt x="5528114" y="425352"/>
                      <a:pt x="5528114" y="400124"/>
                    </a:cubicBezTo>
                    <a:cubicBezTo>
                      <a:pt x="5528114" y="198293"/>
                      <a:pt x="5364500" y="34678"/>
                      <a:pt x="5162669" y="34678"/>
                    </a:cubicBezTo>
                    <a:lnTo>
                      <a:pt x="335370" y="34678"/>
                    </a:lnTo>
                    <a:cubicBezTo>
                      <a:pt x="209226" y="34678"/>
                      <a:pt x="98010" y="98590"/>
                      <a:pt x="32337" y="195800"/>
                    </a:cubicBezTo>
                    <a:lnTo>
                      <a:pt x="0" y="255375"/>
                    </a:lnTo>
                    <a:lnTo>
                      <a:pt x="9988" y="223198"/>
                    </a:lnTo>
                    <a:cubicBezTo>
                      <a:pt x="65466" y="92034"/>
                      <a:pt x="195342" y="1"/>
                      <a:pt x="346715" y="0"/>
                    </a:cubicBezTo>
                    <a:lnTo>
                      <a:pt x="5174015" y="1"/>
                    </a:lnTo>
                    <a:cubicBezTo>
                      <a:pt x="5274930" y="1"/>
                      <a:pt x="5366291" y="40905"/>
                      <a:pt x="5432423"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06" name="Google Shape;3706;p20"/>
              <p:cNvSpPr/>
              <p:nvPr/>
            </p:nvSpPr>
            <p:spPr>
              <a:xfrm rot="-2827716">
                <a:off x="1500345" y="2976459"/>
                <a:ext cx="5536567" cy="509927"/>
              </a:xfrm>
              <a:custGeom>
                <a:avLst/>
                <a:gdLst/>
                <a:ahLst/>
                <a:cxnLst/>
                <a:rect l="l" t="t" r="r" b="b"/>
                <a:pathLst>
                  <a:path w="5539459" h="510193" extrusionOk="0">
                    <a:moveTo>
                      <a:pt x="5539459" y="254818"/>
                    </a:moveTo>
                    <a:lnTo>
                      <a:pt x="5529471" y="286996"/>
                    </a:lnTo>
                    <a:cubicBezTo>
                      <a:pt x="5473993" y="418159"/>
                      <a:pt x="5344117" y="510193"/>
                      <a:pt x="5192744" y="510193"/>
                    </a:cubicBezTo>
                    <a:lnTo>
                      <a:pt x="365445" y="510193"/>
                    </a:lnTo>
                    <a:cubicBezTo>
                      <a:pt x="163616" y="510193"/>
                      <a:pt x="0" y="346578"/>
                      <a:pt x="0" y="144749"/>
                    </a:cubicBezTo>
                    <a:cubicBezTo>
                      <a:pt x="0" y="94291"/>
                      <a:pt x="10226" y="46222"/>
                      <a:pt x="28718" y="2500"/>
                    </a:cubicBezTo>
                    <a:lnTo>
                      <a:pt x="30075" y="0"/>
                    </a:lnTo>
                    <a:lnTo>
                      <a:pt x="18770" y="36421"/>
                    </a:lnTo>
                    <a:cubicBezTo>
                      <a:pt x="13902" y="60210"/>
                      <a:pt x="11345" y="84842"/>
                      <a:pt x="11345" y="110071"/>
                    </a:cubicBezTo>
                    <a:cubicBezTo>
                      <a:pt x="11345" y="311900"/>
                      <a:pt x="174961" y="475516"/>
                      <a:pt x="376790" y="475515"/>
                    </a:cubicBezTo>
                    <a:lnTo>
                      <a:pt x="5204090" y="475515"/>
                    </a:lnTo>
                    <a:cubicBezTo>
                      <a:pt x="5330233" y="475515"/>
                      <a:pt x="5441449" y="411603"/>
                      <a:pt x="5507122" y="314394"/>
                    </a:cubicBezTo>
                    <a:lnTo>
                      <a:pt x="5539459"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07" name="Google Shape;3707;p20"/>
            <p:cNvGrpSpPr/>
            <p:nvPr/>
          </p:nvGrpSpPr>
          <p:grpSpPr>
            <a:xfrm>
              <a:off x="8141957" y="2645704"/>
              <a:ext cx="2735862" cy="2900231"/>
              <a:chOff x="5255762" y="2121228"/>
              <a:chExt cx="4399200" cy="4663500"/>
            </a:xfrm>
          </p:grpSpPr>
          <p:sp>
            <p:nvSpPr>
              <p:cNvPr id="3708" name="Google Shape;3708;p20"/>
              <p:cNvSpPr/>
              <p:nvPr/>
            </p:nvSpPr>
            <p:spPr>
              <a:xfrm rot="-2829916">
                <a:off x="4614371" y="4087528"/>
                <a:ext cx="5681983" cy="730899"/>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09" name="Google Shape;3709;p20"/>
              <p:cNvSpPr/>
              <p:nvPr/>
            </p:nvSpPr>
            <p:spPr>
              <a:xfrm rot="-2827716">
                <a:off x="4550710" y="4118522"/>
                <a:ext cx="5660315" cy="509927"/>
              </a:xfrm>
              <a:custGeom>
                <a:avLst/>
                <a:gdLst/>
                <a:ahLst/>
                <a:cxnLst/>
                <a:rect l="l" t="t" r="r" b="b"/>
                <a:pathLst>
                  <a:path w="5663271" h="510193" extrusionOk="0">
                    <a:moveTo>
                      <a:pt x="5556235" y="107036"/>
                    </a:moveTo>
                    <a:cubicBezTo>
                      <a:pt x="5622367" y="173169"/>
                      <a:pt x="5663271" y="264530"/>
                      <a:pt x="5663271" y="365444"/>
                    </a:cubicBezTo>
                    <a:cubicBezTo>
                      <a:pt x="5663271" y="415902"/>
                      <a:pt x="5653045" y="463971"/>
                      <a:pt x="5634553" y="507693"/>
                    </a:cubicBezTo>
                    <a:lnTo>
                      <a:pt x="5633195" y="510193"/>
                    </a:lnTo>
                    <a:lnTo>
                      <a:pt x="5644501" y="473772"/>
                    </a:lnTo>
                    <a:cubicBezTo>
                      <a:pt x="5649369" y="449982"/>
                      <a:pt x="5651925" y="425351"/>
                      <a:pt x="5651925" y="400122"/>
                    </a:cubicBezTo>
                    <a:cubicBezTo>
                      <a:pt x="5651926" y="198292"/>
                      <a:pt x="5488311" y="34678"/>
                      <a:pt x="5286481" y="34677"/>
                    </a:cubicBezTo>
                    <a:lnTo>
                      <a:pt x="335370" y="34677"/>
                    </a:lnTo>
                    <a:cubicBezTo>
                      <a:pt x="209226" y="34677"/>
                      <a:pt x="98010" y="98589"/>
                      <a:pt x="32337" y="195798"/>
                    </a:cubicBezTo>
                    <a:lnTo>
                      <a:pt x="0" y="255374"/>
                    </a:lnTo>
                    <a:lnTo>
                      <a:pt x="9988" y="223197"/>
                    </a:lnTo>
                    <a:cubicBezTo>
                      <a:pt x="65466" y="92033"/>
                      <a:pt x="195343" y="-1"/>
                      <a:pt x="346715" y="0"/>
                    </a:cubicBezTo>
                    <a:lnTo>
                      <a:pt x="5297827" y="0"/>
                    </a:lnTo>
                    <a:cubicBezTo>
                      <a:pt x="5398741" y="0"/>
                      <a:pt x="5490103" y="40904"/>
                      <a:pt x="555623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10" name="Google Shape;3710;p20"/>
              <p:cNvSpPr/>
              <p:nvPr/>
            </p:nvSpPr>
            <p:spPr>
              <a:xfrm rot="-2827716">
                <a:off x="4703362" y="4278757"/>
                <a:ext cx="5660314" cy="509928"/>
              </a:xfrm>
              <a:custGeom>
                <a:avLst/>
                <a:gdLst/>
                <a:ahLst/>
                <a:cxnLst/>
                <a:rect l="l" t="t" r="r" b="b"/>
                <a:pathLst>
                  <a:path w="5663270" h="510194" extrusionOk="0">
                    <a:moveTo>
                      <a:pt x="5663270" y="254819"/>
                    </a:moveTo>
                    <a:lnTo>
                      <a:pt x="5653283" y="286996"/>
                    </a:lnTo>
                    <a:cubicBezTo>
                      <a:pt x="5597805" y="418160"/>
                      <a:pt x="5467928" y="510193"/>
                      <a:pt x="5316556" y="510193"/>
                    </a:cubicBezTo>
                    <a:lnTo>
                      <a:pt x="365445" y="510194"/>
                    </a:lnTo>
                    <a:cubicBezTo>
                      <a:pt x="163615" y="510194"/>
                      <a:pt x="0" y="346579"/>
                      <a:pt x="0" y="144749"/>
                    </a:cubicBezTo>
                    <a:cubicBezTo>
                      <a:pt x="0" y="94291"/>
                      <a:pt x="10226" y="46222"/>
                      <a:pt x="28718" y="2501"/>
                    </a:cubicBezTo>
                    <a:lnTo>
                      <a:pt x="30075" y="0"/>
                    </a:lnTo>
                    <a:lnTo>
                      <a:pt x="18770" y="36421"/>
                    </a:lnTo>
                    <a:cubicBezTo>
                      <a:pt x="13901" y="60210"/>
                      <a:pt x="11345" y="84843"/>
                      <a:pt x="11345" y="110071"/>
                    </a:cubicBezTo>
                    <a:cubicBezTo>
                      <a:pt x="11345" y="311901"/>
                      <a:pt x="174960" y="475516"/>
                      <a:pt x="376790" y="475516"/>
                    </a:cubicBezTo>
                    <a:lnTo>
                      <a:pt x="5327901" y="475516"/>
                    </a:lnTo>
                    <a:cubicBezTo>
                      <a:pt x="5454045" y="475516"/>
                      <a:pt x="5565261" y="411604"/>
                      <a:pt x="5630934" y="314394"/>
                    </a:cubicBezTo>
                    <a:lnTo>
                      <a:pt x="5663270" y="25481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11" name="Google Shape;3711;p20"/>
            <p:cNvGrpSpPr/>
            <p:nvPr/>
          </p:nvGrpSpPr>
          <p:grpSpPr>
            <a:xfrm>
              <a:off x="9280771" y="3013066"/>
              <a:ext cx="2481568" cy="2626159"/>
              <a:chOff x="7086948" y="2711938"/>
              <a:chExt cx="3990300" cy="4222800"/>
            </a:xfrm>
          </p:grpSpPr>
          <p:sp>
            <p:nvSpPr>
              <p:cNvPr id="3712" name="Google Shape;3712;p20"/>
              <p:cNvSpPr/>
              <p:nvPr/>
            </p:nvSpPr>
            <p:spPr>
              <a:xfrm rot="-2830071">
                <a:off x="6541696" y="4457889"/>
                <a:ext cx="5080804"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13" name="Google Shape;3713;p20"/>
              <p:cNvSpPr/>
              <p:nvPr/>
            </p:nvSpPr>
            <p:spPr>
              <a:xfrm rot="-2827716">
                <a:off x="6477943" y="4488751"/>
                <a:ext cx="5059349" cy="509926"/>
              </a:xfrm>
              <a:custGeom>
                <a:avLst/>
                <a:gdLst/>
                <a:ahLst/>
                <a:cxnLst/>
                <a:rect l="l" t="t" r="r" b="b"/>
                <a:pathLst>
                  <a:path w="5061991" h="510192" extrusionOk="0">
                    <a:moveTo>
                      <a:pt x="4954955" y="107036"/>
                    </a:moveTo>
                    <a:cubicBezTo>
                      <a:pt x="5021087" y="173169"/>
                      <a:pt x="5061991" y="264531"/>
                      <a:pt x="5061991" y="365445"/>
                    </a:cubicBezTo>
                    <a:cubicBezTo>
                      <a:pt x="5061991" y="415903"/>
                      <a:pt x="5051765" y="463972"/>
                      <a:pt x="5033272" y="507693"/>
                    </a:cubicBezTo>
                    <a:lnTo>
                      <a:pt x="5031916" y="510192"/>
                    </a:lnTo>
                    <a:lnTo>
                      <a:pt x="5043221" y="473773"/>
                    </a:lnTo>
                    <a:cubicBezTo>
                      <a:pt x="5048089" y="449983"/>
                      <a:pt x="5050646" y="425352"/>
                      <a:pt x="5050646" y="400123"/>
                    </a:cubicBezTo>
                    <a:cubicBezTo>
                      <a:pt x="5050646" y="198293"/>
                      <a:pt x="4887031" y="34678"/>
                      <a:pt x="4685200" y="34678"/>
                    </a:cubicBezTo>
                    <a:lnTo>
                      <a:pt x="335370" y="34678"/>
                    </a:lnTo>
                    <a:cubicBezTo>
                      <a:pt x="209226" y="34678"/>
                      <a:pt x="98010" y="98590"/>
                      <a:pt x="32336" y="195799"/>
                    </a:cubicBezTo>
                    <a:lnTo>
                      <a:pt x="0" y="255374"/>
                    </a:lnTo>
                    <a:lnTo>
                      <a:pt x="9988" y="223197"/>
                    </a:lnTo>
                    <a:cubicBezTo>
                      <a:pt x="65466" y="92034"/>
                      <a:pt x="195342" y="0"/>
                      <a:pt x="346715" y="0"/>
                    </a:cubicBezTo>
                    <a:lnTo>
                      <a:pt x="4696545" y="1"/>
                    </a:lnTo>
                    <a:cubicBezTo>
                      <a:pt x="4797461" y="1"/>
                      <a:pt x="4888822" y="40904"/>
                      <a:pt x="495495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14" name="Google Shape;3714;p20"/>
              <p:cNvSpPr/>
              <p:nvPr/>
            </p:nvSpPr>
            <p:spPr>
              <a:xfrm rot="-2827716">
                <a:off x="6630593" y="4648986"/>
                <a:ext cx="5059350" cy="509928"/>
              </a:xfrm>
              <a:custGeom>
                <a:avLst/>
                <a:gdLst/>
                <a:ahLst/>
                <a:cxnLst/>
                <a:rect l="l" t="t" r="r" b="b"/>
                <a:pathLst>
                  <a:path w="5061992" h="510194" extrusionOk="0">
                    <a:moveTo>
                      <a:pt x="5061992" y="254818"/>
                    </a:moveTo>
                    <a:lnTo>
                      <a:pt x="5052003" y="286996"/>
                    </a:lnTo>
                    <a:cubicBezTo>
                      <a:pt x="4996525" y="418160"/>
                      <a:pt x="4866649" y="510193"/>
                      <a:pt x="4715276" y="510194"/>
                    </a:cubicBezTo>
                    <a:lnTo>
                      <a:pt x="365445" y="510194"/>
                    </a:lnTo>
                    <a:cubicBezTo>
                      <a:pt x="163616" y="510194"/>
                      <a:pt x="0" y="346579"/>
                      <a:pt x="1" y="144749"/>
                    </a:cubicBezTo>
                    <a:cubicBezTo>
                      <a:pt x="1" y="94292"/>
                      <a:pt x="10227" y="46223"/>
                      <a:pt x="28719" y="2501"/>
                    </a:cubicBezTo>
                    <a:lnTo>
                      <a:pt x="30076" y="0"/>
                    </a:lnTo>
                    <a:lnTo>
                      <a:pt x="18771" y="36422"/>
                    </a:lnTo>
                    <a:cubicBezTo>
                      <a:pt x="13902" y="60211"/>
                      <a:pt x="11346" y="84843"/>
                      <a:pt x="11346" y="110072"/>
                    </a:cubicBezTo>
                    <a:cubicBezTo>
                      <a:pt x="11345" y="311901"/>
                      <a:pt x="174961" y="475517"/>
                      <a:pt x="376790" y="475516"/>
                    </a:cubicBezTo>
                    <a:lnTo>
                      <a:pt x="4726622" y="475516"/>
                    </a:lnTo>
                    <a:cubicBezTo>
                      <a:pt x="4852765" y="475516"/>
                      <a:pt x="4963982" y="411604"/>
                      <a:pt x="5029655" y="314395"/>
                    </a:cubicBezTo>
                    <a:lnTo>
                      <a:pt x="5061992"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15" name="Google Shape;3715;p20"/>
            <p:cNvGrpSpPr/>
            <p:nvPr/>
          </p:nvGrpSpPr>
          <p:grpSpPr>
            <a:xfrm>
              <a:off x="6084370" y="1738192"/>
              <a:ext cx="5165961" cy="3227701"/>
              <a:chOff x="1947213" y="661971"/>
              <a:chExt cx="8306740" cy="5190064"/>
            </a:xfrm>
          </p:grpSpPr>
          <p:grpSp>
            <p:nvGrpSpPr>
              <p:cNvPr id="3716" name="Google Shape;3716;p20"/>
              <p:cNvGrpSpPr/>
              <p:nvPr/>
            </p:nvGrpSpPr>
            <p:grpSpPr>
              <a:xfrm rot="-1576190">
                <a:off x="3295488" y="734727"/>
                <a:ext cx="428837" cy="428837"/>
                <a:chOff x="8297437" y="2253663"/>
                <a:chExt cx="4117200" cy="4117200"/>
              </a:xfrm>
            </p:grpSpPr>
            <p:sp>
              <p:nvSpPr>
                <p:cNvPr id="3717" name="Google Shape;3717;p20"/>
                <p:cNvSpPr/>
                <p:nvPr/>
              </p:nvSpPr>
              <p:spPr>
                <a:xfrm rot="1902051">
                  <a:off x="8860274" y="2816500"/>
                  <a:ext cx="2991526" cy="2991526"/>
                </a:xfrm>
                <a:prstGeom prst="ellipse">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718" name="Google Shape;3718;p2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719" name="Google Shape;3719;p20"/>
              <p:cNvGrpSpPr/>
              <p:nvPr/>
            </p:nvGrpSpPr>
            <p:grpSpPr>
              <a:xfrm rot="-1573267">
                <a:off x="2009589" y="1298339"/>
                <a:ext cx="368076" cy="368076"/>
                <a:chOff x="8297437" y="2253663"/>
                <a:chExt cx="4117200" cy="4117200"/>
              </a:xfrm>
            </p:grpSpPr>
            <p:sp>
              <p:nvSpPr>
                <p:cNvPr id="3720" name="Google Shape;3720;p20"/>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721" name="Google Shape;3721;p2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722" name="Google Shape;3722;p20"/>
              <p:cNvGrpSpPr/>
              <p:nvPr/>
            </p:nvGrpSpPr>
            <p:grpSpPr>
              <a:xfrm rot="-1572434">
                <a:off x="3063378" y="999016"/>
                <a:ext cx="235871" cy="235871"/>
                <a:chOff x="8297437" y="2253663"/>
                <a:chExt cx="4117200" cy="4117200"/>
              </a:xfrm>
            </p:grpSpPr>
            <p:sp>
              <p:nvSpPr>
                <p:cNvPr id="3723" name="Google Shape;3723;p20"/>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724" name="Google Shape;3724;p2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725" name="Google Shape;3725;p20"/>
              <p:cNvGrpSpPr/>
              <p:nvPr/>
            </p:nvGrpSpPr>
            <p:grpSpPr>
              <a:xfrm rot="-1574351">
                <a:off x="4680689" y="4568246"/>
                <a:ext cx="550364" cy="550364"/>
                <a:chOff x="8297437" y="2253663"/>
                <a:chExt cx="4117200" cy="4117200"/>
              </a:xfrm>
            </p:grpSpPr>
            <p:sp>
              <p:nvSpPr>
                <p:cNvPr id="3726" name="Google Shape;3726;p20"/>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727" name="Google Shape;3727;p2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728" name="Google Shape;3728;p20"/>
              <p:cNvGrpSpPr/>
              <p:nvPr/>
            </p:nvGrpSpPr>
            <p:grpSpPr>
              <a:xfrm rot="-1572813">
                <a:off x="2184332" y="3756001"/>
                <a:ext cx="300132" cy="300132"/>
                <a:chOff x="8297437" y="2253663"/>
                <a:chExt cx="4117200" cy="4117200"/>
              </a:xfrm>
            </p:grpSpPr>
            <p:sp>
              <p:nvSpPr>
                <p:cNvPr id="3729" name="Google Shape;3729;p20"/>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730" name="Google Shape;3730;p2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731" name="Google Shape;3731;p20"/>
              <p:cNvGrpSpPr/>
              <p:nvPr/>
            </p:nvGrpSpPr>
            <p:grpSpPr>
              <a:xfrm rot="-1574617">
                <a:off x="6588980" y="1501846"/>
                <a:ext cx="393853" cy="393853"/>
                <a:chOff x="8297437" y="2253663"/>
                <a:chExt cx="4117200" cy="4117200"/>
              </a:xfrm>
            </p:grpSpPr>
            <p:sp>
              <p:nvSpPr>
                <p:cNvPr id="3732" name="Google Shape;3732;p20"/>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733" name="Google Shape;3733;p2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734" name="Google Shape;3734;p20"/>
              <p:cNvGrpSpPr/>
              <p:nvPr/>
            </p:nvGrpSpPr>
            <p:grpSpPr>
              <a:xfrm rot="-1572610">
                <a:off x="7569042" y="2160576"/>
                <a:ext cx="535083" cy="535083"/>
                <a:chOff x="8297437" y="2253663"/>
                <a:chExt cx="4117200" cy="4117200"/>
              </a:xfrm>
            </p:grpSpPr>
            <p:sp>
              <p:nvSpPr>
                <p:cNvPr id="3735" name="Google Shape;3735;p20"/>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736" name="Google Shape;3736;p2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737" name="Google Shape;3737;p20"/>
              <p:cNvGrpSpPr/>
              <p:nvPr/>
            </p:nvGrpSpPr>
            <p:grpSpPr>
              <a:xfrm rot="-1572610">
                <a:off x="9628215" y="5226297"/>
                <a:ext cx="535083" cy="535083"/>
                <a:chOff x="8297437" y="2253663"/>
                <a:chExt cx="4117200" cy="4117200"/>
              </a:xfrm>
            </p:grpSpPr>
            <p:sp>
              <p:nvSpPr>
                <p:cNvPr id="3738" name="Google Shape;3738;p20"/>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739" name="Google Shape;3739;p2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740" name="Google Shape;3740;p20"/>
              <p:cNvGrpSpPr/>
              <p:nvPr/>
            </p:nvGrpSpPr>
            <p:grpSpPr>
              <a:xfrm rot="-1574662">
                <a:off x="6684897" y="4777732"/>
                <a:ext cx="296081" cy="296081"/>
                <a:chOff x="8297437" y="2253663"/>
                <a:chExt cx="4117200" cy="4117200"/>
              </a:xfrm>
            </p:grpSpPr>
            <p:sp>
              <p:nvSpPr>
                <p:cNvPr id="3741" name="Google Shape;3741;p20"/>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742" name="Google Shape;3742;p2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743" name="Google Shape;3743;p20"/>
              <p:cNvGrpSpPr/>
              <p:nvPr/>
            </p:nvGrpSpPr>
            <p:grpSpPr>
              <a:xfrm rot="-1573459">
                <a:off x="9650402" y="1038665"/>
                <a:ext cx="402508" cy="402508"/>
                <a:chOff x="8297437" y="2253663"/>
                <a:chExt cx="4117200" cy="4117200"/>
              </a:xfrm>
            </p:grpSpPr>
            <p:sp>
              <p:nvSpPr>
                <p:cNvPr id="3744" name="Google Shape;3744;p20"/>
                <p:cNvSpPr/>
                <p:nvPr/>
              </p:nvSpPr>
              <p:spPr>
                <a:xfrm rot="1902051">
                  <a:off x="8860274" y="2816500"/>
                  <a:ext cx="2991526" cy="2991526"/>
                </a:xfrm>
                <a:prstGeom prst="ellipse">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745" name="Google Shape;3745;p2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746" name="Google Shape;3746;p20"/>
              <p:cNvGrpSpPr/>
              <p:nvPr/>
            </p:nvGrpSpPr>
            <p:grpSpPr>
              <a:xfrm rot="-1572434">
                <a:off x="2840095" y="2101258"/>
                <a:ext cx="235871" cy="235871"/>
                <a:chOff x="8297437" y="2253663"/>
                <a:chExt cx="4117200" cy="4117200"/>
              </a:xfrm>
            </p:grpSpPr>
            <p:sp>
              <p:nvSpPr>
                <p:cNvPr id="3747" name="Google Shape;3747;p20"/>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748" name="Google Shape;3748;p2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749" name="Google Shape;3749;p20"/>
              <p:cNvGrpSpPr/>
              <p:nvPr/>
            </p:nvGrpSpPr>
            <p:grpSpPr>
              <a:xfrm rot="-1575143">
                <a:off x="3962399" y="4046267"/>
                <a:ext cx="404901" cy="404901"/>
                <a:chOff x="8297437" y="2253663"/>
                <a:chExt cx="4117200" cy="4117200"/>
              </a:xfrm>
            </p:grpSpPr>
            <p:sp>
              <p:nvSpPr>
                <p:cNvPr id="3750" name="Google Shape;3750;p20"/>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751" name="Google Shape;3751;p2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752" name="Google Shape;3752;p20"/>
              <p:cNvGrpSpPr/>
              <p:nvPr/>
            </p:nvGrpSpPr>
            <p:grpSpPr>
              <a:xfrm rot="-1575894">
                <a:off x="5682340" y="1116462"/>
                <a:ext cx="316334" cy="316334"/>
                <a:chOff x="8297437" y="2253663"/>
                <a:chExt cx="4117200" cy="4117200"/>
              </a:xfrm>
            </p:grpSpPr>
            <p:sp>
              <p:nvSpPr>
                <p:cNvPr id="3753" name="Google Shape;3753;p20"/>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754" name="Google Shape;3754;p2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755" name="Google Shape;3755;p20"/>
              <p:cNvGrpSpPr/>
              <p:nvPr/>
            </p:nvGrpSpPr>
            <p:grpSpPr>
              <a:xfrm rot="-1573659">
                <a:off x="9553451" y="4107028"/>
                <a:ext cx="500281" cy="500281"/>
                <a:chOff x="8297437" y="2253663"/>
                <a:chExt cx="4117200" cy="4117200"/>
              </a:xfrm>
            </p:grpSpPr>
            <p:sp>
              <p:nvSpPr>
                <p:cNvPr id="3756" name="Google Shape;3756;p20"/>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757" name="Google Shape;3757;p2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solidFill>
                  <a:srgbClr val="FFAB1C"/>
                </a:solidFill>
                <a:ln>
                  <a:noFill/>
                </a:ln>
              </p:spPr>
            </p:pic>
          </p:grpSp>
          <p:grpSp>
            <p:nvGrpSpPr>
              <p:cNvPr id="3758" name="Google Shape;3758;p20"/>
              <p:cNvGrpSpPr/>
              <p:nvPr/>
            </p:nvGrpSpPr>
            <p:grpSpPr>
              <a:xfrm rot="-1575894">
                <a:off x="9882200" y="4954816"/>
                <a:ext cx="316334" cy="316334"/>
                <a:chOff x="8297437" y="2253663"/>
                <a:chExt cx="4117200" cy="4117200"/>
              </a:xfrm>
            </p:grpSpPr>
            <p:sp>
              <p:nvSpPr>
                <p:cNvPr id="3759" name="Google Shape;3759;p20"/>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760" name="Google Shape;3760;p2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grpSp>
      <p:grpSp>
        <p:nvGrpSpPr>
          <p:cNvPr id="3761" name="Google Shape;3761;p20"/>
          <p:cNvGrpSpPr/>
          <p:nvPr/>
        </p:nvGrpSpPr>
        <p:grpSpPr>
          <a:xfrm rot="-1574351">
            <a:off x="907489" y="6158971"/>
            <a:ext cx="550364" cy="550364"/>
            <a:chOff x="8297437" y="2253663"/>
            <a:chExt cx="4117200" cy="4117200"/>
          </a:xfrm>
        </p:grpSpPr>
        <p:sp>
          <p:nvSpPr>
            <p:cNvPr id="3762" name="Google Shape;3762;p20"/>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763" name="Google Shape;3763;p2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764" name="Google Shape;3764;p20"/>
          <p:cNvGrpSpPr/>
          <p:nvPr/>
        </p:nvGrpSpPr>
        <p:grpSpPr>
          <a:xfrm rot="-1572813">
            <a:off x="865032" y="5603601"/>
            <a:ext cx="300132" cy="300132"/>
            <a:chOff x="8297437" y="2253663"/>
            <a:chExt cx="4117200" cy="4117200"/>
          </a:xfrm>
        </p:grpSpPr>
        <p:sp>
          <p:nvSpPr>
            <p:cNvPr id="3765" name="Google Shape;3765;p20"/>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766" name="Google Shape;3766;p2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767" name="Google Shape;3767;p20"/>
          <p:cNvGrpSpPr/>
          <p:nvPr/>
        </p:nvGrpSpPr>
        <p:grpSpPr>
          <a:xfrm rot="-1572610">
            <a:off x="11488565" y="6128609"/>
            <a:ext cx="535083" cy="535083"/>
            <a:chOff x="8297437" y="2253663"/>
            <a:chExt cx="4117200" cy="4117200"/>
          </a:xfrm>
        </p:grpSpPr>
        <p:sp>
          <p:nvSpPr>
            <p:cNvPr id="3768" name="Google Shape;3768;p20"/>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769" name="Google Shape;3769;p2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770" name="Google Shape;3770;p20"/>
          <p:cNvGrpSpPr/>
          <p:nvPr/>
        </p:nvGrpSpPr>
        <p:grpSpPr>
          <a:xfrm rot="-1574662">
            <a:off x="2911697" y="6368457"/>
            <a:ext cx="296081" cy="296081"/>
            <a:chOff x="8297437" y="2253663"/>
            <a:chExt cx="4117200" cy="4117200"/>
          </a:xfrm>
        </p:grpSpPr>
        <p:sp>
          <p:nvSpPr>
            <p:cNvPr id="3771" name="Google Shape;3771;p20"/>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772" name="Google Shape;3772;p2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773" name="Google Shape;3773;p20"/>
          <p:cNvGrpSpPr/>
          <p:nvPr/>
        </p:nvGrpSpPr>
        <p:grpSpPr>
          <a:xfrm rot="-1575143">
            <a:off x="189199" y="5636992"/>
            <a:ext cx="404901" cy="404901"/>
            <a:chOff x="8297437" y="2253663"/>
            <a:chExt cx="4117200" cy="4117200"/>
          </a:xfrm>
        </p:grpSpPr>
        <p:sp>
          <p:nvSpPr>
            <p:cNvPr id="3774" name="Google Shape;3774;p20"/>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775" name="Google Shape;3775;p2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776" name="Google Shape;3776;p20"/>
          <p:cNvGrpSpPr/>
          <p:nvPr/>
        </p:nvGrpSpPr>
        <p:grpSpPr>
          <a:xfrm rot="-1573659">
            <a:off x="11413801" y="5009340"/>
            <a:ext cx="500281" cy="500281"/>
            <a:chOff x="8297437" y="2253663"/>
            <a:chExt cx="4117200" cy="4117200"/>
          </a:xfrm>
        </p:grpSpPr>
        <p:sp>
          <p:nvSpPr>
            <p:cNvPr id="3777" name="Google Shape;3777;p20"/>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778" name="Google Shape;3778;p2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solidFill>
              <a:srgbClr val="FFAB1C"/>
            </a:solidFill>
            <a:ln>
              <a:noFill/>
            </a:ln>
          </p:spPr>
        </p:pic>
      </p:grpSp>
      <p:grpSp>
        <p:nvGrpSpPr>
          <p:cNvPr id="3779" name="Google Shape;3779;p20"/>
          <p:cNvGrpSpPr/>
          <p:nvPr/>
        </p:nvGrpSpPr>
        <p:grpSpPr>
          <a:xfrm rot="-1575894">
            <a:off x="11742550" y="5857129"/>
            <a:ext cx="316334" cy="316334"/>
            <a:chOff x="8297437" y="2253663"/>
            <a:chExt cx="4117200" cy="4117200"/>
          </a:xfrm>
        </p:grpSpPr>
        <p:sp>
          <p:nvSpPr>
            <p:cNvPr id="3780" name="Google Shape;3780;p20"/>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781" name="Google Shape;3781;p2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177"/>
        <p:cNvGrpSpPr/>
        <p:nvPr/>
      </p:nvGrpSpPr>
      <p:grpSpPr>
        <a:xfrm>
          <a:off x="0" y="0"/>
          <a:ext cx="0" cy="0"/>
          <a:chOff x="0" y="0"/>
          <a:chExt cx="0" cy="0"/>
        </a:xfrm>
      </p:grpSpPr>
      <p:grpSp>
        <p:nvGrpSpPr>
          <p:cNvPr id="178" name="Google Shape;178;p4"/>
          <p:cNvGrpSpPr/>
          <p:nvPr/>
        </p:nvGrpSpPr>
        <p:grpSpPr>
          <a:xfrm>
            <a:off x="-1942565" y="411346"/>
            <a:ext cx="7022241" cy="5834306"/>
            <a:chOff x="-1942565" y="411346"/>
            <a:chExt cx="7022241" cy="5834306"/>
          </a:xfrm>
        </p:grpSpPr>
        <p:grpSp>
          <p:nvGrpSpPr>
            <p:cNvPr id="179" name="Google Shape;179;p4"/>
            <p:cNvGrpSpPr/>
            <p:nvPr/>
          </p:nvGrpSpPr>
          <p:grpSpPr>
            <a:xfrm>
              <a:off x="-1704500" y="612357"/>
              <a:ext cx="3827767" cy="4062819"/>
              <a:chOff x="3346366" y="66264"/>
              <a:chExt cx="4787701" cy="5081700"/>
            </a:xfrm>
          </p:grpSpPr>
          <p:sp>
            <p:nvSpPr>
              <p:cNvPr id="180" name="Google Shape;180;p4"/>
              <p:cNvSpPr/>
              <p:nvPr/>
            </p:nvSpPr>
            <p:spPr>
              <a:xfrm rot="-2830000">
                <a:off x="2620494" y="2234983"/>
                <a:ext cx="6239445" cy="744262"/>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1" name="Google Shape;181;p4"/>
              <p:cNvSpPr/>
              <p:nvPr/>
            </p:nvSpPr>
            <p:spPr>
              <a:xfrm rot="-2827716">
                <a:off x="2494786" y="2293359"/>
                <a:ext cx="6236242" cy="396002"/>
              </a:xfrm>
              <a:custGeom>
                <a:avLst/>
                <a:gdLst/>
                <a:ahLst/>
                <a:cxnLst/>
                <a:rect l="l" t="t" r="r" b="b"/>
                <a:pathLst>
                  <a:path w="6239499" h="396209" extrusionOk="0">
                    <a:moveTo>
                      <a:pt x="6130512" y="108986"/>
                    </a:moveTo>
                    <a:cubicBezTo>
                      <a:pt x="6197850" y="176324"/>
                      <a:pt x="6239499" y="269349"/>
                      <a:pt x="6239499" y="372103"/>
                    </a:cubicBezTo>
                    <a:lnTo>
                      <a:pt x="6237069" y="396209"/>
                    </a:lnTo>
                    <a:lnTo>
                      <a:pt x="6230613" y="332172"/>
                    </a:lnTo>
                    <a:cubicBezTo>
                      <a:pt x="6195916" y="162611"/>
                      <a:pt x="6045889" y="35061"/>
                      <a:pt x="5866071" y="35061"/>
                    </a:cubicBezTo>
                    <a:lnTo>
                      <a:pt x="370776" y="35061"/>
                    </a:lnTo>
                    <a:cubicBezTo>
                      <a:pt x="190959" y="35061"/>
                      <a:pt x="40932" y="162611"/>
                      <a:pt x="6235" y="332172"/>
                    </a:cubicBezTo>
                    <a:lnTo>
                      <a:pt x="1105" y="383057"/>
                    </a:lnTo>
                    <a:lnTo>
                      <a:pt x="1" y="372102"/>
                    </a:lnTo>
                    <a:cubicBezTo>
                      <a:pt x="0" y="166596"/>
                      <a:pt x="166597" y="0"/>
                      <a:pt x="372102" y="0"/>
                    </a:cubicBezTo>
                    <a:lnTo>
                      <a:pt x="5867397" y="0"/>
                    </a:lnTo>
                    <a:cubicBezTo>
                      <a:pt x="5970150" y="0"/>
                      <a:pt x="6063175" y="41649"/>
                      <a:pt x="6130512" y="10898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4"/>
              <p:cNvSpPr/>
              <p:nvPr/>
            </p:nvSpPr>
            <p:spPr>
              <a:xfrm rot="-2827716">
                <a:off x="2746442" y="2526408"/>
                <a:ext cx="6236241" cy="396002"/>
              </a:xfrm>
              <a:custGeom>
                <a:avLst/>
                <a:gdLst/>
                <a:ahLst/>
                <a:cxnLst/>
                <a:rect l="l" t="t" r="r" b="b"/>
                <a:pathLst>
                  <a:path w="6239498" h="396209" extrusionOk="0">
                    <a:moveTo>
                      <a:pt x="6238394" y="13152"/>
                    </a:moveTo>
                    <a:lnTo>
                      <a:pt x="6239498" y="24106"/>
                    </a:lnTo>
                    <a:cubicBezTo>
                      <a:pt x="6239498" y="229612"/>
                      <a:pt x="6072902" y="396208"/>
                      <a:pt x="5867396" y="396209"/>
                    </a:cubicBezTo>
                    <a:lnTo>
                      <a:pt x="372102" y="396208"/>
                    </a:lnTo>
                    <a:cubicBezTo>
                      <a:pt x="166596" y="396208"/>
                      <a:pt x="0" y="229612"/>
                      <a:pt x="0" y="24106"/>
                    </a:cubicBezTo>
                    <a:lnTo>
                      <a:pt x="2430" y="0"/>
                    </a:lnTo>
                    <a:lnTo>
                      <a:pt x="8886" y="64036"/>
                    </a:lnTo>
                    <a:cubicBezTo>
                      <a:pt x="43583" y="233597"/>
                      <a:pt x="193610" y="361147"/>
                      <a:pt x="373427" y="361147"/>
                    </a:cubicBezTo>
                    <a:lnTo>
                      <a:pt x="5868722" y="361148"/>
                    </a:lnTo>
                    <a:cubicBezTo>
                      <a:pt x="6048540" y="361147"/>
                      <a:pt x="6198567" y="233597"/>
                      <a:pt x="6233264" y="64037"/>
                    </a:cubicBezTo>
                    <a:lnTo>
                      <a:pt x="6238394"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83" name="Google Shape;183;p4"/>
            <p:cNvGrpSpPr/>
            <p:nvPr/>
          </p:nvGrpSpPr>
          <p:grpSpPr>
            <a:xfrm>
              <a:off x="-235984" y="1747961"/>
              <a:ext cx="3513753" cy="3721752"/>
              <a:chOff x="5031721" y="1309109"/>
              <a:chExt cx="4394938" cy="4655100"/>
            </a:xfrm>
          </p:grpSpPr>
          <p:sp>
            <p:nvSpPr>
              <p:cNvPr id="184" name="Google Shape;184;p4"/>
              <p:cNvSpPr/>
              <p:nvPr/>
            </p:nvSpPr>
            <p:spPr>
              <a:xfrm rot="-2830055">
                <a:off x="4392113" y="3271209"/>
                <a:ext cx="5670316"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4"/>
              <p:cNvSpPr/>
              <p:nvPr/>
            </p:nvSpPr>
            <p:spPr>
              <a:xfrm rot="-2827716">
                <a:off x="4288978" y="3321658"/>
                <a:ext cx="5662529" cy="442790"/>
              </a:xfrm>
              <a:custGeom>
                <a:avLst/>
                <a:gdLst/>
                <a:ahLst/>
                <a:cxnLst/>
                <a:rect l="l" t="t" r="r" b="b"/>
                <a:pathLst>
                  <a:path w="5665486" h="443021" extrusionOk="0">
                    <a:moveTo>
                      <a:pt x="5563222" y="107036"/>
                    </a:moveTo>
                    <a:cubicBezTo>
                      <a:pt x="5612821" y="156635"/>
                      <a:pt x="5648229" y="220426"/>
                      <a:pt x="5662834" y="291795"/>
                    </a:cubicBezTo>
                    <a:lnTo>
                      <a:pt x="5665486" y="318110"/>
                    </a:lnTo>
                    <a:lnTo>
                      <a:pt x="5645411" y="253438"/>
                    </a:lnTo>
                    <a:cubicBezTo>
                      <a:pt x="5589934" y="122275"/>
                      <a:pt x="5460057" y="30240"/>
                      <a:pt x="5308685" y="30241"/>
                    </a:cubicBezTo>
                    <a:lnTo>
                      <a:pt x="369317" y="30242"/>
                    </a:lnTo>
                    <a:cubicBezTo>
                      <a:pt x="167487" y="30242"/>
                      <a:pt x="3872" y="193856"/>
                      <a:pt x="3872" y="395686"/>
                    </a:cubicBezTo>
                    <a:lnTo>
                      <a:pt x="8643" y="443021"/>
                    </a:lnTo>
                    <a:lnTo>
                      <a:pt x="7425" y="439096"/>
                    </a:lnTo>
                    <a:cubicBezTo>
                      <a:pt x="2557" y="415306"/>
                      <a:pt x="0" y="390674"/>
                      <a:pt x="0" y="365445"/>
                    </a:cubicBezTo>
                    <a:cubicBezTo>
                      <a:pt x="0" y="163615"/>
                      <a:pt x="163615" y="0"/>
                      <a:pt x="365446" y="0"/>
                    </a:cubicBezTo>
                    <a:lnTo>
                      <a:pt x="5304813" y="0"/>
                    </a:lnTo>
                    <a:cubicBezTo>
                      <a:pt x="5405728" y="0"/>
                      <a:pt x="5497090" y="40904"/>
                      <a:pt x="556322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6" name="Google Shape;186;p4"/>
              <p:cNvSpPr/>
              <p:nvPr/>
            </p:nvSpPr>
            <p:spPr>
              <a:xfrm rot="-2827716">
                <a:off x="4506872" y="3510328"/>
                <a:ext cx="5662530" cy="442790"/>
              </a:xfrm>
              <a:custGeom>
                <a:avLst/>
                <a:gdLst/>
                <a:ahLst/>
                <a:cxnLst/>
                <a:rect l="l" t="t" r="r" b="b"/>
                <a:pathLst>
                  <a:path w="5665487" h="443021" extrusionOk="0">
                    <a:moveTo>
                      <a:pt x="5656843" y="0"/>
                    </a:moveTo>
                    <a:lnTo>
                      <a:pt x="5658062" y="3926"/>
                    </a:lnTo>
                    <a:cubicBezTo>
                      <a:pt x="5662930" y="27716"/>
                      <a:pt x="5665487" y="52348"/>
                      <a:pt x="5665487" y="77576"/>
                    </a:cubicBezTo>
                    <a:cubicBezTo>
                      <a:pt x="5665487" y="279406"/>
                      <a:pt x="5501871" y="443021"/>
                      <a:pt x="5300042" y="443020"/>
                    </a:cubicBezTo>
                    <a:lnTo>
                      <a:pt x="360674" y="443021"/>
                    </a:lnTo>
                    <a:cubicBezTo>
                      <a:pt x="184073" y="443021"/>
                      <a:pt x="36730" y="317754"/>
                      <a:pt x="2653" y="151227"/>
                    </a:cubicBezTo>
                    <a:lnTo>
                      <a:pt x="0" y="124911"/>
                    </a:lnTo>
                    <a:lnTo>
                      <a:pt x="20076" y="189583"/>
                    </a:lnTo>
                    <a:cubicBezTo>
                      <a:pt x="75554" y="320747"/>
                      <a:pt x="205430" y="412780"/>
                      <a:pt x="356803" y="412780"/>
                    </a:cubicBezTo>
                    <a:lnTo>
                      <a:pt x="5296170" y="412779"/>
                    </a:lnTo>
                    <a:cubicBezTo>
                      <a:pt x="5498000" y="412780"/>
                      <a:pt x="5661616" y="249165"/>
                      <a:pt x="5661615" y="47335"/>
                    </a:cubicBezTo>
                    <a:lnTo>
                      <a:pt x="5656843" y="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87" name="Google Shape;187;p4"/>
            <p:cNvGrpSpPr/>
            <p:nvPr/>
          </p:nvGrpSpPr>
          <p:grpSpPr>
            <a:xfrm>
              <a:off x="-429814" y="1199055"/>
              <a:ext cx="3454447" cy="3657713"/>
              <a:chOff x="4789281" y="622548"/>
              <a:chExt cx="4320760" cy="4575000"/>
            </a:xfrm>
          </p:grpSpPr>
          <p:sp>
            <p:nvSpPr>
              <p:cNvPr id="188" name="Google Shape;188;p4"/>
              <p:cNvSpPr/>
              <p:nvPr/>
            </p:nvSpPr>
            <p:spPr>
              <a:xfrm rot="-2829984">
                <a:off x="4167184" y="2544598"/>
                <a:ext cx="5561198"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4"/>
              <p:cNvSpPr/>
              <p:nvPr/>
            </p:nvSpPr>
            <p:spPr>
              <a:xfrm rot="-2827716">
                <a:off x="4043638" y="2601761"/>
                <a:ext cx="5558206" cy="389373"/>
              </a:xfrm>
              <a:custGeom>
                <a:avLst/>
                <a:gdLst/>
                <a:ahLst/>
                <a:cxnLst/>
                <a:rect l="l" t="t" r="r" b="b"/>
                <a:pathLst>
                  <a:path w="5561109" h="389576" extrusionOk="0">
                    <a:moveTo>
                      <a:pt x="5454073" y="107036"/>
                    </a:moveTo>
                    <a:cubicBezTo>
                      <a:pt x="5520206" y="173169"/>
                      <a:pt x="5561109" y="264530"/>
                      <a:pt x="5561109" y="365446"/>
                    </a:cubicBezTo>
                    <a:lnTo>
                      <a:pt x="5558677" y="389576"/>
                    </a:lnTo>
                    <a:lnTo>
                      <a:pt x="5552354" y="326857"/>
                    </a:lnTo>
                    <a:cubicBezTo>
                      <a:pt x="5518278" y="160330"/>
                      <a:pt x="5370936" y="35062"/>
                      <a:pt x="5194334" y="35062"/>
                    </a:cubicBezTo>
                    <a:lnTo>
                      <a:pt x="364115" y="35063"/>
                    </a:lnTo>
                    <a:cubicBezTo>
                      <a:pt x="187514" y="35062"/>
                      <a:pt x="40171" y="160330"/>
                      <a:pt x="6095" y="326857"/>
                    </a:cubicBezTo>
                    <a:lnTo>
                      <a:pt x="1103" y="376376"/>
                    </a:lnTo>
                    <a:lnTo>
                      <a:pt x="1" y="365445"/>
                    </a:lnTo>
                    <a:cubicBezTo>
                      <a:pt x="0" y="163616"/>
                      <a:pt x="163616" y="1"/>
                      <a:pt x="365446" y="1"/>
                    </a:cubicBezTo>
                    <a:lnTo>
                      <a:pt x="5195665" y="0"/>
                    </a:lnTo>
                    <a:cubicBezTo>
                      <a:pt x="5296580" y="0"/>
                      <a:pt x="5387941" y="40904"/>
                      <a:pt x="5454073"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 name="Google Shape;190;p4"/>
              <p:cNvSpPr/>
              <p:nvPr/>
            </p:nvSpPr>
            <p:spPr>
              <a:xfrm rot="-2827716">
                <a:off x="4297479" y="2830271"/>
                <a:ext cx="5558206" cy="389373"/>
              </a:xfrm>
              <a:custGeom>
                <a:avLst/>
                <a:gdLst/>
                <a:ahLst/>
                <a:cxnLst/>
                <a:rect l="l" t="t" r="r" b="b"/>
                <a:pathLst>
                  <a:path w="5561109" h="389576" extrusionOk="0">
                    <a:moveTo>
                      <a:pt x="5560007" y="13200"/>
                    </a:moveTo>
                    <a:lnTo>
                      <a:pt x="5561109" y="24131"/>
                    </a:lnTo>
                    <a:cubicBezTo>
                      <a:pt x="5561109" y="225961"/>
                      <a:pt x="5397494" y="389576"/>
                      <a:pt x="5195663" y="389576"/>
                    </a:cubicBezTo>
                    <a:lnTo>
                      <a:pt x="365445" y="389576"/>
                    </a:lnTo>
                    <a:cubicBezTo>
                      <a:pt x="163615" y="389576"/>
                      <a:pt x="0" y="225961"/>
                      <a:pt x="0" y="24131"/>
                    </a:cubicBezTo>
                    <a:lnTo>
                      <a:pt x="2433" y="0"/>
                    </a:lnTo>
                    <a:lnTo>
                      <a:pt x="8755" y="62720"/>
                    </a:lnTo>
                    <a:cubicBezTo>
                      <a:pt x="42832" y="229247"/>
                      <a:pt x="190174" y="354515"/>
                      <a:pt x="366776" y="354515"/>
                    </a:cubicBezTo>
                    <a:lnTo>
                      <a:pt x="5196994" y="354515"/>
                    </a:lnTo>
                    <a:cubicBezTo>
                      <a:pt x="5373596" y="354515"/>
                      <a:pt x="5520939" y="229247"/>
                      <a:pt x="5555015" y="62719"/>
                    </a:cubicBezTo>
                    <a:lnTo>
                      <a:pt x="5560007"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91" name="Google Shape;191;p4"/>
            <p:cNvGrpSpPr/>
            <p:nvPr/>
          </p:nvGrpSpPr>
          <p:grpSpPr>
            <a:xfrm>
              <a:off x="1184577" y="2097022"/>
              <a:ext cx="3518919" cy="3727269"/>
              <a:chOff x="6808533" y="1745708"/>
              <a:chExt cx="4401400" cy="4662000"/>
            </a:xfrm>
          </p:grpSpPr>
          <p:sp>
            <p:nvSpPr>
              <p:cNvPr id="192" name="Google Shape;192;p4"/>
              <p:cNvSpPr/>
              <p:nvPr/>
            </p:nvSpPr>
            <p:spPr>
              <a:xfrm rot="-2829965">
                <a:off x="6167451" y="3711259"/>
                <a:ext cx="5679863"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3" name="Google Shape;193;p4"/>
              <p:cNvSpPr/>
              <p:nvPr/>
            </p:nvSpPr>
            <p:spPr>
              <a:xfrm rot="-2827716">
                <a:off x="6043945" y="3768489"/>
                <a:ext cx="5676734" cy="389373"/>
              </a:xfrm>
              <a:custGeom>
                <a:avLst/>
                <a:gdLst/>
                <a:ahLst/>
                <a:cxnLst/>
                <a:rect l="l" t="t" r="r" b="b"/>
                <a:pathLst>
                  <a:path w="5679699" h="389576" extrusionOk="0">
                    <a:moveTo>
                      <a:pt x="5572662" y="107036"/>
                    </a:moveTo>
                    <a:cubicBezTo>
                      <a:pt x="5638795" y="173169"/>
                      <a:pt x="5679699" y="264530"/>
                      <a:pt x="5679699" y="365445"/>
                    </a:cubicBezTo>
                    <a:lnTo>
                      <a:pt x="5677266" y="389576"/>
                    </a:lnTo>
                    <a:lnTo>
                      <a:pt x="5670943" y="326856"/>
                    </a:lnTo>
                    <a:cubicBezTo>
                      <a:pt x="5636867" y="160329"/>
                      <a:pt x="5489524" y="35062"/>
                      <a:pt x="5312922" y="35062"/>
                    </a:cubicBezTo>
                    <a:lnTo>
                      <a:pt x="364115" y="35062"/>
                    </a:lnTo>
                    <a:cubicBezTo>
                      <a:pt x="187513" y="35062"/>
                      <a:pt x="40170" y="160329"/>
                      <a:pt x="6094" y="326857"/>
                    </a:cubicBezTo>
                    <a:lnTo>
                      <a:pt x="1102" y="376376"/>
                    </a:lnTo>
                    <a:lnTo>
                      <a:pt x="0" y="365445"/>
                    </a:lnTo>
                    <a:cubicBezTo>
                      <a:pt x="0" y="163615"/>
                      <a:pt x="163616" y="1"/>
                      <a:pt x="365446" y="1"/>
                    </a:cubicBezTo>
                    <a:lnTo>
                      <a:pt x="5314253" y="0"/>
                    </a:lnTo>
                    <a:cubicBezTo>
                      <a:pt x="5415168" y="0"/>
                      <a:pt x="5506530" y="40904"/>
                      <a:pt x="557266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4" name="Google Shape;194;p4"/>
              <p:cNvSpPr/>
              <p:nvPr/>
            </p:nvSpPr>
            <p:spPr>
              <a:xfrm rot="-2827716">
                <a:off x="6297786" y="3996999"/>
                <a:ext cx="5676733" cy="389373"/>
              </a:xfrm>
              <a:custGeom>
                <a:avLst/>
                <a:gdLst/>
                <a:ahLst/>
                <a:cxnLst/>
                <a:rect l="l" t="t" r="r" b="b"/>
                <a:pathLst>
                  <a:path w="5679698" h="389576" extrusionOk="0">
                    <a:moveTo>
                      <a:pt x="5678596" y="13200"/>
                    </a:moveTo>
                    <a:lnTo>
                      <a:pt x="5679698" y="24131"/>
                    </a:lnTo>
                    <a:cubicBezTo>
                      <a:pt x="5679698" y="225961"/>
                      <a:pt x="5516083" y="389575"/>
                      <a:pt x="5314252" y="389575"/>
                    </a:cubicBezTo>
                    <a:lnTo>
                      <a:pt x="365445" y="389576"/>
                    </a:lnTo>
                    <a:cubicBezTo>
                      <a:pt x="163615" y="389576"/>
                      <a:pt x="0" y="225961"/>
                      <a:pt x="0" y="24131"/>
                    </a:cubicBezTo>
                    <a:lnTo>
                      <a:pt x="2432" y="0"/>
                    </a:lnTo>
                    <a:lnTo>
                      <a:pt x="8755" y="62720"/>
                    </a:lnTo>
                    <a:cubicBezTo>
                      <a:pt x="42832" y="229247"/>
                      <a:pt x="190174" y="354514"/>
                      <a:pt x="366775" y="354515"/>
                    </a:cubicBezTo>
                    <a:lnTo>
                      <a:pt x="5315583" y="354514"/>
                    </a:lnTo>
                    <a:cubicBezTo>
                      <a:pt x="5492185" y="354514"/>
                      <a:pt x="5639528" y="229246"/>
                      <a:pt x="5673604" y="62719"/>
                    </a:cubicBezTo>
                    <a:lnTo>
                      <a:pt x="5678596"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95" name="Google Shape;195;p4"/>
            <p:cNvGrpSpPr/>
            <p:nvPr/>
          </p:nvGrpSpPr>
          <p:grpSpPr>
            <a:xfrm>
              <a:off x="-1248037" y="1657220"/>
              <a:ext cx="4152284" cy="4413720"/>
              <a:chOff x="3765864" y="1195612"/>
              <a:chExt cx="5193601" cy="5520600"/>
            </a:xfrm>
          </p:grpSpPr>
          <p:sp>
            <p:nvSpPr>
              <p:cNvPr id="196" name="Google Shape;196;p4"/>
              <p:cNvSpPr/>
              <p:nvPr/>
            </p:nvSpPr>
            <p:spPr>
              <a:xfrm rot="-2830008">
                <a:off x="2937359" y="3590462"/>
                <a:ext cx="6850611"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 name="Google Shape;197;p4"/>
              <p:cNvSpPr/>
              <p:nvPr/>
            </p:nvSpPr>
            <p:spPr>
              <a:xfrm rot="-2827716">
                <a:off x="2814227" y="3648150"/>
                <a:ext cx="6847034" cy="389347"/>
              </a:xfrm>
              <a:custGeom>
                <a:avLst/>
                <a:gdLst/>
                <a:ahLst/>
                <a:cxnLst/>
                <a:rect l="l" t="t" r="r" b="b"/>
                <a:pathLst>
                  <a:path w="6850610" h="389550" extrusionOk="0">
                    <a:moveTo>
                      <a:pt x="6743574" y="107037"/>
                    </a:moveTo>
                    <a:cubicBezTo>
                      <a:pt x="6809707" y="173170"/>
                      <a:pt x="6850610" y="264531"/>
                      <a:pt x="6850610" y="365445"/>
                    </a:cubicBezTo>
                    <a:lnTo>
                      <a:pt x="6848180" y="389550"/>
                    </a:lnTo>
                    <a:lnTo>
                      <a:pt x="6841860" y="326857"/>
                    </a:lnTo>
                    <a:cubicBezTo>
                      <a:pt x="6807784" y="160330"/>
                      <a:pt x="6660442" y="35062"/>
                      <a:pt x="6483840" y="35062"/>
                    </a:cubicBezTo>
                    <a:lnTo>
                      <a:pt x="364120" y="35061"/>
                    </a:lnTo>
                    <a:cubicBezTo>
                      <a:pt x="187518" y="35062"/>
                      <a:pt x="40175" y="160329"/>
                      <a:pt x="6099" y="326857"/>
                    </a:cubicBezTo>
                    <a:lnTo>
                      <a:pt x="1105" y="376401"/>
                    </a:lnTo>
                    <a:lnTo>
                      <a:pt x="0" y="365446"/>
                    </a:lnTo>
                    <a:cubicBezTo>
                      <a:pt x="0" y="163616"/>
                      <a:pt x="163615" y="1"/>
                      <a:pt x="365445" y="0"/>
                    </a:cubicBezTo>
                    <a:lnTo>
                      <a:pt x="6485166" y="1"/>
                    </a:lnTo>
                    <a:cubicBezTo>
                      <a:pt x="6586081" y="1"/>
                      <a:pt x="6677442" y="40905"/>
                      <a:pt x="6743574"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 name="Google Shape;198;p4"/>
              <p:cNvSpPr/>
              <p:nvPr/>
            </p:nvSpPr>
            <p:spPr>
              <a:xfrm rot="-2827716">
                <a:off x="3061003" y="3876675"/>
                <a:ext cx="6847033" cy="389348"/>
              </a:xfrm>
              <a:custGeom>
                <a:avLst/>
                <a:gdLst/>
                <a:ahLst/>
                <a:cxnLst/>
                <a:rect l="l" t="t" r="r" b="b"/>
                <a:pathLst>
                  <a:path w="6850609" h="389551" extrusionOk="0">
                    <a:moveTo>
                      <a:pt x="6849505" y="13149"/>
                    </a:moveTo>
                    <a:lnTo>
                      <a:pt x="6850609" y="24105"/>
                    </a:lnTo>
                    <a:cubicBezTo>
                      <a:pt x="6850609" y="225936"/>
                      <a:pt x="6686995" y="389551"/>
                      <a:pt x="6485165" y="389550"/>
                    </a:cubicBezTo>
                    <a:lnTo>
                      <a:pt x="365445" y="389551"/>
                    </a:lnTo>
                    <a:cubicBezTo>
                      <a:pt x="163615" y="389551"/>
                      <a:pt x="0" y="225936"/>
                      <a:pt x="0" y="24106"/>
                    </a:cubicBezTo>
                    <a:lnTo>
                      <a:pt x="2430" y="0"/>
                    </a:lnTo>
                    <a:lnTo>
                      <a:pt x="8750" y="62695"/>
                    </a:lnTo>
                    <a:cubicBezTo>
                      <a:pt x="42826" y="229222"/>
                      <a:pt x="190169" y="354490"/>
                      <a:pt x="366771" y="354490"/>
                    </a:cubicBezTo>
                    <a:lnTo>
                      <a:pt x="6486491" y="354489"/>
                    </a:lnTo>
                    <a:cubicBezTo>
                      <a:pt x="6663092" y="354490"/>
                      <a:pt x="6810434" y="229222"/>
                      <a:pt x="6844510" y="62694"/>
                    </a:cubicBezTo>
                    <a:lnTo>
                      <a:pt x="6849505" y="1314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99" name="Google Shape;199;p4"/>
            <p:cNvGrpSpPr/>
            <p:nvPr/>
          </p:nvGrpSpPr>
          <p:grpSpPr>
            <a:xfrm>
              <a:off x="397869" y="1625016"/>
              <a:ext cx="3481150" cy="3680258"/>
              <a:chOff x="5824532" y="1155331"/>
              <a:chExt cx="4354159" cy="4603200"/>
            </a:xfrm>
          </p:grpSpPr>
          <p:sp>
            <p:nvSpPr>
              <p:cNvPr id="200" name="Google Shape;200;p4"/>
              <p:cNvSpPr/>
              <p:nvPr/>
            </p:nvSpPr>
            <p:spPr>
              <a:xfrm rot="-2830004">
                <a:off x="5196271" y="3091482"/>
                <a:ext cx="5599622" cy="730899"/>
              </a:xfrm>
              <a:prstGeom prst="roundRect">
                <a:avLst>
                  <a:gd name="adj" fmla="val 50000"/>
                </a:avLst>
              </a:prstGeom>
              <a:solidFill>
                <a:schemeClr val="accent5"/>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 name="Google Shape;201;p4"/>
              <p:cNvSpPr/>
              <p:nvPr/>
            </p:nvSpPr>
            <p:spPr>
              <a:xfrm rot="-2827716">
                <a:off x="5072700" y="3148580"/>
                <a:ext cx="5596872" cy="389350"/>
              </a:xfrm>
              <a:custGeom>
                <a:avLst/>
                <a:gdLst/>
                <a:ahLst/>
                <a:cxnLst/>
                <a:rect l="l" t="t" r="r" b="b"/>
                <a:pathLst>
                  <a:path w="5599795" h="389553" extrusionOk="0">
                    <a:moveTo>
                      <a:pt x="5492759" y="107036"/>
                    </a:moveTo>
                    <a:cubicBezTo>
                      <a:pt x="5558891" y="173169"/>
                      <a:pt x="5599795" y="264530"/>
                      <a:pt x="5599795" y="365445"/>
                    </a:cubicBezTo>
                    <a:lnTo>
                      <a:pt x="5597364" y="389553"/>
                    </a:lnTo>
                    <a:lnTo>
                      <a:pt x="5591045" y="326860"/>
                    </a:lnTo>
                    <a:cubicBezTo>
                      <a:pt x="5556968" y="160333"/>
                      <a:pt x="5409625" y="35065"/>
                      <a:pt x="5233024" y="35065"/>
                    </a:cubicBezTo>
                    <a:lnTo>
                      <a:pt x="364119" y="35066"/>
                    </a:lnTo>
                    <a:cubicBezTo>
                      <a:pt x="187518" y="35065"/>
                      <a:pt x="40175" y="160333"/>
                      <a:pt x="6099" y="326860"/>
                    </a:cubicBezTo>
                    <a:lnTo>
                      <a:pt x="1105" y="376401"/>
                    </a:lnTo>
                    <a:lnTo>
                      <a:pt x="0" y="365445"/>
                    </a:lnTo>
                    <a:cubicBezTo>
                      <a:pt x="0" y="163615"/>
                      <a:pt x="163615" y="0"/>
                      <a:pt x="365444" y="1"/>
                    </a:cubicBezTo>
                    <a:lnTo>
                      <a:pt x="5234350" y="0"/>
                    </a:lnTo>
                    <a:cubicBezTo>
                      <a:pt x="5335265" y="0"/>
                      <a:pt x="5426626" y="40904"/>
                      <a:pt x="5492759"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2" name="Google Shape;202;p4"/>
              <p:cNvSpPr/>
              <p:nvPr/>
            </p:nvSpPr>
            <p:spPr>
              <a:xfrm rot="-2827716">
                <a:off x="5333650" y="3377103"/>
                <a:ext cx="5596872" cy="389351"/>
              </a:xfrm>
              <a:custGeom>
                <a:avLst/>
                <a:gdLst/>
                <a:ahLst/>
                <a:cxnLst/>
                <a:rect l="l" t="t" r="r" b="b"/>
                <a:pathLst>
                  <a:path w="5599795" h="389554" extrusionOk="0">
                    <a:moveTo>
                      <a:pt x="5598690" y="13152"/>
                    </a:moveTo>
                    <a:lnTo>
                      <a:pt x="5599795" y="24109"/>
                    </a:lnTo>
                    <a:cubicBezTo>
                      <a:pt x="5599795" y="225939"/>
                      <a:pt x="5436180" y="389554"/>
                      <a:pt x="5234350" y="389554"/>
                    </a:cubicBezTo>
                    <a:lnTo>
                      <a:pt x="365445" y="389554"/>
                    </a:lnTo>
                    <a:cubicBezTo>
                      <a:pt x="163614" y="389554"/>
                      <a:pt x="0" y="225939"/>
                      <a:pt x="0" y="24109"/>
                    </a:cubicBezTo>
                    <a:lnTo>
                      <a:pt x="2431" y="0"/>
                    </a:lnTo>
                    <a:lnTo>
                      <a:pt x="8750" y="62694"/>
                    </a:lnTo>
                    <a:cubicBezTo>
                      <a:pt x="42827" y="229221"/>
                      <a:pt x="190169" y="354489"/>
                      <a:pt x="366771" y="354489"/>
                    </a:cubicBezTo>
                    <a:lnTo>
                      <a:pt x="5235676" y="354489"/>
                    </a:lnTo>
                    <a:cubicBezTo>
                      <a:pt x="5412277" y="354489"/>
                      <a:pt x="5559620" y="229221"/>
                      <a:pt x="5593696" y="62694"/>
                    </a:cubicBezTo>
                    <a:lnTo>
                      <a:pt x="5598690"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3" name="Google Shape;203;p4"/>
            <p:cNvGrpSpPr/>
            <p:nvPr/>
          </p:nvGrpSpPr>
          <p:grpSpPr>
            <a:xfrm>
              <a:off x="684259" y="2581283"/>
              <a:ext cx="3404124" cy="3597270"/>
              <a:chOff x="6182744" y="2351413"/>
              <a:chExt cx="4257816" cy="4499400"/>
            </a:xfrm>
          </p:grpSpPr>
          <p:sp>
            <p:nvSpPr>
              <p:cNvPr id="204" name="Google Shape;204;p4"/>
              <p:cNvSpPr/>
              <p:nvPr/>
            </p:nvSpPr>
            <p:spPr>
              <a:xfrm rot="-2830035">
                <a:off x="5577129" y="4235663"/>
                <a:ext cx="5458031"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5" name="Google Shape;205;p4"/>
              <p:cNvSpPr/>
              <p:nvPr/>
            </p:nvSpPr>
            <p:spPr>
              <a:xfrm rot="-2827716">
                <a:off x="5453545" y="4292751"/>
                <a:ext cx="5455263" cy="389351"/>
              </a:xfrm>
              <a:custGeom>
                <a:avLst/>
                <a:gdLst/>
                <a:ahLst/>
                <a:cxnLst/>
                <a:rect l="l" t="t" r="r" b="b"/>
                <a:pathLst>
                  <a:path w="5458112" h="389554" extrusionOk="0">
                    <a:moveTo>
                      <a:pt x="5351075" y="107037"/>
                    </a:moveTo>
                    <a:cubicBezTo>
                      <a:pt x="5417207" y="173169"/>
                      <a:pt x="5458112" y="264530"/>
                      <a:pt x="5458112" y="365445"/>
                    </a:cubicBezTo>
                    <a:lnTo>
                      <a:pt x="5455681" y="389554"/>
                    </a:lnTo>
                    <a:lnTo>
                      <a:pt x="5449360" y="326860"/>
                    </a:lnTo>
                    <a:cubicBezTo>
                      <a:pt x="5415284" y="160333"/>
                      <a:pt x="5267942" y="35065"/>
                      <a:pt x="5091341" y="35066"/>
                    </a:cubicBezTo>
                    <a:lnTo>
                      <a:pt x="364118" y="35065"/>
                    </a:lnTo>
                    <a:cubicBezTo>
                      <a:pt x="187517" y="35066"/>
                      <a:pt x="40174" y="160334"/>
                      <a:pt x="6098" y="326861"/>
                    </a:cubicBezTo>
                    <a:lnTo>
                      <a:pt x="1104" y="376403"/>
                    </a:lnTo>
                    <a:lnTo>
                      <a:pt x="0" y="365446"/>
                    </a:lnTo>
                    <a:cubicBezTo>
                      <a:pt x="-1" y="163616"/>
                      <a:pt x="163615" y="1"/>
                      <a:pt x="365444" y="0"/>
                    </a:cubicBezTo>
                    <a:lnTo>
                      <a:pt x="5092667" y="1"/>
                    </a:lnTo>
                    <a:cubicBezTo>
                      <a:pt x="5193582" y="1"/>
                      <a:pt x="5284943" y="40904"/>
                      <a:pt x="5351075"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4"/>
              <p:cNvSpPr/>
              <p:nvPr/>
            </p:nvSpPr>
            <p:spPr>
              <a:xfrm rot="-2827716">
                <a:off x="5714497" y="4521277"/>
                <a:ext cx="5455263" cy="389350"/>
              </a:xfrm>
              <a:custGeom>
                <a:avLst/>
                <a:gdLst/>
                <a:ahLst/>
                <a:cxnLst/>
                <a:rect l="l" t="t" r="r" b="b"/>
                <a:pathLst>
                  <a:path w="5458112" h="389553" extrusionOk="0">
                    <a:moveTo>
                      <a:pt x="5457007" y="13151"/>
                    </a:moveTo>
                    <a:lnTo>
                      <a:pt x="5458112" y="24107"/>
                    </a:lnTo>
                    <a:cubicBezTo>
                      <a:pt x="5458112" y="225937"/>
                      <a:pt x="5294496" y="389553"/>
                      <a:pt x="5092667" y="389553"/>
                    </a:cubicBezTo>
                    <a:lnTo>
                      <a:pt x="365445" y="389553"/>
                    </a:lnTo>
                    <a:cubicBezTo>
                      <a:pt x="163615" y="389553"/>
                      <a:pt x="0" y="225938"/>
                      <a:pt x="0" y="24108"/>
                    </a:cubicBezTo>
                    <a:lnTo>
                      <a:pt x="2430" y="0"/>
                    </a:lnTo>
                    <a:lnTo>
                      <a:pt x="8750" y="62693"/>
                    </a:lnTo>
                    <a:cubicBezTo>
                      <a:pt x="42827" y="229220"/>
                      <a:pt x="190169" y="354488"/>
                      <a:pt x="366771" y="354488"/>
                    </a:cubicBezTo>
                    <a:lnTo>
                      <a:pt x="5093993" y="354487"/>
                    </a:lnTo>
                    <a:cubicBezTo>
                      <a:pt x="5270594" y="354488"/>
                      <a:pt x="5417937" y="229219"/>
                      <a:pt x="5452013" y="62692"/>
                    </a:cubicBezTo>
                    <a:lnTo>
                      <a:pt x="5457007" y="13151"/>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7" name="Google Shape;207;p4"/>
            <p:cNvGrpSpPr/>
            <p:nvPr/>
          </p:nvGrpSpPr>
          <p:grpSpPr>
            <a:xfrm>
              <a:off x="3157003" y="3298238"/>
              <a:ext cx="1922673" cy="2035367"/>
              <a:chOff x="9275607" y="3248167"/>
              <a:chExt cx="2404844" cy="2545800"/>
            </a:xfrm>
          </p:grpSpPr>
          <p:sp>
            <p:nvSpPr>
              <p:cNvPr id="208" name="Google Shape;208;p4"/>
              <p:cNvSpPr/>
              <p:nvPr/>
            </p:nvSpPr>
            <p:spPr>
              <a:xfrm rot="-2830077">
                <a:off x="8888438" y="4357500"/>
                <a:ext cx="3168338" cy="327135"/>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 name="Google Shape;209;p4"/>
              <p:cNvSpPr/>
              <p:nvPr/>
            </p:nvSpPr>
            <p:spPr>
              <a:xfrm rot="-2827716">
                <a:off x="8837051" y="4381832"/>
                <a:ext cx="3166615" cy="184314"/>
              </a:xfrm>
              <a:custGeom>
                <a:avLst/>
                <a:gdLst/>
                <a:ahLst/>
                <a:cxnLst/>
                <a:rect l="l" t="t" r="r" b="b"/>
                <a:pathLst>
                  <a:path w="3168269" h="184410" extrusionOk="0">
                    <a:moveTo>
                      <a:pt x="3120354" y="47916"/>
                    </a:moveTo>
                    <a:cubicBezTo>
                      <a:pt x="3149958" y="77520"/>
                      <a:pt x="3168269" y="118419"/>
                      <a:pt x="3168269" y="163593"/>
                    </a:cubicBezTo>
                    <a:lnTo>
                      <a:pt x="3164066" y="184410"/>
                    </a:lnTo>
                    <a:lnTo>
                      <a:pt x="3154087" y="134981"/>
                    </a:lnTo>
                    <a:cubicBezTo>
                      <a:pt x="3129252" y="76265"/>
                      <a:pt x="3071113" y="35066"/>
                      <a:pt x="3003350" y="35065"/>
                    </a:cubicBezTo>
                    <a:lnTo>
                      <a:pt x="162267" y="35065"/>
                    </a:lnTo>
                    <a:cubicBezTo>
                      <a:pt x="94504" y="35065"/>
                      <a:pt x="36365" y="76265"/>
                      <a:pt x="11530" y="134981"/>
                    </a:cubicBezTo>
                    <a:lnTo>
                      <a:pt x="2877" y="177843"/>
                    </a:lnTo>
                    <a:lnTo>
                      <a:pt x="1" y="163594"/>
                    </a:lnTo>
                    <a:cubicBezTo>
                      <a:pt x="0" y="73243"/>
                      <a:pt x="73243" y="0"/>
                      <a:pt x="163593" y="0"/>
                    </a:cubicBezTo>
                    <a:lnTo>
                      <a:pt x="3004676" y="0"/>
                    </a:lnTo>
                    <a:cubicBezTo>
                      <a:pt x="3049851" y="0"/>
                      <a:pt x="3090750" y="18312"/>
                      <a:pt x="3120354" y="4791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4"/>
              <p:cNvSpPr/>
              <p:nvPr/>
            </p:nvSpPr>
            <p:spPr>
              <a:xfrm rot="-2827716">
                <a:off x="8952392" y="4475363"/>
                <a:ext cx="3166615" cy="184313"/>
              </a:xfrm>
              <a:custGeom>
                <a:avLst/>
                <a:gdLst/>
                <a:ahLst/>
                <a:cxnLst/>
                <a:rect l="l" t="t" r="r" b="b"/>
                <a:pathLst>
                  <a:path w="3168269" h="184409" extrusionOk="0">
                    <a:moveTo>
                      <a:pt x="3165392" y="6567"/>
                    </a:moveTo>
                    <a:lnTo>
                      <a:pt x="3168269" y="20815"/>
                    </a:lnTo>
                    <a:cubicBezTo>
                      <a:pt x="3168269" y="111166"/>
                      <a:pt x="3095027" y="184408"/>
                      <a:pt x="3004676" y="184409"/>
                    </a:cubicBezTo>
                    <a:lnTo>
                      <a:pt x="163593" y="184409"/>
                    </a:lnTo>
                    <a:cubicBezTo>
                      <a:pt x="73243" y="184409"/>
                      <a:pt x="0" y="111166"/>
                      <a:pt x="1" y="20816"/>
                    </a:cubicBezTo>
                    <a:lnTo>
                      <a:pt x="4203" y="0"/>
                    </a:lnTo>
                    <a:lnTo>
                      <a:pt x="14182" y="49428"/>
                    </a:lnTo>
                    <a:cubicBezTo>
                      <a:pt x="39017" y="108145"/>
                      <a:pt x="97156" y="149344"/>
                      <a:pt x="164919" y="149344"/>
                    </a:cubicBezTo>
                    <a:lnTo>
                      <a:pt x="3006002" y="149344"/>
                    </a:lnTo>
                    <a:cubicBezTo>
                      <a:pt x="3073765" y="149344"/>
                      <a:pt x="3131904" y="108144"/>
                      <a:pt x="3156739" y="49428"/>
                    </a:cubicBezTo>
                    <a:lnTo>
                      <a:pt x="3165392" y="6567"/>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1" name="Google Shape;211;p4"/>
            <p:cNvGrpSpPr/>
            <p:nvPr/>
          </p:nvGrpSpPr>
          <p:grpSpPr>
            <a:xfrm>
              <a:off x="502647" y="2126688"/>
              <a:ext cx="3532730" cy="3742140"/>
              <a:chOff x="5955587" y="1782813"/>
              <a:chExt cx="4418674" cy="4680600"/>
            </a:xfrm>
          </p:grpSpPr>
          <p:sp>
            <p:nvSpPr>
              <p:cNvPr id="212" name="Google Shape;212;p4"/>
              <p:cNvSpPr/>
              <p:nvPr/>
            </p:nvSpPr>
            <p:spPr>
              <a:xfrm rot="-2830029">
                <a:off x="5310423" y="3757664"/>
                <a:ext cx="5705129"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4"/>
              <p:cNvSpPr/>
              <p:nvPr/>
            </p:nvSpPr>
            <p:spPr>
              <a:xfrm rot="-2827716">
                <a:off x="5186938" y="3814894"/>
                <a:ext cx="5702117" cy="389357"/>
              </a:xfrm>
              <a:custGeom>
                <a:avLst/>
                <a:gdLst/>
                <a:ahLst/>
                <a:cxnLst/>
                <a:rect l="l" t="t" r="r" b="b"/>
                <a:pathLst>
                  <a:path w="5705095" h="389560" extrusionOk="0">
                    <a:moveTo>
                      <a:pt x="5598059" y="107036"/>
                    </a:moveTo>
                    <a:cubicBezTo>
                      <a:pt x="5664191" y="173169"/>
                      <a:pt x="5705095" y="264530"/>
                      <a:pt x="5705095" y="365446"/>
                    </a:cubicBezTo>
                    <a:lnTo>
                      <a:pt x="5702664" y="389560"/>
                    </a:lnTo>
                    <a:lnTo>
                      <a:pt x="5696344" y="326859"/>
                    </a:lnTo>
                    <a:cubicBezTo>
                      <a:pt x="5662267" y="160332"/>
                      <a:pt x="5514924" y="35064"/>
                      <a:pt x="5338323" y="35064"/>
                    </a:cubicBezTo>
                    <a:lnTo>
                      <a:pt x="364118" y="35065"/>
                    </a:lnTo>
                    <a:cubicBezTo>
                      <a:pt x="187517" y="35064"/>
                      <a:pt x="40174" y="160332"/>
                      <a:pt x="6098" y="326859"/>
                    </a:cubicBezTo>
                    <a:lnTo>
                      <a:pt x="1104" y="376394"/>
                    </a:lnTo>
                    <a:lnTo>
                      <a:pt x="0" y="365445"/>
                    </a:lnTo>
                    <a:cubicBezTo>
                      <a:pt x="1" y="163616"/>
                      <a:pt x="163615" y="0"/>
                      <a:pt x="365445" y="1"/>
                    </a:cubicBezTo>
                    <a:lnTo>
                      <a:pt x="5339650" y="0"/>
                    </a:lnTo>
                    <a:cubicBezTo>
                      <a:pt x="5440565" y="0"/>
                      <a:pt x="5531927" y="40904"/>
                      <a:pt x="5598059"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 name="Google Shape;214;p4"/>
              <p:cNvSpPr/>
              <p:nvPr/>
            </p:nvSpPr>
            <p:spPr>
              <a:xfrm rot="-2827716">
                <a:off x="5440794" y="4043414"/>
                <a:ext cx="5702117" cy="389357"/>
              </a:xfrm>
              <a:custGeom>
                <a:avLst/>
                <a:gdLst/>
                <a:ahLst/>
                <a:cxnLst/>
                <a:rect l="l" t="t" r="r" b="b"/>
                <a:pathLst>
                  <a:path w="5705095" h="389560" extrusionOk="0">
                    <a:moveTo>
                      <a:pt x="5703991" y="13166"/>
                    </a:moveTo>
                    <a:lnTo>
                      <a:pt x="5705095" y="24115"/>
                    </a:lnTo>
                    <a:cubicBezTo>
                      <a:pt x="5705095" y="225945"/>
                      <a:pt x="5541480" y="389560"/>
                      <a:pt x="5339650" y="389560"/>
                    </a:cubicBezTo>
                    <a:lnTo>
                      <a:pt x="365445" y="389560"/>
                    </a:lnTo>
                    <a:cubicBezTo>
                      <a:pt x="163615" y="389560"/>
                      <a:pt x="0" y="225945"/>
                      <a:pt x="0" y="24115"/>
                    </a:cubicBezTo>
                    <a:lnTo>
                      <a:pt x="2431" y="0"/>
                    </a:lnTo>
                    <a:lnTo>
                      <a:pt x="8752" y="62702"/>
                    </a:lnTo>
                    <a:cubicBezTo>
                      <a:pt x="42828" y="229229"/>
                      <a:pt x="190170" y="354497"/>
                      <a:pt x="366772" y="354497"/>
                    </a:cubicBezTo>
                    <a:lnTo>
                      <a:pt x="5340977" y="354496"/>
                    </a:lnTo>
                    <a:cubicBezTo>
                      <a:pt x="5517579" y="354496"/>
                      <a:pt x="5664921" y="229229"/>
                      <a:pt x="5698998" y="62701"/>
                    </a:cubicBezTo>
                    <a:lnTo>
                      <a:pt x="5703991" y="1316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5" name="Google Shape;215;p4"/>
            <p:cNvGrpSpPr/>
            <p:nvPr/>
          </p:nvGrpSpPr>
          <p:grpSpPr>
            <a:xfrm>
              <a:off x="-1426786" y="1825790"/>
              <a:ext cx="2467710" cy="2611135"/>
              <a:chOff x="2134683" y="1406427"/>
              <a:chExt cx="4494099" cy="4755300"/>
            </a:xfrm>
          </p:grpSpPr>
          <p:sp>
            <p:nvSpPr>
              <p:cNvPr id="216" name="Google Shape;216;p4"/>
              <p:cNvSpPr/>
              <p:nvPr/>
            </p:nvSpPr>
            <p:spPr>
              <a:xfrm rot="-2829977">
                <a:off x="1469270" y="3422451"/>
                <a:ext cx="5814027" cy="723252"/>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4"/>
              <p:cNvSpPr/>
              <p:nvPr/>
            </p:nvSpPr>
            <p:spPr>
              <a:xfrm rot="-2827716">
                <a:off x="1347244" y="3479082"/>
                <a:ext cx="5810844" cy="385501"/>
              </a:xfrm>
              <a:custGeom>
                <a:avLst/>
                <a:gdLst/>
                <a:ahLst/>
                <a:cxnLst/>
                <a:rect l="l" t="t" r="r" b="b"/>
                <a:pathLst>
                  <a:path w="5813879" h="385702" extrusionOk="0">
                    <a:moveTo>
                      <a:pt x="5707969" y="105910"/>
                    </a:moveTo>
                    <a:cubicBezTo>
                      <a:pt x="5773405" y="171347"/>
                      <a:pt x="5813879" y="261747"/>
                      <a:pt x="5813879" y="361600"/>
                    </a:cubicBezTo>
                    <a:lnTo>
                      <a:pt x="5813877" y="361600"/>
                    </a:lnTo>
                    <a:lnTo>
                      <a:pt x="5811448" y="385702"/>
                    </a:lnTo>
                    <a:lnTo>
                      <a:pt x="5805207" y="323791"/>
                    </a:lnTo>
                    <a:cubicBezTo>
                      <a:pt x="5771489" y="159015"/>
                      <a:pt x="5625695" y="35065"/>
                      <a:pt x="5450953" y="35065"/>
                    </a:cubicBezTo>
                    <a:lnTo>
                      <a:pt x="360274" y="35066"/>
                    </a:lnTo>
                    <a:cubicBezTo>
                      <a:pt x="185532" y="35065"/>
                      <a:pt x="39739" y="159016"/>
                      <a:pt x="6021" y="323791"/>
                    </a:cubicBezTo>
                    <a:lnTo>
                      <a:pt x="1105" y="372556"/>
                    </a:lnTo>
                    <a:lnTo>
                      <a:pt x="0" y="361600"/>
                    </a:lnTo>
                    <a:lnTo>
                      <a:pt x="7347" y="288725"/>
                    </a:lnTo>
                    <a:cubicBezTo>
                      <a:pt x="41065" y="123951"/>
                      <a:pt x="186858" y="0"/>
                      <a:pt x="361600" y="0"/>
                    </a:cubicBezTo>
                    <a:lnTo>
                      <a:pt x="5452279" y="0"/>
                    </a:lnTo>
                    <a:cubicBezTo>
                      <a:pt x="5552132" y="0"/>
                      <a:pt x="5642532" y="40474"/>
                      <a:pt x="5707969" y="10591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8" name="Google Shape;218;p4"/>
              <p:cNvSpPr/>
              <p:nvPr/>
            </p:nvSpPr>
            <p:spPr>
              <a:xfrm rot="-2827716">
                <a:off x="1605376" y="3704992"/>
                <a:ext cx="5810844" cy="385508"/>
              </a:xfrm>
              <a:custGeom>
                <a:avLst/>
                <a:gdLst/>
                <a:ahLst/>
                <a:cxnLst/>
                <a:rect l="l" t="t" r="r" b="b"/>
                <a:pathLst>
                  <a:path w="5813879" h="385709" extrusionOk="0">
                    <a:moveTo>
                      <a:pt x="5812774" y="13146"/>
                    </a:moveTo>
                    <a:lnTo>
                      <a:pt x="5813879" y="24109"/>
                    </a:lnTo>
                    <a:lnTo>
                      <a:pt x="5813878" y="24109"/>
                    </a:lnTo>
                    <a:cubicBezTo>
                      <a:pt x="5813877" y="223815"/>
                      <a:pt x="5651984" y="385709"/>
                      <a:pt x="5452278" y="385709"/>
                    </a:cubicBezTo>
                    <a:lnTo>
                      <a:pt x="361601" y="385708"/>
                    </a:lnTo>
                    <a:cubicBezTo>
                      <a:pt x="186857" y="385708"/>
                      <a:pt x="41065" y="261758"/>
                      <a:pt x="7347" y="96983"/>
                    </a:cubicBezTo>
                    <a:lnTo>
                      <a:pt x="0" y="24109"/>
                    </a:lnTo>
                    <a:lnTo>
                      <a:pt x="2431" y="0"/>
                    </a:lnTo>
                    <a:lnTo>
                      <a:pt x="8673" y="61918"/>
                    </a:lnTo>
                    <a:cubicBezTo>
                      <a:pt x="42391" y="226693"/>
                      <a:pt x="188183" y="350643"/>
                      <a:pt x="362926" y="350643"/>
                    </a:cubicBezTo>
                    <a:lnTo>
                      <a:pt x="5453604" y="350644"/>
                    </a:lnTo>
                    <a:cubicBezTo>
                      <a:pt x="5628346" y="350644"/>
                      <a:pt x="5774139" y="226694"/>
                      <a:pt x="5807857" y="61919"/>
                    </a:cubicBezTo>
                    <a:lnTo>
                      <a:pt x="5812774" y="1314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9" name="Google Shape;219;p4"/>
            <p:cNvGrpSpPr/>
            <p:nvPr/>
          </p:nvGrpSpPr>
          <p:grpSpPr>
            <a:xfrm>
              <a:off x="2098917" y="3527697"/>
              <a:ext cx="2467501" cy="2623239"/>
              <a:chOff x="7952172" y="3535170"/>
              <a:chExt cx="3086305" cy="3281100"/>
            </a:xfrm>
          </p:grpSpPr>
          <p:sp>
            <p:nvSpPr>
              <p:cNvPr id="220" name="Google Shape;220;p4"/>
              <p:cNvSpPr/>
              <p:nvPr/>
            </p:nvSpPr>
            <p:spPr>
              <a:xfrm rot="-2829986">
                <a:off x="7439577" y="4978085"/>
                <a:ext cx="4107691" cy="395269"/>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4"/>
              <p:cNvSpPr/>
              <p:nvPr/>
            </p:nvSpPr>
            <p:spPr>
              <a:xfrm rot="-2827716">
                <a:off x="7376022" y="5008186"/>
                <a:ext cx="4105426" cy="218287"/>
              </a:xfrm>
              <a:custGeom>
                <a:avLst/>
                <a:gdLst/>
                <a:ahLst/>
                <a:cxnLst/>
                <a:rect l="l" t="t" r="r" b="b"/>
                <a:pathLst>
                  <a:path w="4107570" h="218401" extrusionOk="0">
                    <a:moveTo>
                      <a:pt x="4049699" y="57870"/>
                    </a:moveTo>
                    <a:cubicBezTo>
                      <a:pt x="4085455" y="93627"/>
                      <a:pt x="4107570" y="143024"/>
                      <a:pt x="4107570" y="197586"/>
                    </a:cubicBezTo>
                    <a:lnTo>
                      <a:pt x="4107569" y="197586"/>
                    </a:lnTo>
                    <a:lnTo>
                      <a:pt x="4103367" y="218401"/>
                    </a:lnTo>
                    <a:lnTo>
                      <a:pt x="4090716" y="155740"/>
                    </a:lnTo>
                    <a:cubicBezTo>
                      <a:pt x="4060721" y="84823"/>
                      <a:pt x="3990500" y="35063"/>
                      <a:pt x="3908657" y="35064"/>
                    </a:cubicBezTo>
                    <a:lnTo>
                      <a:pt x="196259" y="35063"/>
                    </a:lnTo>
                    <a:cubicBezTo>
                      <a:pt x="114415" y="35064"/>
                      <a:pt x="44195" y="84824"/>
                      <a:pt x="14200" y="155740"/>
                    </a:cubicBezTo>
                    <a:lnTo>
                      <a:pt x="2876" y="211831"/>
                    </a:lnTo>
                    <a:lnTo>
                      <a:pt x="0" y="197585"/>
                    </a:lnTo>
                    <a:lnTo>
                      <a:pt x="0" y="197586"/>
                    </a:lnTo>
                    <a:cubicBezTo>
                      <a:pt x="1" y="88462"/>
                      <a:pt x="88462" y="0"/>
                      <a:pt x="197586" y="0"/>
                    </a:cubicBezTo>
                    <a:lnTo>
                      <a:pt x="3909984" y="0"/>
                    </a:lnTo>
                    <a:cubicBezTo>
                      <a:pt x="3964546" y="0"/>
                      <a:pt x="4013943" y="22115"/>
                      <a:pt x="4049699" y="5787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2" name="Google Shape;222;p4"/>
              <p:cNvSpPr/>
              <p:nvPr/>
            </p:nvSpPr>
            <p:spPr>
              <a:xfrm rot="-2827716">
                <a:off x="7509199" y="5124823"/>
                <a:ext cx="4105427" cy="218290"/>
              </a:xfrm>
              <a:custGeom>
                <a:avLst/>
                <a:gdLst/>
                <a:ahLst/>
                <a:cxnLst/>
                <a:rect l="l" t="t" r="r" b="b"/>
                <a:pathLst>
                  <a:path w="4107571" h="218404" extrusionOk="0">
                    <a:moveTo>
                      <a:pt x="4104695" y="6570"/>
                    </a:moveTo>
                    <a:lnTo>
                      <a:pt x="4107571" y="20818"/>
                    </a:lnTo>
                    <a:lnTo>
                      <a:pt x="4107569" y="20818"/>
                    </a:lnTo>
                    <a:cubicBezTo>
                      <a:pt x="4107569" y="129942"/>
                      <a:pt x="4019108" y="218404"/>
                      <a:pt x="3909983" y="218404"/>
                    </a:cubicBezTo>
                    <a:lnTo>
                      <a:pt x="197587" y="218403"/>
                    </a:lnTo>
                    <a:cubicBezTo>
                      <a:pt x="88463" y="218403"/>
                      <a:pt x="0" y="129941"/>
                      <a:pt x="0" y="20818"/>
                    </a:cubicBezTo>
                    <a:lnTo>
                      <a:pt x="1" y="20818"/>
                    </a:lnTo>
                    <a:lnTo>
                      <a:pt x="4204" y="0"/>
                    </a:lnTo>
                    <a:lnTo>
                      <a:pt x="16855" y="62664"/>
                    </a:lnTo>
                    <a:cubicBezTo>
                      <a:pt x="46850" y="133580"/>
                      <a:pt x="117071" y="183340"/>
                      <a:pt x="198914" y="183340"/>
                    </a:cubicBezTo>
                    <a:lnTo>
                      <a:pt x="3911311" y="183341"/>
                    </a:lnTo>
                    <a:cubicBezTo>
                      <a:pt x="3993154" y="183341"/>
                      <a:pt x="4063375" y="133581"/>
                      <a:pt x="4093370" y="62664"/>
                    </a:cubicBezTo>
                    <a:lnTo>
                      <a:pt x="4104695" y="657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23" name="Google Shape;223;p4"/>
            <p:cNvGrpSpPr/>
            <p:nvPr/>
          </p:nvGrpSpPr>
          <p:grpSpPr>
            <a:xfrm>
              <a:off x="3590480" y="3840985"/>
              <a:ext cx="1304459" cy="1382256"/>
              <a:chOff x="9817792" y="3927025"/>
              <a:chExt cx="1631594" cy="1728900"/>
            </a:xfrm>
          </p:grpSpPr>
          <p:sp>
            <p:nvSpPr>
              <p:cNvPr id="224" name="Google Shape;224;p4"/>
              <p:cNvSpPr/>
              <p:nvPr/>
            </p:nvSpPr>
            <p:spPr>
              <a:xfrm rot="-2829923">
                <a:off x="9564967" y="4670579"/>
                <a:ext cx="2133450" cy="241791"/>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5" name="Google Shape;225;p4"/>
              <p:cNvSpPr/>
              <p:nvPr/>
            </p:nvSpPr>
            <p:spPr>
              <a:xfrm rot="-2827716">
                <a:off x="9528923" y="4687498"/>
                <a:ext cx="2132346" cy="141707"/>
              </a:xfrm>
              <a:custGeom>
                <a:avLst/>
                <a:gdLst/>
                <a:ahLst/>
                <a:cxnLst/>
                <a:rect l="l" t="t" r="r" b="b"/>
                <a:pathLst>
                  <a:path w="2133460" h="141781" extrusionOk="0">
                    <a:moveTo>
                      <a:pt x="2098031" y="35430"/>
                    </a:moveTo>
                    <a:cubicBezTo>
                      <a:pt x="2119921" y="57320"/>
                      <a:pt x="2133460" y="87560"/>
                      <a:pt x="2133460" y="120964"/>
                    </a:cubicBezTo>
                    <a:lnTo>
                      <a:pt x="2133459" y="120963"/>
                    </a:lnTo>
                    <a:lnTo>
                      <a:pt x="2129256" y="141781"/>
                    </a:lnTo>
                    <a:lnTo>
                      <a:pt x="2122627" y="108944"/>
                    </a:lnTo>
                    <a:cubicBezTo>
                      <a:pt x="2104264" y="65527"/>
                      <a:pt x="2061274" y="35064"/>
                      <a:pt x="2011170" y="35065"/>
                    </a:cubicBezTo>
                    <a:lnTo>
                      <a:pt x="119635" y="35064"/>
                    </a:lnTo>
                    <a:cubicBezTo>
                      <a:pt x="69531" y="35064"/>
                      <a:pt x="26542" y="65528"/>
                      <a:pt x="8179" y="108943"/>
                    </a:cubicBezTo>
                    <a:lnTo>
                      <a:pt x="2877" y="135208"/>
                    </a:lnTo>
                    <a:lnTo>
                      <a:pt x="0" y="120963"/>
                    </a:lnTo>
                    <a:lnTo>
                      <a:pt x="9506" y="73880"/>
                    </a:lnTo>
                    <a:cubicBezTo>
                      <a:pt x="27870" y="30464"/>
                      <a:pt x="70859" y="1"/>
                      <a:pt x="120963" y="1"/>
                    </a:cubicBezTo>
                    <a:lnTo>
                      <a:pt x="2012497" y="1"/>
                    </a:lnTo>
                    <a:cubicBezTo>
                      <a:pt x="2045900" y="0"/>
                      <a:pt x="2076141" y="13540"/>
                      <a:pt x="2098031" y="3543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6" name="Google Shape;226;p4"/>
              <p:cNvSpPr/>
              <p:nvPr/>
            </p:nvSpPr>
            <p:spPr>
              <a:xfrm rot="-2827716">
                <a:off x="9605909" y="4752042"/>
                <a:ext cx="2132346" cy="141708"/>
              </a:xfrm>
              <a:custGeom>
                <a:avLst/>
                <a:gdLst/>
                <a:ahLst/>
                <a:cxnLst/>
                <a:rect l="l" t="t" r="r" b="b"/>
                <a:pathLst>
                  <a:path w="2133460" h="141782" extrusionOk="0">
                    <a:moveTo>
                      <a:pt x="2130583" y="6573"/>
                    </a:moveTo>
                    <a:lnTo>
                      <a:pt x="2133460" y="20820"/>
                    </a:lnTo>
                    <a:lnTo>
                      <a:pt x="2133459" y="20819"/>
                    </a:lnTo>
                    <a:cubicBezTo>
                      <a:pt x="2133459" y="87625"/>
                      <a:pt x="2079303" y="141782"/>
                      <a:pt x="2012495" y="141782"/>
                    </a:cubicBezTo>
                    <a:lnTo>
                      <a:pt x="120963" y="141781"/>
                    </a:lnTo>
                    <a:cubicBezTo>
                      <a:pt x="70859" y="141781"/>
                      <a:pt x="27869" y="111318"/>
                      <a:pt x="9506" y="67902"/>
                    </a:cubicBezTo>
                    <a:lnTo>
                      <a:pt x="0" y="20819"/>
                    </a:lnTo>
                    <a:lnTo>
                      <a:pt x="4204" y="0"/>
                    </a:lnTo>
                    <a:lnTo>
                      <a:pt x="10833" y="32839"/>
                    </a:lnTo>
                    <a:cubicBezTo>
                      <a:pt x="29197" y="76254"/>
                      <a:pt x="72186" y="106718"/>
                      <a:pt x="122290" y="106718"/>
                    </a:cubicBezTo>
                    <a:lnTo>
                      <a:pt x="2013823" y="106719"/>
                    </a:lnTo>
                    <a:cubicBezTo>
                      <a:pt x="2063928" y="106718"/>
                      <a:pt x="2106917" y="76255"/>
                      <a:pt x="2125281" y="32840"/>
                    </a:cubicBezTo>
                    <a:lnTo>
                      <a:pt x="2130583" y="657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27" name="Google Shape;227;p4"/>
            <p:cNvGrpSpPr/>
            <p:nvPr/>
          </p:nvGrpSpPr>
          <p:grpSpPr>
            <a:xfrm>
              <a:off x="-1704499" y="743570"/>
              <a:ext cx="2580641" cy="2735131"/>
              <a:chOff x="2075692" y="52828"/>
              <a:chExt cx="4347442" cy="4607700"/>
            </a:xfrm>
          </p:grpSpPr>
          <p:sp>
            <p:nvSpPr>
              <p:cNvPr id="228" name="Google Shape;228;p4"/>
              <p:cNvSpPr/>
              <p:nvPr/>
            </p:nvSpPr>
            <p:spPr>
              <a:xfrm rot="-2829994">
                <a:off x="1427732" y="2009381"/>
                <a:ext cx="5639319" cy="694594"/>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9" name="Google Shape;229;p4"/>
              <p:cNvSpPr/>
              <p:nvPr/>
            </p:nvSpPr>
            <p:spPr>
              <a:xfrm rot="-2827716">
                <a:off x="1310940" y="2063599"/>
                <a:ext cx="5636336" cy="371302"/>
              </a:xfrm>
              <a:custGeom>
                <a:avLst/>
                <a:gdLst/>
                <a:ahLst/>
                <a:cxnLst/>
                <a:rect l="l" t="t" r="r" b="b"/>
                <a:pathLst>
                  <a:path w="5639280" h="371496" extrusionOk="0">
                    <a:moveTo>
                      <a:pt x="5537534" y="101745"/>
                    </a:moveTo>
                    <a:cubicBezTo>
                      <a:pt x="5600398" y="164609"/>
                      <a:pt x="5639280" y="251454"/>
                      <a:pt x="5639280" y="347381"/>
                    </a:cubicBezTo>
                    <a:lnTo>
                      <a:pt x="5636849" y="371496"/>
                    </a:lnTo>
                    <a:lnTo>
                      <a:pt x="5630895" y="312435"/>
                    </a:lnTo>
                    <a:cubicBezTo>
                      <a:pt x="5598503" y="154139"/>
                      <a:pt x="5458442" y="35063"/>
                      <a:pt x="5290571" y="35063"/>
                    </a:cubicBezTo>
                    <a:lnTo>
                      <a:pt x="346054" y="35063"/>
                    </a:lnTo>
                    <a:cubicBezTo>
                      <a:pt x="178182" y="35063"/>
                      <a:pt x="38122" y="154139"/>
                      <a:pt x="5731" y="312436"/>
                    </a:cubicBezTo>
                    <a:lnTo>
                      <a:pt x="1104" y="358331"/>
                    </a:lnTo>
                    <a:lnTo>
                      <a:pt x="0" y="347382"/>
                    </a:lnTo>
                    <a:cubicBezTo>
                      <a:pt x="0" y="155528"/>
                      <a:pt x="155527" y="-1"/>
                      <a:pt x="347382" y="0"/>
                    </a:cubicBezTo>
                    <a:lnTo>
                      <a:pt x="5291898" y="0"/>
                    </a:lnTo>
                    <a:cubicBezTo>
                      <a:pt x="5387825" y="0"/>
                      <a:pt x="5474670" y="38881"/>
                      <a:pt x="5537534" y="10174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0" name="Google Shape;230;p4"/>
              <p:cNvSpPr/>
              <p:nvPr/>
            </p:nvSpPr>
            <p:spPr>
              <a:xfrm rot="-2827716">
                <a:off x="1551550" y="2279838"/>
                <a:ext cx="5636336" cy="371302"/>
              </a:xfrm>
              <a:custGeom>
                <a:avLst/>
                <a:gdLst/>
                <a:ahLst/>
                <a:cxnLst/>
                <a:rect l="l" t="t" r="r" b="b"/>
                <a:pathLst>
                  <a:path w="5639280" h="371496" extrusionOk="0">
                    <a:moveTo>
                      <a:pt x="5638176" y="13165"/>
                    </a:moveTo>
                    <a:lnTo>
                      <a:pt x="5639280" y="24114"/>
                    </a:lnTo>
                    <a:cubicBezTo>
                      <a:pt x="5639279" y="215968"/>
                      <a:pt x="5483752" y="371496"/>
                      <a:pt x="5291898" y="371496"/>
                    </a:cubicBezTo>
                    <a:lnTo>
                      <a:pt x="347382" y="371496"/>
                    </a:lnTo>
                    <a:cubicBezTo>
                      <a:pt x="155528" y="371496"/>
                      <a:pt x="-1" y="215969"/>
                      <a:pt x="0" y="24114"/>
                    </a:cubicBezTo>
                    <a:lnTo>
                      <a:pt x="2431" y="0"/>
                    </a:lnTo>
                    <a:lnTo>
                      <a:pt x="8385" y="59061"/>
                    </a:lnTo>
                    <a:cubicBezTo>
                      <a:pt x="40776" y="217356"/>
                      <a:pt x="180837" y="336432"/>
                      <a:pt x="348709" y="336432"/>
                    </a:cubicBezTo>
                    <a:lnTo>
                      <a:pt x="5293225" y="336433"/>
                    </a:lnTo>
                    <a:cubicBezTo>
                      <a:pt x="5461097" y="336432"/>
                      <a:pt x="5601157" y="217357"/>
                      <a:pt x="5633549" y="59060"/>
                    </a:cubicBezTo>
                    <a:lnTo>
                      <a:pt x="5638176"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31" name="Google Shape;231;p4"/>
            <p:cNvGrpSpPr/>
            <p:nvPr/>
          </p:nvGrpSpPr>
          <p:grpSpPr>
            <a:xfrm>
              <a:off x="-1942565" y="556320"/>
              <a:ext cx="2626826" cy="2787777"/>
              <a:chOff x="459511" y="835636"/>
              <a:chExt cx="3285587" cy="3486900"/>
            </a:xfrm>
          </p:grpSpPr>
          <p:sp>
            <p:nvSpPr>
              <p:cNvPr id="232" name="Google Shape;232;p4"/>
              <p:cNvSpPr/>
              <p:nvPr/>
            </p:nvSpPr>
            <p:spPr>
              <a:xfrm rot="-2830019">
                <a:off x="-56761" y="2341433"/>
                <a:ext cx="4314245" cy="475306"/>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3" name="Google Shape;233;p4"/>
              <p:cNvSpPr/>
              <p:nvPr/>
            </p:nvSpPr>
            <p:spPr>
              <a:xfrm rot="-2827716">
                <a:off x="-133745" y="2377546"/>
                <a:ext cx="4311929" cy="261669"/>
              </a:xfrm>
              <a:custGeom>
                <a:avLst/>
                <a:gdLst/>
                <a:ahLst/>
                <a:cxnLst/>
                <a:rect l="l" t="t" r="r" b="b"/>
                <a:pathLst>
                  <a:path w="4314181" h="261806" extrusionOk="0">
                    <a:moveTo>
                      <a:pt x="4244562" y="69619"/>
                    </a:moveTo>
                    <a:cubicBezTo>
                      <a:pt x="4287576" y="112632"/>
                      <a:pt x="4314180" y="172055"/>
                      <a:pt x="4314181" y="237692"/>
                    </a:cubicBezTo>
                    <a:lnTo>
                      <a:pt x="4311749" y="261806"/>
                    </a:lnTo>
                    <a:lnTo>
                      <a:pt x="4308024" y="224853"/>
                    </a:lnTo>
                    <a:cubicBezTo>
                      <a:pt x="4285860" y="116541"/>
                      <a:pt x="4190026" y="35064"/>
                      <a:pt x="4075162" y="35064"/>
                    </a:cubicBezTo>
                    <a:lnTo>
                      <a:pt x="236364" y="35064"/>
                    </a:lnTo>
                    <a:cubicBezTo>
                      <a:pt x="121500" y="35064"/>
                      <a:pt x="25666" y="116541"/>
                      <a:pt x="3502" y="224853"/>
                    </a:cubicBezTo>
                    <a:lnTo>
                      <a:pt x="1104" y="248640"/>
                    </a:lnTo>
                    <a:lnTo>
                      <a:pt x="0" y="237692"/>
                    </a:lnTo>
                    <a:cubicBezTo>
                      <a:pt x="0" y="106419"/>
                      <a:pt x="106418" y="0"/>
                      <a:pt x="237691" y="1"/>
                    </a:cubicBezTo>
                    <a:lnTo>
                      <a:pt x="4076489" y="0"/>
                    </a:lnTo>
                    <a:cubicBezTo>
                      <a:pt x="4142126" y="0"/>
                      <a:pt x="4201548" y="26605"/>
                      <a:pt x="4244562" y="69619"/>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4" name="Google Shape;234;p4"/>
              <p:cNvSpPr/>
              <p:nvPr/>
            </p:nvSpPr>
            <p:spPr>
              <a:xfrm rot="-2827716">
                <a:off x="26426" y="2519211"/>
                <a:ext cx="4311928" cy="261670"/>
              </a:xfrm>
              <a:custGeom>
                <a:avLst/>
                <a:gdLst/>
                <a:ahLst/>
                <a:cxnLst/>
                <a:rect l="l" t="t" r="r" b="b"/>
                <a:pathLst>
                  <a:path w="4314180" h="261807" extrusionOk="0">
                    <a:moveTo>
                      <a:pt x="4313076" y="13166"/>
                    </a:moveTo>
                    <a:lnTo>
                      <a:pt x="4314180" y="24115"/>
                    </a:lnTo>
                    <a:cubicBezTo>
                      <a:pt x="4314179" y="155388"/>
                      <a:pt x="4207762" y="261806"/>
                      <a:pt x="4076489" y="261807"/>
                    </a:cubicBezTo>
                    <a:lnTo>
                      <a:pt x="237690" y="261806"/>
                    </a:lnTo>
                    <a:cubicBezTo>
                      <a:pt x="106418" y="261807"/>
                      <a:pt x="0" y="155388"/>
                      <a:pt x="0" y="24116"/>
                    </a:cubicBezTo>
                    <a:lnTo>
                      <a:pt x="2431" y="0"/>
                    </a:lnTo>
                    <a:lnTo>
                      <a:pt x="6156" y="36955"/>
                    </a:lnTo>
                    <a:cubicBezTo>
                      <a:pt x="28320" y="145267"/>
                      <a:pt x="124154" y="226743"/>
                      <a:pt x="239018" y="226743"/>
                    </a:cubicBezTo>
                    <a:lnTo>
                      <a:pt x="4077816" y="226743"/>
                    </a:lnTo>
                    <a:cubicBezTo>
                      <a:pt x="4192680" y="226743"/>
                      <a:pt x="4288514" y="145266"/>
                      <a:pt x="4310678" y="36954"/>
                    </a:cubicBezTo>
                    <a:lnTo>
                      <a:pt x="4313076" y="1316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35" name="Google Shape;235;p4"/>
            <p:cNvGrpSpPr/>
            <p:nvPr/>
          </p:nvGrpSpPr>
          <p:grpSpPr>
            <a:xfrm>
              <a:off x="-1646111" y="1477100"/>
              <a:ext cx="3516511" cy="3724631"/>
              <a:chOff x="3267959" y="970321"/>
              <a:chExt cx="4398388" cy="4658700"/>
            </a:xfrm>
          </p:grpSpPr>
          <p:sp>
            <p:nvSpPr>
              <p:cNvPr id="236" name="Google Shape;236;p4"/>
              <p:cNvSpPr/>
              <p:nvPr/>
            </p:nvSpPr>
            <p:spPr>
              <a:xfrm rot="-2830072">
                <a:off x="2627559" y="2934221"/>
                <a:ext cx="5675200"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4"/>
              <p:cNvSpPr/>
              <p:nvPr/>
            </p:nvSpPr>
            <p:spPr>
              <a:xfrm rot="-2827716">
                <a:off x="2504074" y="2991429"/>
                <a:ext cx="5672301" cy="389356"/>
              </a:xfrm>
              <a:custGeom>
                <a:avLst/>
                <a:gdLst/>
                <a:ahLst/>
                <a:cxnLst/>
                <a:rect l="l" t="t" r="r" b="b"/>
                <a:pathLst>
                  <a:path w="5675264" h="389559" extrusionOk="0">
                    <a:moveTo>
                      <a:pt x="5568227" y="107035"/>
                    </a:moveTo>
                    <a:cubicBezTo>
                      <a:pt x="5634360" y="173168"/>
                      <a:pt x="5675264" y="264529"/>
                      <a:pt x="5675264" y="365445"/>
                    </a:cubicBezTo>
                    <a:lnTo>
                      <a:pt x="5672833" y="389559"/>
                    </a:lnTo>
                    <a:lnTo>
                      <a:pt x="5666512" y="326858"/>
                    </a:lnTo>
                    <a:cubicBezTo>
                      <a:pt x="5632435" y="160331"/>
                      <a:pt x="5485093" y="35064"/>
                      <a:pt x="5308491" y="35064"/>
                    </a:cubicBezTo>
                    <a:lnTo>
                      <a:pt x="364118" y="35064"/>
                    </a:lnTo>
                    <a:cubicBezTo>
                      <a:pt x="187517" y="35064"/>
                      <a:pt x="40174" y="160331"/>
                      <a:pt x="6098" y="326859"/>
                    </a:cubicBezTo>
                    <a:lnTo>
                      <a:pt x="1104" y="376394"/>
                    </a:lnTo>
                    <a:lnTo>
                      <a:pt x="0" y="365445"/>
                    </a:lnTo>
                    <a:cubicBezTo>
                      <a:pt x="0" y="163615"/>
                      <a:pt x="163615" y="0"/>
                      <a:pt x="365446" y="0"/>
                    </a:cubicBezTo>
                    <a:lnTo>
                      <a:pt x="5309818" y="0"/>
                    </a:lnTo>
                    <a:cubicBezTo>
                      <a:pt x="5410733" y="0"/>
                      <a:pt x="5502095" y="40904"/>
                      <a:pt x="5568227" y="10703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8" name="Google Shape;238;p4"/>
              <p:cNvSpPr/>
              <p:nvPr/>
            </p:nvSpPr>
            <p:spPr>
              <a:xfrm rot="-2827716">
                <a:off x="2757930" y="3219948"/>
                <a:ext cx="5672301" cy="389357"/>
              </a:xfrm>
              <a:custGeom>
                <a:avLst/>
                <a:gdLst/>
                <a:ahLst/>
                <a:cxnLst/>
                <a:rect l="l" t="t" r="r" b="b"/>
                <a:pathLst>
                  <a:path w="5675264" h="389560" extrusionOk="0">
                    <a:moveTo>
                      <a:pt x="5674160" y="13165"/>
                    </a:moveTo>
                    <a:lnTo>
                      <a:pt x="5675264" y="24114"/>
                    </a:lnTo>
                    <a:cubicBezTo>
                      <a:pt x="5675264" y="225944"/>
                      <a:pt x="5511649" y="389560"/>
                      <a:pt x="5309819" y="389560"/>
                    </a:cubicBezTo>
                    <a:lnTo>
                      <a:pt x="365445" y="389560"/>
                    </a:lnTo>
                    <a:cubicBezTo>
                      <a:pt x="163615" y="389559"/>
                      <a:pt x="0" y="225945"/>
                      <a:pt x="0" y="24115"/>
                    </a:cubicBezTo>
                    <a:lnTo>
                      <a:pt x="2431" y="0"/>
                    </a:lnTo>
                    <a:lnTo>
                      <a:pt x="8752" y="62701"/>
                    </a:lnTo>
                    <a:cubicBezTo>
                      <a:pt x="42828" y="229228"/>
                      <a:pt x="190171" y="354496"/>
                      <a:pt x="366772" y="354496"/>
                    </a:cubicBezTo>
                    <a:lnTo>
                      <a:pt x="5311146" y="354496"/>
                    </a:lnTo>
                    <a:cubicBezTo>
                      <a:pt x="5487748" y="354496"/>
                      <a:pt x="5635090" y="229228"/>
                      <a:pt x="5669166" y="62700"/>
                    </a:cubicBezTo>
                    <a:lnTo>
                      <a:pt x="5674160"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39" name="Google Shape;239;p4"/>
            <p:cNvGrpSpPr/>
            <p:nvPr/>
          </p:nvGrpSpPr>
          <p:grpSpPr>
            <a:xfrm>
              <a:off x="-414149" y="612348"/>
              <a:ext cx="3466552" cy="3674022"/>
              <a:chOff x="4808875" y="-111295"/>
              <a:chExt cx="4335900" cy="4595400"/>
            </a:xfrm>
          </p:grpSpPr>
          <p:sp>
            <p:nvSpPr>
              <p:cNvPr id="240" name="Google Shape;240;p4"/>
              <p:cNvSpPr/>
              <p:nvPr/>
            </p:nvSpPr>
            <p:spPr>
              <a:xfrm rot="-2829990">
                <a:off x="4182321" y="1820955"/>
                <a:ext cx="5589007"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 name="Google Shape;241;p4"/>
              <p:cNvSpPr/>
              <p:nvPr/>
            </p:nvSpPr>
            <p:spPr>
              <a:xfrm rot="-2827716">
                <a:off x="4118653" y="1851906"/>
                <a:ext cx="5567509" cy="509926"/>
              </a:xfrm>
              <a:custGeom>
                <a:avLst/>
                <a:gdLst/>
                <a:ahLst/>
                <a:cxnLst/>
                <a:rect l="l" t="t" r="r" b="b"/>
                <a:pathLst>
                  <a:path w="5570417" h="510192" extrusionOk="0">
                    <a:moveTo>
                      <a:pt x="5463381" y="107036"/>
                    </a:moveTo>
                    <a:cubicBezTo>
                      <a:pt x="5529514" y="173169"/>
                      <a:pt x="5570418" y="264531"/>
                      <a:pt x="5570417" y="365446"/>
                    </a:cubicBezTo>
                    <a:cubicBezTo>
                      <a:pt x="5570417" y="415903"/>
                      <a:pt x="5560192" y="463973"/>
                      <a:pt x="5541699" y="507693"/>
                    </a:cubicBezTo>
                    <a:lnTo>
                      <a:pt x="5540342" y="510192"/>
                    </a:lnTo>
                    <a:lnTo>
                      <a:pt x="5551648" y="473773"/>
                    </a:lnTo>
                    <a:cubicBezTo>
                      <a:pt x="5556516" y="449984"/>
                      <a:pt x="5559072" y="425352"/>
                      <a:pt x="5559072" y="400123"/>
                    </a:cubicBezTo>
                    <a:cubicBezTo>
                      <a:pt x="5559072" y="198293"/>
                      <a:pt x="5395458" y="34678"/>
                      <a:pt x="5193627" y="34678"/>
                    </a:cubicBezTo>
                    <a:lnTo>
                      <a:pt x="335369" y="34679"/>
                    </a:lnTo>
                    <a:cubicBezTo>
                      <a:pt x="209226" y="34679"/>
                      <a:pt x="98010" y="98591"/>
                      <a:pt x="32337" y="195800"/>
                    </a:cubicBezTo>
                    <a:lnTo>
                      <a:pt x="0" y="255376"/>
                    </a:lnTo>
                    <a:lnTo>
                      <a:pt x="9988" y="223198"/>
                    </a:lnTo>
                    <a:cubicBezTo>
                      <a:pt x="65466" y="92034"/>
                      <a:pt x="195342" y="1"/>
                      <a:pt x="346714" y="1"/>
                    </a:cubicBezTo>
                    <a:lnTo>
                      <a:pt x="5204973" y="0"/>
                    </a:lnTo>
                    <a:cubicBezTo>
                      <a:pt x="5305888" y="0"/>
                      <a:pt x="5397249" y="40904"/>
                      <a:pt x="5463381"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4"/>
              <p:cNvSpPr/>
              <p:nvPr/>
            </p:nvSpPr>
            <p:spPr>
              <a:xfrm rot="-2827716">
                <a:off x="4271307" y="2012144"/>
                <a:ext cx="5567509" cy="509927"/>
              </a:xfrm>
              <a:custGeom>
                <a:avLst/>
                <a:gdLst/>
                <a:ahLst/>
                <a:cxnLst/>
                <a:rect l="l" t="t" r="r" b="b"/>
                <a:pathLst>
                  <a:path w="5570417" h="510193" extrusionOk="0">
                    <a:moveTo>
                      <a:pt x="5570417" y="254816"/>
                    </a:moveTo>
                    <a:lnTo>
                      <a:pt x="5560429" y="286995"/>
                    </a:lnTo>
                    <a:cubicBezTo>
                      <a:pt x="5504952" y="418159"/>
                      <a:pt x="5375074" y="510192"/>
                      <a:pt x="5223702" y="510192"/>
                    </a:cubicBezTo>
                    <a:lnTo>
                      <a:pt x="365444" y="510192"/>
                    </a:lnTo>
                    <a:cubicBezTo>
                      <a:pt x="163614" y="510193"/>
                      <a:pt x="0" y="346577"/>
                      <a:pt x="0" y="144747"/>
                    </a:cubicBezTo>
                    <a:cubicBezTo>
                      <a:pt x="0" y="94290"/>
                      <a:pt x="10226" y="46221"/>
                      <a:pt x="28718" y="2500"/>
                    </a:cubicBezTo>
                    <a:lnTo>
                      <a:pt x="30075" y="0"/>
                    </a:lnTo>
                    <a:lnTo>
                      <a:pt x="18769" y="36420"/>
                    </a:lnTo>
                    <a:cubicBezTo>
                      <a:pt x="13902" y="60209"/>
                      <a:pt x="11345" y="84841"/>
                      <a:pt x="11345" y="110069"/>
                    </a:cubicBezTo>
                    <a:cubicBezTo>
                      <a:pt x="11345" y="311900"/>
                      <a:pt x="174959" y="475515"/>
                      <a:pt x="376790" y="475515"/>
                    </a:cubicBezTo>
                    <a:lnTo>
                      <a:pt x="5235047" y="475515"/>
                    </a:lnTo>
                    <a:cubicBezTo>
                      <a:pt x="5361191" y="475514"/>
                      <a:pt x="5472407" y="411603"/>
                      <a:pt x="5538080" y="314393"/>
                    </a:cubicBezTo>
                    <a:lnTo>
                      <a:pt x="5570417" y="25481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3" name="Google Shape;243;p4"/>
            <p:cNvGrpSpPr/>
            <p:nvPr/>
          </p:nvGrpSpPr>
          <p:grpSpPr>
            <a:xfrm>
              <a:off x="237698" y="981928"/>
              <a:ext cx="3569927" cy="3785313"/>
              <a:chOff x="5624194" y="350969"/>
              <a:chExt cx="4465200" cy="4734600"/>
            </a:xfrm>
          </p:grpSpPr>
          <p:sp>
            <p:nvSpPr>
              <p:cNvPr id="244" name="Google Shape;244;p4"/>
              <p:cNvSpPr/>
              <p:nvPr/>
            </p:nvSpPr>
            <p:spPr>
              <a:xfrm rot="-2829881">
                <a:off x="4967296" y="2352819"/>
                <a:ext cx="5778994" cy="730899"/>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5" name="Google Shape;245;p4"/>
              <p:cNvSpPr/>
              <p:nvPr/>
            </p:nvSpPr>
            <p:spPr>
              <a:xfrm rot="-2827716">
                <a:off x="4903645" y="2383838"/>
                <a:ext cx="5757263" cy="509928"/>
              </a:xfrm>
              <a:custGeom>
                <a:avLst/>
                <a:gdLst/>
                <a:ahLst/>
                <a:cxnLst/>
                <a:rect l="l" t="t" r="r" b="b"/>
                <a:pathLst>
                  <a:path w="5760270" h="510194" extrusionOk="0">
                    <a:moveTo>
                      <a:pt x="5653234" y="107036"/>
                    </a:moveTo>
                    <a:cubicBezTo>
                      <a:pt x="5719367" y="173169"/>
                      <a:pt x="5760270" y="264529"/>
                      <a:pt x="5760270" y="365445"/>
                    </a:cubicBezTo>
                    <a:cubicBezTo>
                      <a:pt x="5760270" y="415902"/>
                      <a:pt x="5750045" y="463972"/>
                      <a:pt x="5731553" y="507693"/>
                    </a:cubicBezTo>
                    <a:lnTo>
                      <a:pt x="5730195" y="510194"/>
                    </a:lnTo>
                    <a:lnTo>
                      <a:pt x="5741501" y="473772"/>
                    </a:lnTo>
                    <a:cubicBezTo>
                      <a:pt x="5746369" y="449983"/>
                      <a:pt x="5748925" y="425351"/>
                      <a:pt x="5748925" y="400122"/>
                    </a:cubicBezTo>
                    <a:cubicBezTo>
                      <a:pt x="5748925" y="198292"/>
                      <a:pt x="5585310" y="34678"/>
                      <a:pt x="5383480" y="34678"/>
                    </a:cubicBezTo>
                    <a:lnTo>
                      <a:pt x="335370" y="34678"/>
                    </a:lnTo>
                    <a:cubicBezTo>
                      <a:pt x="209227" y="34679"/>
                      <a:pt x="98010" y="98590"/>
                      <a:pt x="32337" y="195800"/>
                    </a:cubicBezTo>
                    <a:lnTo>
                      <a:pt x="0" y="255377"/>
                    </a:lnTo>
                    <a:lnTo>
                      <a:pt x="9989" y="223198"/>
                    </a:lnTo>
                    <a:cubicBezTo>
                      <a:pt x="65466" y="92034"/>
                      <a:pt x="195343" y="1"/>
                      <a:pt x="346716" y="1"/>
                    </a:cubicBezTo>
                    <a:lnTo>
                      <a:pt x="5394825" y="0"/>
                    </a:lnTo>
                    <a:cubicBezTo>
                      <a:pt x="5495740" y="0"/>
                      <a:pt x="5587102" y="40904"/>
                      <a:pt x="5653234"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6" name="Google Shape;246;p4"/>
              <p:cNvSpPr/>
              <p:nvPr/>
            </p:nvSpPr>
            <p:spPr>
              <a:xfrm rot="-2827716">
                <a:off x="5056297" y="2544077"/>
                <a:ext cx="5757263" cy="509925"/>
              </a:xfrm>
              <a:custGeom>
                <a:avLst/>
                <a:gdLst/>
                <a:ahLst/>
                <a:cxnLst/>
                <a:rect l="l" t="t" r="r" b="b"/>
                <a:pathLst>
                  <a:path w="5760270" h="510191" extrusionOk="0">
                    <a:moveTo>
                      <a:pt x="5760270" y="254817"/>
                    </a:moveTo>
                    <a:lnTo>
                      <a:pt x="5750282" y="286994"/>
                    </a:lnTo>
                    <a:cubicBezTo>
                      <a:pt x="5694805" y="418157"/>
                      <a:pt x="5564928" y="510191"/>
                      <a:pt x="5413556" y="510191"/>
                    </a:cubicBezTo>
                    <a:lnTo>
                      <a:pt x="365446" y="510191"/>
                    </a:lnTo>
                    <a:cubicBezTo>
                      <a:pt x="163615" y="510191"/>
                      <a:pt x="0" y="346576"/>
                      <a:pt x="0" y="144746"/>
                    </a:cubicBezTo>
                    <a:cubicBezTo>
                      <a:pt x="0" y="94289"/>
                      <a:pt x="10226" y="46220"/>
                      <a:pt x="28719" y="2499"/>
                    </a:cubicBezTo>
                    <a:lnTo>
                      <a:pt x="30075" y="0"/>
                    </a:lnTo>
                    <a:lnTo>
                      <a:pt x="18770" y="36419"/>
                    </a:lnTo>
                    <a:cubicBezTo>
                      <a:pt x="13902" y="60208"/>
                      <a:pt x="11345" y="84840"/>
                      <a:pt x="11345" y="110069"/>
                    </a:cubicBezTo>
                    <a:cubicBezTo>
                      <a:pt x="11345" y="311899"/>
                      <a:pt x="174961" y="475514"/>
                      <a:pt x="376791" y="475513"/>
                    </a:cubicBezTo>
                    <a:lnTo>
                      <a:pt x="5424901" y="475513"/>
                    </a:lnTo>
                    <a:cubicBezTo>
                      <a:pt x="5551044" y="475513"/>
                      <a:pt x="5662261" y="411601"/>
                      <a:pt x="5727934" y="314392"/>
                    </a:cubicBezTo>
                    <a:lnTo>
                      <a:pt x="5760270" y="254817"/>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7" name="Google Shape;247;p4"/>
            <p:cNvGrpSpPr/>
            <p:nvPr/>
          </p:nvGrpSpPr>
          <p:grpSpPr>
            <a:xfrm>
              <a:off x="-56862" y="2397250"/>
              <a:ext cx="3517160" cy="3728468"/>
              <a:chOff x="5255762" y="2121228"/>
              <a:chExt cx="4399200" cy="4663500"/>
            </a:xfrm>
          </p:grpSpPr>
          <p:sp>
            <p:nvSpPr>
              <p:cNvPr id="248" name="Google Shape;248;p4"/>
              <p:cNvSpPr/>
              <p:nvPr/>
            </p:nvSpPr>
            <p:spPr>
              <a:xfrm rot="-2829916">
                <a:off x="4614371" y="4087528"/>
                <a:ext cx="5681983" cy="730899"/>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9" name="Google Shape;249;p4"/>
              <p:cNvSpPr/>
              <p:nvPr/>
            </p:nvSpPr>
            <p:spPr>
              <a:xfrm rot="-2827716">
                <a:off x="4550710" y="4118522"/>
                <a:ext cx="5660315" cy="509927"/>
              </a:xfrm>
              <a:custGeom>
                <a:avLst/>
                <a:gdLst/>
                <a:ahLst/>
                <a:cxnLst/>
                <a:rect l="l" t="t" r="r" b="b"/>
                <a:pathLst>
                  <a:path w="5663271" h="510193" extrusionOk="0">
                    <a:moveTo>
                      <a:pt x="5556235" y="107036"/>
                    </a:moveTo>
                    <a:cubicBezTo>
                      <a:pt x="5622367" y="173169"/>
                      <a:pt x="5663271" y="264530"/>
                      <a:pt x="5663271" y="365444"/>
                    </a:cubicBezTo>
                    <a:cubicBezTo>
                      <a:pt x="5663271" y="415902"/>
                      <a:pt x="5653045" y="463971"/>
                      <a:pt x="5634553" y="507693"/>
                    </a:cubicBezTo>
                    <a:lnTo>
                      <a:pt x="5633195" y="510193"/>
                    </a:lnTo>
                    <a:lnTo>
                      <a:pt x="5644501" y="473772"/>
                    </a:lnTo>
                    <a:cubicBezTo>
                      <a:pt x="5649369" y="449982"/>
                      <a:pt x="5651925" y="425351"/>
                      <a:pt x="5651925" y="400122"/>
                    </a:cubicBezTo>
                    <a:cubicBezTo>
                      <a:pt x="5651926" y="198292"/>
                      <a:pt x="5488311" y="34678"/>
                      <a:pt x="5286481" y="34677"/>
                    </a:cubicBezTo>
                    <a:lnTo>
                      <a:pt x="335370" y="34677"/>
                    </a:lnTo>
                    <a:cubicBezTo>
                      <a:pt x="209226" y="34677"/>
                      <a:pt x="98010" y="98589"/>
                      <a:pt x="32337" y="195798"/>
                    </a:cubicBezTo>
                    <a:lnTo>
                      <a:pt x="0" y="255374"/>
                    </a:lnTo>
                    <a:lnTo>
                      <a:pt x="9988" y="223197"/>
                    </a:lnTo>
                    <a:cubicBezTo>
                      <a:pt x="65466" y="92033"/>
                      <a:pt x="195343" y="-1"/>
                      <a:pt x="346715" y="0"/>
                    </a:cubicBezTo>
                    <a:lnTo>
                      <a:pt x="5297827" y="0"/>
                    </a:lnTo>
                    <a:cubicBezTo>
                      <a:pt x="5398741" y="0"/>
                      <a:pt x="5490103" y="40904"/>
                      <a:pt x="555623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0" name="Google Shape;250;p4"/>
              <p:cNvSpPr/>
              <p:nvPr/>
            </p:nvSpPr>
            <p:spPr>
              <a:xfrm rot="-2827716">
                <a:off x="4703362" y="4278757"/>
                <a:ext cx="5660314" cy="509928"/>
              </a:xfrm>
              <a:custGeom>
                <a:avLst/>
                <a:gdLst/>
                <a:ahLst/>
                <a:cxnLst/>
                <a:rect l="l" t="t" r="r" b="b"/>
                <a:pathLst>
                  <a:path w="5663270" h="510194" extrusionOk="0">
                    <a:moveTo>
                      <a:pt x="5663270" y="254819"/>
                    </a:moveTo>
                    <a:lnTo>
                      <a:pt x="5653283" y="286996"/>
                    </a:lnTo>
                    <a:cubicBezTo>
                      <a:pt x="5597805" y="418160"/>
                      <a:pt x="5467928" y="510193"/>
                      <a:pt x="5316556" y="510193"/>
                    </a:cubicBezTo>
                    <a:lnTo>
                      <a:pt x="365445" y="510194"/>
                    </a:lnTo>
                    <a:cubicBezTo>
                      <a:pt x="163615" y="510194"/>
                      <a:pt x="0" y="346579"/>
                      <a:pt x="0" y="144749"/>
                    </a:cubicBezTo>
                    <a:cubicBezTo>
                      <a:pt x="0" y="94291"/>
                      <a:pt x="10226" y="46222"/>
                      <a:pt x="28718" y="2501"/>
                    </a:cubicBezTo>
                    <a:lnTo>
                      <a:pt x="30075" y="0"/>
                    </a:lnTo>
                    <a:lnTo>
                      <a:pt x="18770" y="36421"/>
                    </a:lnTo>
                    <a:cubicBezTo>
                      <a:pt x="13901" y="60210"/>
                      <a:pt x="11345" y="84843"/>
                      <a:pt x="11345" y="110071"/>
                    </a:cubicBezTo>
                    <a:cubicBezTo>
                      <a:pt x="11345" y="311901"/>
                      <a:pt x="174960" y="475516"/>
                      <a:pt x="376790" y="475516"/>
                    </a:cubicBezTo>
                    <a:lnTo>
                      <a:pt x="5327901" y="475516"/>
                    </a:lnTo>
                    <a:cubicBezTo>
                      <a:pt x="5454045" y="475516"/>
                      <a:pt x="5565261" y="411604"/>
                      <a:pt x="5630934" y="314394"/>
                    </a:cubicBezTo>
                    <a:lnTo>
                      <a:pt x="5663270" y="25481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51" name="Google Shape;251;p4"/>
            <p:cNvGrpSpPr/>
            <p:nvPr/>
          </p:nvGrpSpPr>
          <p:grpSpPr>
            <a:xfrm>
              <a:off x="1407171" y="2869523"/>
              <a:ext cx="3190245" cy="3376129"/>
              <a:chOff x="7086948" y="2711938"/>
              <a:chExt cx="3990300" cy="4222800"/>
            </a:xfrm>
          </p:grpSpPr>
          <p:sp>
            <p:nvSpPr>
              <p:cNvPr id="252" name="Google Shape;252;p4"/>
              <p:cNvSpPr/>
              <p:nvPr/>
            </p:nvSpPr>
            <p:spPr>
              <a:xfrm rot="-2830071">
                <a:off x="6541696" y="4457889"/>
                <a:ext cx="5080804"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 name="Google Shape;253;p4"/>
              <p:cNvSpPr/>
              <p:nvPr/>
            </p:nvSpPr>
            <p:spPr>
              <a:xfrm rot="-2827716">
                <a:off x="6477943" y="4488751"/>
                <a:ext cx="5059349" cy="509926"/>
              </a:xfrm>
              <a:custGeom>
                <a:avLst/>
                <a:gdLst/>
                <a:ahLst/>
                <a:cxnLst/>
                <a:rect l="l" t="t" r="r" b="b"/>
                <a:pathLst>
                  <a:path w="5061991" h="510192" extrusionOk="0">
                    <a:moveTo>
                      <a:pt x="4954955" y="107036"/>
                    </a:moveTo>
                    <a:cubicBezTo>
                      <a:pt x="5021087" y="173169"/>
                      <a:pt x="5061991" y="264531"/>
                      <a:pt x="5061991" y="365445"/>
                    </a:cubicBezTo>
                    <a:cubicBezTo>
                      <a:pt x="5061991" y="415903"/>
                      <a:pt x="5051765" y="463972"/>
                      <a:pt x="5033272" y="507693"/>
                    </a:cubicBezTo>
                    <a:lnTo>
                      <a:pt x="5031916" y="510192"/>
                    </a:lnTo>
                    <a:lnTo>
                      <a:pt x="5043221" y="473773"/>
                    </a:lnTo>
                    <a:cubicBezTo>
                      <a:pt x="5048089" y="449983"/>
                      <a:pt x="5050646" y="425352"/>
                      <a:pt x="5050646" y="400123"/>
                    </a:cubicBezTo>
                    <a:cubicBezTo>
                      <a:pt x="5050646" y="198293"/>
                      <a:pt x="4887031" y="34678"/>
                      <a:pt x="4685200" y="34678"/>
                    </a:cubicBezTo>
                    <a:lnTo>
                      <a:pt x="335370" y="34678"/>
                    </a:lnTo>
                    <a:cubicBezTo>
                      <a:pt x="209226" y="34678"/>
                      <a:pt x="98010" y="98590"/>
                      <a:pt x="32336" y="195799"/>
                    </a:cubicBezTo>
                    <a:lnTo>
                      <a:pt x="0" y="255374"/>
                    </a:lnTo>
                    <a:lnTo>
                      <a:pt x="9988" y="223197"/>
                    </a:lnTo>
                    <a:cubicBezTo>
                      <a:pt x="65466" y="92034"/>
                      <a:pt x="195342" y="0"/>
                      <a:pt x="346715" y="0"/>
                    </a:cubicBezTo>
                    <a:lnTo>
                      <a:pt x="4696545" y="1"/>
                    </a:lnTo>
                    <a:cubicBezTo>
                      <a:pt x="4797461" y="1"/>
                      <a:pt x="4888822" y="40904"/>
                      <a:pt x="495495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 name="Google Shape;254;p4"/>
              <p:cNvSpPr/>
              <p:nvPr/>
            </p:nvSpPr>
            <p:spPr>
              <a:xfrm rot="-2827716">
                <a:off x="6630593" y="4648986"/>
                <a:ext cx="5059350" cy="509928"/>
              </a:xfrm>
              <a:custGeom>
                <a:avLst/>
                <a:gdLst/>
                <a:ahLst/>
                <a:cxnLst/>
                <a:rect l="l" t="t" r="r" b="b"/>
                <a:pathLst>
                  <a:path w="5061992" h="510194" extrusionOk="0">
                    <a:moveTo>
                      <a:pt x="5061992" y="254818"/>
                    </a:moveTo>
                    <a:lnTo>
                      <a:pt x="5052003" y="286996"/>
                    </a:lnTo>
                    <a:cubicBezTo>
                      <a:pt x="4996525" y="418160"/>
                      <a:pt x="4866649" y="510193"/>
                      <a:pt x="4715276" y="510194"/>
                    </a:cubicBezTo>
                    <a:lnTo>
                      <a:pt x="365445" y="510194"/>
                    </a:lnTo>
                    <a:cubicBezTo>
                      <a:pt x="163616" y="510194"/>
                      <a:pt x="0" y="346579"/>
                      <a:pt x="1" y="144749"/>
                    </a:cubicBezTo>
                    <a:cubicBezTo>
                      <a:pt x="1" y="94292"/>
                      <a:pt x="10227" y="46223"/>
                      <a:pt x="28719" y="2501"/>
                    </a:cubicBezTo>
                    <a:lnTo>
                      <a:pt x="30076" y="0"/>
                    </a:lnTo>
                    <a:lnTo>
                      <a:pt x="18771" y="36422"/>
                    </a:lnTo>
                    <a:cubicBezTo>
                      <a:pt x="13902" y="60211"/>
                      <a:pt x="11346" y="84843"/>
                      <a:pt x="11346" y="110072"/>
                    </a:cubicBezTo>
                    <a:cubicBezTo>
                      <a:pt x="11345" y="311901"/>
                      <a:pt x="174961" y="475517"/>
                      <a:pt x="376790" y="475516"/>
                    </a:cubicBezTo>
                    <a:lnTo>
                      <a:pt x="4726622" y="475516"/>
                    </a:lnTo>
                    <a:cubicBezTo>
                      <a:pt x="4852765" y="475516"/>
                      <a:pt x="4963982" y="411604"/>
                      <a:pt x="5029655" y="314395"/>
                    </a:cubicBezTo>
                    <a:lnTo>
                      <a:pt x="5061992"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55" name="Google Shape;255;p4"/>
            <p:cNvGrpSpPr/>
            <p:nvPr/>
          </p:nvGrpSpPr>
          <p:grpSpPr>
            <a:xfrm>
              <a:off x="-1651134" y="1392285"/>
              <a:ext cx="2467691" cy="2615242"/>
              <a:chOff x="2032969" y="864182"/>
              <a:chExt cx="4314900" cy="4572900"/>
            </a:xfrm>
          </p:grpSpPr>
          <p:sp>
            <p:nvSpPr>
              <p:cNvPr id="256" name="Google Shape;256;p4"/>
              <p:cNvSpPr/>
              <p:nvPr/>
            </p:nvSpPr>
            <p:spPr>
              <a:xfrm rot="-2830053">
                <a:off x="1411304" y="2785182"/>
                <a:ext cx="5558230"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7" name="Google Shape;257;p4"/>
              <p:cNvSpPr/>
              <p:nvPr/>
            </p:nvSpPr>
            <p:spPr>
              <a:xfrm rot="-2827716">
                <a:off x="1347693" y="2816223"/>
                <a:ext cx="5536567" cy="509927"/>
              </a:xfrm>
              <a:custGeom>
                <a:avLst/>
                <a:gdLst/>
                <a:ahLst/>
                <a:cxnLst/>
                <a:rect l="l" t="t" r="r" b="b"/>
                <a:pathLst>
                  <a:path w="5539459" h="510193" extrusionOk="0">
                    <a:moveTo>
                      <a:pt x="5432423" y="107037"/>
                    </a:moveTo>
                    <a:cubicBezTo>
                      <a:pt x="5498556" y="173170"/>
                      <a:pt x="5539459" y="264531"/>
                      <a:pt x="5539459" y="365446"/>
                    </a:cubicBezTo>
                    <a:cubicBezTo>
                      <a:pt x="5539459" y="415903"/>
                      <a:pt x="5529233" y="463972"/>
                      <a:pt x="5510741" y="507694"/>
                    </a:cubicBezTo>
                    <a:lnTo>
                      <a:pt x="5509384" y="510193"/>
                    </a:lnTo>
                    <a:lnTo>
                      <a:pt x="5520689" y="473773"/>
                    </a:lnTo>
                    <a:cubicBezTo>
                      <a:pt x="5525558" y="449984"/>
                      <a:pt x="5528114" y="425352"/>
                      <a:pt x="5528114" y="400124"/>
                    </a:cubicBezTo>
                    <a:cubicBezTo>
                      <a:pt x="5528114" y="198293"/>
                      <a:pt x="5364500" y="34678"/>
                      <a:pt x="5162669" y="34678"/>
                    </a:cubicBezTo>
                    <a:lnTo>
                      <a:pt x="335370" y="34678"/>
                    </a:lnTo>
                    <a:cubicBezTo>
                      <a:pt x="209226" y="34678"/>
                      <a:pt x="98010" y="98590"/>
                      <a:pt x="32337" y="195800"/>
                    </a:cubicBezTo>
                    <a:lnTo>
                      <a:pt x="0" y="255375"/>
                    </a:lnTo>
                    <a:lnTo>
                      <a:pt x="9988" y="223198"/>
                    </a:lnTo>
                    <a:cubicBezTo>
                      <a:pt x="65466" y="92034"/>
                      <a:pt x="195342" y="1"/>
                      <a:pt x="346715" y="0"/>
                    </a:cubicBezTo>
                    <a:lnTo>
                      <a:pt x="5174015" y="1"/>
                    </a:lnTo>
                    <a:cubicBezTo>
                      <a:pt x="5274930" y="1"/>
                      <a:pt x="5366291" y="40905"/>
                      <a:pt x="5432423"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8" name="Google Shape;258;p4"/>
              <p:cNvSpPr/>
              <p:nvPr/>
            </p:nvSpPr>
            <p:spPr>
              <a:xfrm rot="-2827716">
                <a:off x="1500345" y="2976459"/>
                <a:ext cx="5536567" cy="509927"/>
              </a:xfrm>
              <a:custGeom>
                <a:avLst/>
                <a:gdLst/>
                <a:ahLst/>
                <a:cxnLst/>
                <a:rect l="l" t="t" r="r" b="b"/>
                <a:pathLst>
                  <a:path w="5539459" h="510193" extrusionOk="0">
                    <a:moveTo>
                      <a:pt x="5539459" y="254818"/>
                    </a:moveTo>
                    <a:lnTo>
                      <a:pt x="5529471" y="286996"/>
                    </a:lnTo>
                    <a:cubicBezTo>
                      <a:pt x="5473993" y="418159"/>
                      <a:pt x="5344117" y="510193"/>
                      <a:pt x="5192744" y="510193"/>
                    </a:cubicBezTo>
                    <a:lnTo>
                      <a:pt x="365445" y="510193"/>
                    </a:lnTo>
                    <a:cubicBezTo>
                      <a:pt x="163616" y="510193"/>
                      <a:pt x="0" y="346578"/>
                      <a:pt x="0" y="144749"/>
                    </a:cubicBezTo>
                    <a:cubicBezTo>
                      <a:pt x="0" y="94291"/>
                      <a:pt x="10226" y="46222"/>
                      <a:pt x="28718" y="2500"/>
                    </a:cubicBezTo>
                    <a:lnTo>
                      <a:pt x="30075" y="0"/>
                    </a:lnTo>
                    <a:lnTo>
                      <a:pt x="18770" y="36421"/>
                    </a:lnTo>
                    <a:cubicBezTo>
                      <a:pt x="13902" y="60210"/>
                      <a:pt x="11345" y="84842"/>
                      <a:pt x="11345" y="110071"/>
                    </a:cubicBezTo>
                    <a:cubicBezTo>
                      <a:pt x="11345" y="311900"/>
                      <a:pt x="174961" y="475516"/>
                      <a:pt x="376790" y="475515"/>
                    </a:cubicBezTo>
                    <a:lnTo>
                      <a:pt x="5204090" y="475515"/>
                    </a:lnTo>
                    <a:cubicBezTo>
                      <a:pt x="5330233" y="475515"/>
                      <a:pt x="5441449" y="411603"/>
                      <a:pt x="5507122" y="314394"/>
                    </a:cubicBezTo>
                    <a:lnTo>
                      <a:pt x="5539459"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59" name="Google Shape;259;p4"/>
            <p:cNvGrpSpPr/>
            <p:nvPr/>
          </p:nvGrpSpPr>
          <p:grpSpPr>
            <a:xfrm>
              <a:off x="-1646103" y="1119158"/>
              <a:ext cx="2136104" cy="2270180"/>
              <a:chOff x="1316031" y="142329"/>
              <a:chExt cx="2671800" cy="2839500"/>
            </a:xfrm>
          </p:grpSpPr>
          <p:sp>
            <p:nvSpPr>
              <p:cNvPr id="260" name="Google Shape;260;p4"/>
              <p:cNvSpPr/>
              <p:nvPr/>
            </p:nvSpPr>
            <p:spPr>
              <a:xfrm rot="-2830044">
                <a:off x="893477" y="1370600"/>
                <a:ext cx="3516907" cy="382958"/>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1" name="Google Shape;261;p4"/>
              <p:cNvSpPr/>
              <p:nvPr/>
            </p:nvSpPr>
            <p:spPr>
              <a:xfrm rot="-2827716">
                <a:off x="863305" y="1385770"/>
                <a:ext cx="3505215" cy="274960"/>
              </a:xfrm>
              <a:custGeom>
                <a:avLst/>
                <a:gdLst/>
                <a:ahLst/>
                <a:cxnLst/>
                <a:rect l="l" t="t" r="r" b="b"/>
                <a:pathLst>
                  <a:path w="3507046" h="275104" extrusionOk="0">
                    <a:moveTo>
                      <a:pt x="3450985" y="56062"/>
                    </a:moveTo>
                    <a:cubicBezTo>
                      <a:pt x="3485622" y="90699"/>
                      <a:pt x="3507046" y="138549"/>
                      <a:pt x="3507046" y="191404"/>
                    </a:cubicBezTo>
                    <a:cubicBezTo>
                      <a:pt x="3507046" y="217831"/>
                      <a:pt x="3501690" y="243008"/>
                      <a:pt x="3492004" y="265906"/>
                    </a:cubicBezTo>
                    <a:lnTo>
                      <a:pt x="3485803" y="275104"/>
                    </a:lnTo>
                    <a:lnTo>
                      <a:pt x="3495700" y="226082"/>
                    </a:lnTo>
                    <a:cubicBezTo>
                      <a:pt x="3495701" y="120372"/>
                      <a:pt x="3410007" y="34678"/>
                      <a:pt x="3304298" y="34679"/>
                    </a:cubicBezTo>
                    <a:lnTo>
                      <a:pt x="170160" y="34678"/>
                    </a:lnTo>
                    <a:cubicBezTo>
                      <a:pt x="117306" y="34678"/>
                      <a:pt x="69455" y="56102"/>
                      <a:pt x="34818" y="90739"/>
                    </a:cubicBezTo>
                    <a:lnTo>
                      <a:pt x="0" y="142381"/>
                    </a:lnTo>
                    <a:lnTo>
                      <a:pt x="5144" y="116901"/>
                    </a:lnTo>
                    <a:cubicBezTo>
                      <a:pt x="34200" y="48203"/>
                      <a:pt x="102224" y="1"/>
                      <a:pt x="181506" y="0"/>
                    </a:cubicBezTo>
                    <a:lnTo>
                      <a:pt x="3315643" y="1"/>
                    </a:lnTo>
                    <a:cubicBezTo>
                      <a:pt x="3368497" y="1"/>
                      <a:pt x="3416348" y="21424"/>
                      <a:pt x="3450985" y="56062"/>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2" name="Google Shape;262;p4"/>
              <p:cNvSpPr/>
              <p:nvPr/>
            </p:nvSpPr>
            <p:spPr>
              <a:xfrm rot="-2827716">
                <a:off x="939100" y="1462710"/>
                <a:ext cx="3505215" cy="274959"/>
              </a:xfrm>
              <a:custGeom>
                <a:avLst/>
                <a:gdLst/>
                <a:ahLst/>
                <a:cxnLst/>
                <a:rect l="l" t="t" r="r" b="b"/>
                <a:pathLst>
                  <a:path w="3507046" h="275103" extrusionOk="0">
                    <a:moveTo>
                      <a:pt x="3507046" y="132723"/>
                    </a:moveTo>
                    <a:lnTo>
                      <a:pt x="3501902" y="158203"/>
                    </a:lnTo>
                    <a:cubicBezTo>
                      <a:pt x="3472846" y="226900"/>
                      <a:pt x="3404822" y="275103"/>
                      <a:pt x="3325540" y="275103"/>
                    </a:cubicBezTo>
                    <a:lnTo>
                      <a:pt x="191404" y="275103"/>
                    </a:lnTo>
                    <a:cubicBezTo>
                      <a:pt x="85694" y="275103"/>
                      <a:pt x="0" y="189409"/>
                      <a:pt x="0" y="83700"/>
                    </a:cubicBezTo>
                    <a:cubicBezTo>
                      <a:pt x="0" y="57272"/>
                      <a:pt x="5356" y="32096"/>
                      <a:pt x="15042" y="9197"/>
                    </a:cubicBezTo>
                    <a:lnTo>
                      <a:pt x="21243" y="0"/>
                    </a:lnTo>
                    <a:lnTo>
                      <a:pt x="11346" y="49022"/>
                    </a:lnTo>
                    <a:cubicBezTo>
                      <a:pt x="11345" y="154732"/>
                      <a:pt x="97039" y="240425"/>
                      <a:pt x="202749" y="240426"/>
                    </a:cubicBezTo>
                    <a:lnTo>
                      <a:pt x="3336885" y="240426"/>
                    </a:lnTo>
                    <a:cubicBezTo>
                      <a:pt x="3389740" y="240426"/>
                      <a:pt x="3437591" y="219002"/>
                      <a:pt x="3472228" y="184365"/>
                    </a:cubicBezTo>
                    <a:lnTo>
                      <a:pt x="3507046" y="13272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63" name="Google Shape;263;p4"/>
            <p:cNvGrpSpPr/>
            <p:nvPr/>
          </p:nvGrpSpPr>
          <p:grpSpPr>
            <a:xfrm>
              <a:off x="-601805" y="1119148"/>
              <a:ext cx="1427911" cy="1514413"/>
              <a:chOff x="1470547" y="379512"/>
              <a:chExt cx="1786005" cy="1894200"/>
            </a:xfrm>
          </p:grpSpPr>
          <p:sp>
            <p:nvSpPr>
              <p:cNvPr id="264" name="Google Shape;264;p4"/>
              <p:cNvSpPr/>
              <p:nvPr/>
            </p:nvSpPr>
            <p:spPr>
              <a:xfrm rot="-2829958">
                <a:off x="1188617" y="1198925"/>
                <a:ext cx="2346159" cy="255373"/>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5" name="Google Shape;265;p4"/>
              <p:cNvSpPr/>
              <p:nvPr/>
            </p:nvSpPr>
            <p:spPr>
              <a:xfrm rot="-2827716">
                <a:off x="1150177" y="1217048"/>
                <a:ext cx="2344831" cy="148419"/>
              </a:xfrm>
              <a:custGeom>
                <a:avLst/>
                <a:gdLst/>
                <a:ahLst/>
                <a:cxnLst/>
                <a:rect l="l" t="t" r="r" b="b"/>
                <a:pathLst>
                  <a:path w="2346056" h="148497" extrusionOk="0">
                    <a:moveTo>
                      <a:pt x="2308660" y="37397"/>
                    </a:moveTo>
                    <a:cubicBezTo>
                      <a:pt x="2331765" y="60503"/>
                      <a:pt x="2346056" y="92423"/>
                      <a:pt x="2346056" y="127681"/>
                    </a:cubicBezTo>
                    <a:lnTo>
                      <a:pt x="2346055" y="127680"/>
                    </a:lnTo>
                    <a:lnTo>
                      <a:pt x="2341853" y="148497"/>
                    </a:lnTo>
                    <a:lnTo>
                      <a:pt x="2334695" y="113045"/>
                    </a:lnTo>
                    <a:cubicBezTo>
                      <a:pt x="2315313" y="67219"/>
                      <a:pt x="2269936" y="35064"/>
                      <a:pt x="2217049" y="35064"/>
                    </a:cubicBezTo>
                    <a:lnTo>
                      <a:pt x="126353" y="35064"/>
                    </a:lnTo>
                    <a:cubicBezTo>
                      <a:pt x="73466" y="35064"/>
                      <a:pt x="28089" y="67219"/>
                      <a:pt x="8706" y="113045"/>
                    </a:cubicBezTo>
                    <a:lnTo>
                      <a:pt x="2876" y="141924"/>
                    </a:lnTo>
                    <a:lnTo>
                      <a:pt x="0" y="127680"/>
                    </a:lnTo>
                    <a:lnTo>
                      <a:pt x="10034" y="77982"/>
                    </a:lnTo>
                    <a:cubicBezTo>
                      <a:pt x="29416" y="32155"/>
                      <a:pt x="74793" y="1"/>
                      <a:pt x="127680" y="1"/>
                    </a:cubicBezTo>
                    <a:lnTo>
                      <a:pt x="2218376" y="0"/>
                    </a:lnTo>
                    <a:cubicBezTo>
                      <a:pt x="2253634" y="0"/>
                      <a:pt x="2285554" y="14291"/>
                      <a:pt x="2308660" y="3739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6" name="Google Shape;266;p4"/>
              <p:cNvSpPr/>
              <p:nvPr/>
            </p:nvSpPr>
            <p:spPr>
              <a:xfrm rot="-2827716">
                <a:off x="1232089" y="1286157"/>
                <a:ext cx="2344831" cy="148422"/>
              </a:xfrm>
              <a:custGeom>
                <a:avLst/>
                <a:gdLst/>
                <a:ahLst/>
                <a:cxnLst/>
                <a:rect l="l" t="t" r="r" b="b"/>
                <a:pathLst>
                  <a:path w="2346056" h="148500" extrusionOk="0">
                    <a:moveTo>
                      <a:pt x="2343180" y="6573"/>
                    </a:moveTo>
                    <a:lnTo>
                      <a:pt x="2346056" y="20821"/>
                    </a:lnTo>
                    <a:lnTo>
                      <a:pt x="2346055" y="20820"/>
                    </a:lnTo>
                    <a:cubicBezTo>
                      <a:pt x="2346055" y="91336"/>
                      <a:pt x="2288891" y="148500"/>
                      <a:pt x="2218375" y="148500"/>
                    </a:cubicBezTo>
                    <a:lnTo>
                      <a:pt x="127680" y="148499"/>
                    </a:lnTo>
                    <a:cubicBezTo>
                      <a:pt x="74793" y="148499"/>
                      <a:pt x="29416" y="116344"/>
                      <a:pt x="10034" y="70518"/>
                    </a:cubicBezTo>
                    <a:lnTo>
                      <a:pt x="0" y="20819"/>
                    </a:lnTo>
                    <a:lnTo>
                      <a:pt x="4203" y="0"/>
                    </a:lnTo>
                    <a:lnTo>
                      <a:pt x="11361" y="35454"/>
                    </a:lnTo>
                    <a:cubicBezTo>
                      <a:pt x="30744" y="81280"/>
                      <a:pt x="76120" y="113435"/>
                      <a:pt x="129007" y="113435"/>
                    </a:cubicBezTo>
                    <a:lnTo>
                      <a:pt x="2219702" y="113436"/>
                    </a:lnTo>
                    <a:cubicBezTo>
                      <a:pt x="2272589" y="113436"/>
                      <a:pt x="2317966" y="81282"/>
                      <a:pt x="2337348" y="35455"/>
                    </a:cubicBezTo>
                    <a:lnTo>
                      <a:pt x="2343180" y="657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67" name="Google Shape;267;p4"/>
            <p:cNvGrpSpPr/>
            <p:nvPr/>
          </p:nvGrpSpPr>
          <p:grpSpPr>
            <a:xfrm>
              <a:off x="-1919487" y="1763795"/>
              <a:ext cx="2580641" cy="2735131"/>
              <a:chOff x="2075692" y="52828"/>
              <a:chExt cx="4347442" cy="4607700"/>
            </a:xfrm>
          </p:grpSpPr>
          <p:sp>
            <p:nvSpPr>
              <p:cNvPr id="268" name="Google Shape;268;p4"/>
              <p:cNvSpPr/>
              <p:nvPr/>
            </p:nvSpPr>
            <p:spPr>
              <a:xfrm rot="-2829994">
                <a:off x="1427732" y="2009381"/>
                <a:ext cx="5639319" cy="694594"/>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9" name="Google Shape;269;p4"/>
              <p:cNvSpPr/>
              <p:nvPr/>
            </p:nvSpPr>
            <p:spPr>
              <a:xfrm rot="-2827716">
                <a:off x="1310940" y="2063599"/>
                <a:ext cx="5636336" cy="371302"/>
              </a:xfrm>
              <a:custGeom>
                <a:avLst/>
                <a:gdLst/>
                <a:ahLst/>
                <a:cxnLst/>
                <a:rect l="l" t="t" r="r" b="b"/>
                <a:pathLst>
                  <a:path w="5639280" h="371496" extrusionOk="0">
                    <a:moveTo>
                      <a:pt x="5537534" y="101745"/>
                    </a:moveTo>
                    <a:cubicBezTo>
                      <a:pt x="5600398" y="164609"/>
                      <a:pt x="5639280" y="251454"/>
                      <a:pt x="5639280" y="347381"/>
                    </a:cubicBezTo>
                    <a:lnTo>
                      <a:pt x="5636849" y="371496"/>
                    </a:lnTo>
                    <a:lnTo>
                      <a:pt x="5630895" y="312435"/>
                    </a:lnTo>
                    <a:cubicBezTo>
                      <a:pt x="5598503" y="154139"/>
                      <a:pt x="5458442" y="35063"/>
                      <a:pt x="5290571" y="35063"/>
                    </a:cubicBezTo>
                    <a:lnTo>
                      <a:pt x="346054" y="35063"/>
                    </a:lnTo>
                    <a:cubicBezTo>
                      <a:pt x="178182" y="35063"/>
                      <a:pt x="38122" y="154139"/>
                      <a:pt x="5731" y="312436"/>
                    </a:cubicBezTo>
                    <a:lnTo>
                      <a:pt x="1104" y="358331"/>
                    </a:lnTo>
                    <a:lnTo>
                      <a:pt x="0" y="347382"/>
                    </a:lnTo>
                    <a:cubicBezTo>
                      <a:pt x="0" y="155528"/>
                      <a:pt x="155527" y="-1"/>
                      <a:pt x="347382" y="0"/>
                    </a:cubicBezTo>
                    <a:lnTo>
                      <a:pt x="5291898" y="0"/>
                    </a:lnTo>
                    <a:cubicBezTo>
                      <a:pt x="5387825" y="0"/>
                      <a:pt x="5474670" y="38881"/>
                      <a:pt x="5537534" y="10174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0" name="Google Shape;270;p4"/>
              <p:cNvSpPr/>
              <p:nvPr/>
            </p:nvSpPr>
            <p:spPr>
              <a:xfrm rot="-2827716">
                <a:off x="1551550" y="2279838"/>
                <a:ext cx="5636336" cy="371302"/>
              </a:xfrm>
              <a:custGeom>
                <a:avLst/>
                <a:gdLst/>
                <a:ahLst/>
                <a:cxnLst/>
                <a:rect l="l" t="t" r="r" b="b"/>
                <a:pathLst>
                  <a:path w="5639280" h="371496" extrusionOk="0">
                    <a:moveTo>
                      <a:pt x="5638176" y="13165"/>
                    </a:moveTo>
                    <a:lnTo>
                      <a:pt x="5639280" y="24114"/>
                    </a:lnTo>
                    <a:cubicBezTo>
                      <a:pt x="5639279" y="215968"/>
                      <a:pt x="5483752" y="371496"/>
                      <a:pt x="5291898" y="371496"/>
                    </a:cubicBezTo>
                    <a:lnTo>
                      <a:pt x="347382" y="371496"/>
                    </a:lnTo>
                    <a:cubicBezTo>
                      <a:pt x="155528" y="371496"/>
                      <a:pt x="-1" y="215969"/>
                      <a:pt x="0" y="24114"/>
                    </a:cubicBezTo>
                    <a:lnTo>
                      <a:pt x="2431" y="0"/>
                    </a:lnTo>
                    <a:lnTo>
                      <a:pt x="8385" y="59061"/>
                    </a:lnTo>
                    <a:cubicBezTo>
                      <a:pt x="40776" y="217356"/>
                      <a:pt x="180837" y="336432"/>
                      <a:pt x="348709" y="336432"/>
                    </a:cubicBezTo>
                    <a:lnTo>
                      <a:pt x="5293225" y="336433"/>
                    </a:lnTo>
                    <a:cubicBezTo>
                      <a:pt x="5461097" y="336432"/>
                      <a:pt x="5601157" y="217357"/>
                      <a:pt x="5633549" y="59060"/>
                    </a:cubicBezTo>
                    <a:lnTo>
                      <a:pt x="5638176"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71" name="Google Shape;271;p4"/>
            <p:cNvGrpSpPr/>
            <p:nvPr/>
          </p:nvGrpSpPr>
          <p:grpSpPr>
            <a:xfrm rot="-1576190">
              <a:off x="3295488" y="734727"/>
              <a:ext cx="428837" cy="428837"/>
              <a:chOff x="8297437" y="2253663"/>
              <a:chExt cx="4117200" cy="4117200"/>
            </a:xfrm>
          </p:grpSpPr>
          <p:sp>
            <p:nvSpPr>
              <p:cNvPr id="272" name="Google Shape;272;p4"/>
              <p:cNvSpPr/>
              <p:nvPr/>
            </p:nvSpPr>
            <p:spPr>
              <a:xfrm rot="1902051">
                <a:off x="8860274" y="2816500"/>
                <a:ext cx="2991526" cy="2991526"/>
              </a:xfrm>
              <a:prstGeom prst="ellipse">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73" name="Google Shape;273;p4"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274" name="Google Shape;274;p4"/>
            <p:cNvGrpSpPr/>
            <p:nvPr/>
          </p:nvGrpSpPr>
          <p:grpSpPr>
            <a:xfrm rot="-1573267">
              <a:off x="2009589" y="1298339"/>
              <a:ext cx="368076" cy="368076"/>
              <a:chOff x="8297437" y="2253663"/>
              <a:chExt cx="4117200" cy="4117200"/>
            </a:xfrm>
          </p:grpSpPr>
          <p:sp>
            <p:nvSpPr>
              <p:cNvPr id="275" name="Google Shape;275;p4"/>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76" name="Google Shape;276;p4"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277" name="Google Shape;277;p4"/>
            <p:cNvGrpSpPr/>
            <p:nvPr/>
          </p:nvGrpSpPr>
          <p:grpSpPr>
            <a:xfrm rot="-1572434">
              <a:off x="3063378" y="999016"/>
              <a:ext cx="235871" cy="235871"/>
              <a:chOff x="8297437" y="2253663"/>
              <a:chExt cx="4117200" cy="4117200"/>
            </a:xfrm>
          </p:grpSpPr>
          <p:sp>
            <p:nvSpPr>
              <p:cNvPr id="278" name="Google Shape;278;p4"/>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79" name="Google Shape;279;p4"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280" name="Google Shape;280;p4"/>
            <p:cNvGrpSpPr/>
            <p:nvPr/>
          </p:nvGrpSpPr>
          <p:grpSpPr>
            <a:xfrm rot="-1574351">
              <a:off x="2668864" y="5100571"/>
              <a:ext cx="550364" cy="550364"/>
              <a:chOff x="8297437" y="2253663"/>
              <a:chExt cx="4117200" cy="4117200"/>
            </a:xfrm>
          </p:grpSpPr>
          <p:sp>
            <p:nvSpPr>
              <p:cNvPr id="281" name="Google Shape;281;p4"/>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82" name="Google Shape;282;p4"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283" name="Google Shape;283;p4"/>
            <p:cNvGrpSpPr/>
            <p:nvPr/>
          </p:nvGrpSpPr>
          <p:grpSpPr>
            <a:xfrm rot="-1572813">
              <a:off x="2184332" y="3756001"/>
              <a:ext cx="300132" cy="300132"/>
              <a:chOff x="8297437" y="2253663"/>
              <a:chExt cx="4117200" cy="4117200"/>
            </a:xfrm>
          </p:grpSpPr>
          <p:sp>
            <p:nvSpPr>
              <p:cNvPr id="284" name="Google Shape;284;p4"/>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85" name="Google Shape;285;p4"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286" name="Google Shape;286;p4"/>
            <p:cNvGrpSpPr/>
            <p:nvPr/>
          </p:nvGrpSpPr>
          <p:grpSpPr>
            <a:xfrm rot="-1572610">
              <a:off x="751817" y="502001"/>
              <a:ext cx="535083" cy="535083"/>
              <a:chOff x="8297437" y="2253663"/>
              <a:chExt cx="4117200" cy="4117200"/>
            </a:xfrm>
          </p:grpSpPr>
          <p:sp>
            <p:nvSpPr>
              <p:cNvPr id="287" name="Google Shape;287;p4"/>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88" name="Google Shape;288;p4"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289" name="Google Shape;289;p4"/>
            <p:cNvGrpSpPr/>
            <p:nvPr/>
          </p:nvGrpSpPr>
          <p:grpSpPr>
            <a:xfrm rot="-1574662">
              <a:off x="3361860" y="1802169"/>
              <a:ext cx="296081" cy="296081"/>
              <a:chOff x="8297437" y="2253663"/>
              <a:chExt cx="4117200" cy="4117200"/>
            </a:xfrm>
          </p:grpSpPr>
          <p:sp>
            <p:nvSpPr>
              <p:cNvPr id="290" name="Google Shape;290;p4"/>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91" name="Google Shape;291;p4"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292" name="Google Shape;292;p4"/>
            <p:cNvGrpSpPr/>
            <p:nvPr/>
          </p:nvGrpSpPr>
          <p:grpSpPr>
            <a:xfrm rot="-1572434">
              <a:off x="2840095" y="2101258"/>
              <a:ext cx="235871" cy="235871"/>
              <a:chOff x="8297437" y="2253663"/>
              <a:chExt cx="4117200" cy="4117200"/>
            </a:xfrm>
          </p:grpSpPr>
          <p:sp>
            <p:nvSpPr>
              <p:cNvPr id="293" name="Google Shape;293;p4"/>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94" name="Google Shape;294;p4"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295" name="Google Shape;295;p4"/>
            <p:cNvGrpSpPr/>
            <p:nvPr/>
          </p:nvGrpSpPr>
          <p:grpSpPr>
            <a:xfrm rot="-1575143">
              <a:off x="3962399" y="4046267"/>
              <a:ext cx="404901" cy="404901"/>
              <a:chOff x="8297437" y="2253663"/>
              <a:chExt cx="4117200" cy="4117200"/>
            </a:xfrm>
          </p:grpSpPr>
          <p:sp>
            <p:nvSpPr>
              <p:cNvPr id="296" name="Google Shape;296;p4"/>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97" name="Google Shape;297;p4"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sp>
        <p:nvSpPr>
          <p:cNvPr id="298" name="Google Shape;298;p4"/>
          <p:cNvSpPr txBox="1">
            <a:spLocks noGrp="1"/>
          </p:cNvSpPr>
          <p:nvPr>
            <p:ph type="title"/>
          </p:nvPr>
        </p:nvSpPr>
        <p:spPr>
          <a:xfrm>
            <a:off x="277475" y="2666100"/>
            <a:ext cx="3950700" cy="13248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8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299" name="Google Shape;299;p4"/>
          <p:cNvSpPr txBox="1">
            <a:spLocks noGrp="1"/>
          </p:cNvSpPr>
          <p:nvPr>
            <p:ph type="body" idx="1"/>
          </p:nvPr>
        </p:nvSpPr>
        <p:spPr>
          <a:xfrm>
            <a:off x="4885375" y="4024075"/>
            <a:ext cx="6324900" cy="15852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grpSp>
        <p:nvGrpSpPr>
          <p:cNvPr id="300" name="Google Shape;300;p4"/>
          <p:cNvGrpSpPr/>
          <p:nvPr/>
        </p:nvGrpSpPr>
        <p:grpSpPr>
          <a:xfrm rot="1574351" flipH="1">
            <a:off x="10706060" y="6105196"/>
            <a:ext cx="550364" cy="550364"/>
            <a:chOff x="8297437" y="2253663"/>
            <a:chExt cx="4117200" cy="4117200"/>
          </a:xfrm>
        </p:grpSpPr>
        <p:sp>
          <p:nvSpPr>
            <p:cNvPr id="301" name="Google Shape;301;p4"/>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02" name="Google Shape;302;p4"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03" name="Google Shape;303;p4"/>
          <p:cNvGrpSpPr/>
          <p:nvPr/>
        </p:nvGrpSpPr>
        <p:grpSpPr>
          <a:xfrm rot="1572813" flipH="1">
            <a:off x="10998748" y="5549826"/>
            <a:ext cx="300132" cy="300132"/>
            <a:chOff x="8297437" y="2253663"/>
            <a:chExt cx="4117200" cy="4117200"/>
          </a:xfrm>
        </p:grpSpPr>
        <p:sp>
          <p:nvSpPr>
            <p:cNvPr id="304" name="Google Shape;304;p4"/>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05" name="Google Shape;305;p4"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06" name="Google Shape;306;p4"/>
          <p:cNvGrpSpPr/>
          <p:nvPr/>
        </p:nvGrpSpPr>
        <p:grpSpPr>
          <a:xfrm rot="1574662" flipH="1">
            <a:off x="8956135" y="6314682"/>
            <a:ext cx="296081" cy="296081"/>
            <a:chOff x="8297437" y="2253663"/>
            <a:chExt cx="4117200" cy="4117200"/>
          </a:xfrm>
        </p:grpSpPr>
        <p:sp>
          <p:nvSpPr>
            <p:cNvPr id="307" name="Google Shape;307;p4"/>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08" name="Google Shape;308;p4"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09" name="Google Shape;309;p4"/>
          <p:cNvGrpSpPr/>
          <p:nvPr/>
        </p:nvGrpSpPr>
        <p:grpSpPr>
          <a:xfrm rot="1575143" flipH="1">
            <a:off x="11569813" y="5583217"/>
            <a:ext cx="404901" cy="404901"/>
            <a:chOff x="8297437" y="2253663"/>
            <a:chExt cx="4117200" cy="4117200"/>
          </a:xfrm>
        </p:grpSpPr>
        <p:sp>
          <p:nvSpPr>
            <p:cNvPr id="310" name="Google Shape;310;p4"/>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11" name="Google Shape;311;p4"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12" name="Google Shape;312;p4"/>
          <p:cNvGrpSpPr/>
          <p:nvPr/>
        </p:nvGrpSpPr>
        <p:grpSpPr>
          <a:xfrm rot="-1574875">
            <a:off x="11465118" y="707308"/>
            <a:ext cx="498991" cy="498991"/>
            <a:chOff x="8297437" y="2253663"/>
            <a:chExt cx="4117200" cy="4117200"/>
          </a:xfrm>
        </p:grpSpPr>
        <p:sp>
          <p:nvSpPr>
            <p:cNvPr id="313" name="Google Shape;313;p4"/>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14" name="Google Shape;314;p4"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15" name="Google Shape;315;p4"/>
          <p:cNvGrpSpPr/>
          <p:nvPr/>
        </p:nvGrpSpPr>
        <p:grpSpPr>
          <a:xfrm rot="-1576533">
            <a:off x="10316940" y="219092"/>
            <a:ext cx="400849" cy="400849"/>
            <a:chOff x="8297437" y="2253663"/>
            <a:chExt cx="4117200" cy="4117200"/>
          </a:xfrm>
        </p:grpSpPr>
        <p:sp>
          <p:nvSpPr>
            <p:cNvPr id="316" name="Google Shape;316;p4"/>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17" name="Google Shape;317;p4"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318" name="Google Shape;318;p4"/>
          <p:cNvGrpSpPr/>
          <p:nvPr/>
        </p:nvGrpSpPr>
        <p:grpSpPr>
          <a:xfrm rot="-1570589">
            <a:off x="11145475" y="226906"/>
            <a:ext cx="298661" cy="298661"/>
            <a:chOff x="8297437" y="2253663"/>
            <a:chExt cx="4117200" cy="4117200"/>
          </a:xfrm>
        </p:grpSpPr>
        <p:sp>
          <p:nvSpPr>
            <p:cNvPr id="319" name="Google Shape;319;p4"/>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20" name="Google Shape;320;p4"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v2">
  <p:cSld name="CUSTOM_21">
    <p:spTree>
      <p:nvGrpSpPr>
        <p:cNvPr id="1" name="Shape 759"/>
        <p:cNvGrpSpPr/>
        <p:nvPr/>
      </p:nvGrpSpPr>
      <p:grpSpPr>
        <a:xfrm>
          <a:off x="0" y="0"/>
          <a:ext cx="0" cy="0"/>
          <a:chOff x="0" y="0"/>
          <a:chExt cx="0" cy="0"/>
        </a:xfrm>
      </p:grpSpPr>
      <p:sp>
        <p:nvSpPr>
          <p:cNvPr id="760" name="Google Shape;760;p6"/>
          <p:cNvSpPr txBox="1">
            <a:spLocks noGrp="1"/>
          </p:cNvSpPr>
          <p:nvPr>
            <p:ph type="title"/>
          </p:nvPr>
        </p:nvSpPr>
        <p:spPr>
          <a:xfrm>
            <a:off x="1707000" y="876425"/>
            <a:ext cx="87780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6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761" name="Google Shape;761;p6"/>
          <p:cNvSpPr txBox="1">
            <a:spLocks noGrp="1"/>
          </p:cNvSpPr>
          <p:nvPr>
            <p:ph type="body" idx="1"/>
          </p:nvPr>
        </p:nvSpPr>
        <p:spPr>
          <a:xfrm>
            <a:off x="1707000" y="1889875"/>
            <a:ext cx="5058600" cy="4091700"/>
          </a:xfrm>
          <a:prstGeom prst="rect">
            <a:avLst/>
          </a:prstGeom>
        </p:spPr>
        <p:txBody>
          <a:bodyPr spcFirstLastPara="1" wrap="square" lIns="121900" tIns="121900" rIns="121900" bIns="121900" anchor="t" anchorCtr="0">
            <a:noAutofit/>
          </a:bodyPr>
          <a:lstStyle>
            <a:lvl1pPr marL="457200" lvl="0" indent="-349250" rtl="0">
              <a:lnSpc>
                <a:spcPct val="115000"/>
              </a:lnSpc>
              <a:spcBef>
                <a:spcPts val="0"/>
              </a:spcBef>
              <a:spcAft>
                <a:spcPts val="0"/>
              </a:spcAft>
              <a:buSzPts val="1900"/>
              <a:buChar char="●"/>
              <a:defRPr/>
            </a:lvl1pPr>
            <a:lvl2pPr marL="914400" lvl="1" indent="-349250" rtl="0">
              <a:lnSpc>
                <a:spcPct val="115000"/>
              </a:lnSpc>
              <a:spcBef>
                <a:spcPts val="2100"/>
              </a:spcBef>
              <a:spcAft>
                <a:spcPts val="0"/>
              </a:spcAft>
              <a:buSzPts val="1900"/>
              <a:buChar char="○"/>
              <a:defRPr/>
            </a:lvl2pPr>
            <a:lvl3pPr marL="1371600" lvl="2" indent="-349250" rtl="0">
              <a:lnSpc>
                <a:spcPct val="115000"/>
              </a:lnSpc>
              <a:spcBef>
                <a:spcPts val="2100"/>
              </a:spcBef>
              <a:spcAft>
                <a:spcPts val="0"/>
              </a:spcAft>
              <a:buSzPts val="1900"/>
              <a:buChar char="■"/>
              <a:defRPr/>
            </a:lvl3pPr>
            <a:lvl4pPr marL="1828800" lvl="3" indent="-349250" rtl="0">
              <a:lnSpc>
                <a:spcPct val="115000"/>
              </a:lnSpc>
              <a:spcBef>
                <a:spcPts val="2100"/>
              </a:spcBef>
              <a:spcAft>
                <a:spcPts val="0"/>
              </a:spcAft>
              <a:buSzPts val="1900"/>
              <a:buChar char="●"/>
              <a:defRPr/>
            </a:lvl4pPr>
            <a:lvl5pPr marL="2286000" lvl="4" indent="-349250" rtl="0">
              <a:lnSpc>
                <a:spcPct val="115000"/>
              </a:lnSpc>
              <a:spcBef>
                <a:spcPts val="2100"/>
              </a:spcBef>
              <a:spcAft>
                <a:spcPts val="0"/>
              </a:spcAft>
              <a:buSzPts val="1900"/>
              <a:buChar char="○"/>
              <a:defRPr/>
            </a:lvl5pPr>
            <a:lvl6pPr marL="2743200" lvl="5" indent="-349250" rtl="0">
              <a:lnSpc>
                <a:spcPct val="115000"/>
              </a:lnSpc>
              <a:spcBef>
                <a:spcPts val="2100"/>
              </a:spcBef>
              <a:spcAft>
                <a:spcPts val="0"/>
              </a:spcAft>
              <a:buSzPts val="1900"/>
              <a:buChar char="■"/>
              <a:defRPr/>
            </a:lvl6pPr>
            <a:lvl7pPr marL="3200400" lvl="6" indent="-349250" rtl="0">
              <a:lnSpc>
                <a:spcPct val="115000"/>
              </a:lnSpc>
              <a:spcBef>
                <a:spcPts val="2100"/>
              </a:spcBef>
              <a:spcAft>
                <a:spcPts val="0"/>
              </a:spcAft>
              <a:buSzPts val="1900"/>
              <a:buChar char="●"/>
              <a:defRPr/>
            </a:lvl7pPr>
            <a:lvl8pPr marL="3657600" lvl="7" indent="-349250" rtl="0">
              <a:lnSpc>
                <a:spcPct val="115000"/>
              </a:lnSpc>
              <a:spcBef>
                <a:spcPts val="2100"/>
              </a:spcBef>
              <a:spcAft>
                <a:spcPts val="0"/>
              </a:spcAft>
              <a:buSzPts val="1900"/>
              <a:buChar char="○"/>
              <a:defRPr/>
            </a:lvl8pPr>
            <a:lvl9pPr marL="4114800" lvl="8" indent="-349250" rtl="0">
              <a:lnSpc>
                <a:spcPct val="115000"/>
              </a:lnSpc>
              <a:spcBef>
                <a:spcPts val="2100"/>
              </a:spcBef>
              <a:spcAft>
                <a:spcPts val="2100"/>
              </a:spcAft>
              <a:buSzPts val="1900"/>
              <a:buChar char="■"/>
              <a:defRPr/>
            </a:lvl9pPr>
          </a:lstStyle>
          <a:p>
            <a:endParaRPr/>
          </a:p>
        </p:txBody>
      </p:sp>
      <p:sp>
        <p:nvSpPr>
          <p:cNvPr id="762" name="Google Shape;762;p6"/>
          <p:cNvSpPr txBox="1">
            <a:spLocks noGrp="1"/>
          </p:cNvSpPr>
          <p:nvPr>
            <p:ph type="body" idx="2"/>
          </p:nvPr>
        </p:nvSpPr>
        <p:spPr>
          <a:xfrm>
            <a:off x="9736200" y="1889875"/>
            <a:ext cx="748800" cy="4091700"/>
          </a:xfrm>
          <a:prstGeom prst="rect">
            <a:avLst/>
          </a:prstGeom>
        </p:spPr>
        <p:txBody>
          <a:bodyPr spcFirstLastPara="1" wrap="square" lIns="121900" tIns="121900" rIns="121900" bIns="121900" anchor="t" anchorCtr="0">
            <a:noAutofit/>
          </a:bodyPr>
          <a:lstStyle>
            <a:lvl1pPr marL="457200" lvl="0" indent="-349250" algn="r" rtl="0">
              <a:lnSpc>
                <a:spcPct val="115000"/>
              </a:lnSpc>
              <a:spcBef>
                <a:spcPts val="0"/>
              </a:spcBef>
              <a:spcAft>
                <a:spcPts val="0"/>
              </a:spcAft>
              <a:buSzPts val="1900"/>
              <a:buChar char="●"/>
              <a:defRPr/>
            </a:lvl1pPr>
            <a:lvl2pPr marL="914400" lvl="1" indent="-349250" algn="r" rtl="0">
              <a:lnSpc>
                <a:spcPct val="115000"/>
              </a:lnSpc>
              <a:spcBef>
                <a:spcPts val="2100"/>
              </a:spcBef>
              <a:spcAft>
                <a:spcPts val="0"/>
              </a:spcAft>
              <a:buSzPts val="1900"/>
              <a:buChar char="○"/>
              <a:defRPr/>
            </a:lvl2pPr>
            <a:lvl3pPr marL="1371600" lvl="2" indent="-349250" algn="r" rtl="0">
              <a:lnSpc>
                <a:spcPct val="115000"/>
              </a:lnSpc>
              <a:spcBef>
                <a:spcPts val="2100"/>
              </a:spcBef>
              <a:spcAft>
                <a:spcPts val="0"/>
              </a:spcAft>
              <a:buSzPts val="1900"/>
              <a:buChar char="■"/>
              <a:defRPr/>
            </a:lvl3pPr>
            <a:lvl4pPr marL="1828800" lvl="3" indent="-349250" algn="r" rtl="0">
              <a:lnSpc>
                <a:spcPct val="115000"/>
              </a:lnSpc>
              <a:spcBef>
                <a:spcPts val="2100"/>
              </a:spcBef>
              <a:spcAft>
                <a:spcPts val="0"/>
              </a:spcAft>
              <a:buSzPts val="1900"/>
              <a:buChar char="●"/>
              <a:defRPr/>
            </a:lvl4pPr>
            <a:lvl5pPr marL="2286000" lvl="4" indent="-349250" algn="r" rtl="0">
              <a:lnSpc>
                <a:spcPct val="115000"/>
              </a:lnSpc>
              <a:spcBef>
                <a:spcPts val="2100"/>
              </a:spcBef>
              <a:spcAft>
                <a:spcPts val="0"/>
              </a:spcAft>
              <a:buSzPts val="1900"/>
              <a:buChar char="○"/>
              <a:defRPr/>
            </a:lvl5pPr>
            <a:lvl6pPr marL="2743200" lvl="5" indent="-349250" algn="r" rtl="0">
              <a:lnSpc>
                <a:spcPct val="115000"/>
              </a:lnSpc>
              <a:spcBef>
                <a:spcPts val="2100"/>
              </a:spcBef>
              <a:spcAft>
                <a:spcPts val="0"/>
              </a:spcAft>
              <a:buSzPts val="1900"/>
              <a:buChar char="■"/>
              <a:defRPr/>
            </a:lvl6pPr>
            <a:lvl7pPr marL="3200400" lvl="6" indent="-349250" algn="r" rtl="0">
              <a:lnSpc>
                <a:spcPct val="115000"/>
              </a:lnSpc>
              <a:spcBef>
                <a:spcPts val="2100"/>
              </a:spcBef>
              <a:spcAft>
                <a:spcPts val="0"/>
              </a:spcAft>
              <a:buSzPts val="1900"/>
              <a:buChar char="●"/>
              <a:defRPr/>
            </a:lvl7pPr>
            <a:lvl8pPr marL="3657600" lvl="7" indent="-349250" algn="r" rtl="0">
              <a:lnSpc>
                <a:spcPct val="115000"/>
              </a:lnSpc>
              <a:spcBef>
                <a:spcPts val="2100"/>
              </a:spcBef>
              <a:spcAft>
                <a:spcPts val="0"/>
              </a:spcAft>
              <a:buSzPts val="1900"/>
              <a:buChar char="○"/>
              <a:defRPr/>
            </a:lvl8pPr>
            <a:lvl9pPr marL="4114800" lvl="8" indent="-349250" algn="r" rtl="0">
              <a:lnSpc>
                <a:spcPct val="115000"/>
              </a:lnSpc>
              <a:spcBef>
                <a:spcPts val="2100"/>
              </a:spcBef>
              <a:spcAft>
                <a:spcPts val="2100"/>
              </a:spcAft>
              <a:buSzPts val="19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763"/>
        <p:cNvGrpSpPr/>
        <p:nvPr/>
      </p:nvGrpSpPr>
      <p:grpSpPr>
        <a:xfrm>
          <a:off x="0" y="0"/>
          <a:ext cx="0" cy="0"/>
          <a:chOff x="0" y="0"/>
          <a:chExt cx="0" cy="0"/>
        </a:xfrm>
      </p:grpSpPr>
      <p:sp>
        <p:nvSpPr>
          <p:cNvPr id="764" name="Google Shape;764;p7"/>
          <p:cNvSpPr txBox="1">
            <a:spLocks noGrp="1"/>
          </p:cNvSpPr>
          <p:nvPr>
            <p:ph type="title"/>
          </p:nvPr>
        </p:nvSpPr>
        <p:spPr>
          <a:xfrm>
            <a:off x="4011425" y="2076050"/>
            <a:ext cx="7389300" cy="2066100"/>
          </a:xfrm>
          <a:prstGeom prst="rect">
            <a:avLst/>
          </a:prstGeom>
          <a:effectLst>
            <a:outerShdw blurRad="50800" dist="38100" dir="2700000" algn="tl" rotWithShape="0">
              <a:schemeClr val="lt1">
                <a:alpha val="40000"/>
              </a:schemeClr>
            </a:outerShdw>
          </a:effectLst>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accent1"/>
              </a:buClr>
              <a:buSzPts val="6000"/>
              <a:buFont typeface="Aldrich"/>
              <a:buNone/>
              <a:defRPr sz="6000">
                <a:solidFill>
                  <a:schemeClr val="dk1"/>
                </a:solidFill>
              </a:defRPr>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765" name="Google Shape;765;p7"/>
          <p:cNvSpPr txBox="1">
            <a:spLocks noGrp="1"/>
          </p:cNvSpPr>
          <p:nvPr>
            <p:ph type="body" idx="1"/>
          </p:nvPr>
        </p:nvSpPr>
        <p:spPr>
          <a:xfrm>
            <a:off x="2401350" y="4705300"/>
            <a:ext cx="7389300"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grpSp>
        <p:nvGrpSpPr>
          <p:cNvPr id="766" name="Google Shape;766;p7"/>
          <p:cNvGrpSpPr/>
          <p:nvPr/>
        </p:nvGrpSpPr>
        <p:grpSpPr>
          <a:xfrm>
            <a:off x="120672" y="158225"/>
            <a:ext cx="3618609" cy="3006763"/>
            <a:chOff x="4383222" y="0"/>
            <a:chExt cx="3618609" cy="3006763"/>
          </a:xfrm>
        </p:grpSpPr>
        <p:grpSp>
          <p:nvGrpSpPr>
            <p:cNvPr id="767" name="Google Shape;767;p7"/>
            <p:cNvGrpSpPr/>
            <p:nvPr/>
          </p:nvGrpSpPr>
          <p:grpSpPr>
            <a:xfrm>
              <a:off x="4505789" y="103794"/>
              <a:ext cx="1972533" cy="2093660"/>
              <a:chOff x="3346366" y="66264"/>
              <a:chExt cx="4787701" cy="5081700"/>
            </a:xfrm>
          </p:grpSpPr>
          <p:sp>
            <p:nvSpPr>
              <p:cNvPr id="768" name="Google Shape;768;p7"/>
              <p:cNvSpPr/>
              <p:nvPr/>
            </p:nvSpPr>
            <p:spPr>
              <a:xfrm rot="-2830000">
                <a:off x="2620494" y="2234983"/>
                <a:ext cx="6239445" cy="744262"/>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9" name="Google Shape;769;p7"/>
              <p:cNvSpPr/>
              <p:nvPr/>
            </p:nvSpPr>
            <p:spPr>
              <a:xfrm rot="-2827716">
                <a:off x="2494786" y="2293359"/>
                <a:ext cx="6236242" cy="396002"/>
              </a:xfrm>
              <a:custGeom>
                <a:avLst/>
                <a:gdLst/>
                <a:ahLst/>
                <a:cxnLst/>
                <a:rect l="l" t="t" r="r" b="b"/>
                <a:pathLst>
                  <a:path w="6239499" h="396209" extrusionOk="0">
                    <a:moveTo>
                      <a:pt x="6130512" y="108986"/>
                    </a:moveTo>
                    <a:cubicBezTo>
                      <a:pt x="6197850" y="176324"/>
                      <a:pt x="6239499" y="269349"/>
                      <a:pt x="6239499" y="372103"/>
                    </a:cubicBezTo>
                    <a:lnTo>
                      <a:pt x="6237069" y="396209"/>
                    </a:lnTo>
                    <a:lnTo>
                      <a:pt x="6230613" y="332172"/>
                    </a:lnTo>
                    <a:cubicBezTo>
                      <a:pt x="6195916" y="162611"/>
                      <a:pt x="6045889" y="35061"/>
                      <a:pt x="5866071" y="35061"/>
                    </a:cubicBezTo>
                    <a:lnTo>
                      <a:pt x="370776" y="35061"/>
                    </a:lnTo>
                    <a:cubicBezTo>
                      <a:pt x="190959" y="35061"/>
                      <a:pt x="40932" y="162611"/>
                      <a:pt x="6235" y="332172"/>
                    </a:cubicBezTo>
                    <a:lnTo>
                      <a:pt x="1105" y="383057"/>
                    </a:lnTo>
                    <a:lnTo>
                      <a:pt x="1" y="372102"/>
                    </a:lnTo>
                    <a:cubicBezTo>
                      <a:pt x="0" y="166596"/>
                      <a:pt x="166597" y="0"/>
                      <a:pt x="372102" y="0"/>
                    </a:cubicBezTo>
                    <a:lnTo>
                      <a:pt x="5867397" y="0"/>
                    </a:lnTo>
                    <a:cubicBezTo>
                      <a:pt x="5970150" y="0"/>
                      <a:pt x="6063175" y="41649"/>
                      <a:pt x="6130512" y="10898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0" name="Google Shape;770;p7"/>
              <p:cNvSpPr/>
              <p:nvPr/>
            </p:nvSpPr>
            <p:spPr>
              <a:xfrm rot="-2827716">
                <a:off x="2746442" y="2526408"/>
                <a:ext cx="6236241" cy="396002"/>
              </a:xfrm>
              <a:custGeom>
                <a:avLst/>
                <a:gdLst/>
                <a:ahLst/>
                <a:cxnLst/>
                <a:rect l="l" t="t" r="r" b="b"/>
                <a:pathLst>
                  <a:path w="6239498" h="396209" extrusionOk="0">
                    <a:moveTo>
                      <a:pt x="6238394" y="13152"/>
                    </a:moveTo>
                    <a:lnTo>
                      <a:pt x="6239498" y="24106"/>
                    </a:lnTo>
                    <a:cubicBezTo>
                      <a:pt x="6239498" y="229612"/>
                      <a:pt x="6072902" y="396208"/>
                      <a:pt x="5867396" y="396209"/>
                    </a:cubicBezTo>
                    <a:lnTo>
                      <a:pt x="372102" y="396208"/>
                    </a:lnTo>
                    <a:cubicBezTo>
                      <a:pt x="166596" y="396208"/>
                      <a:pt x="0" y="229612"/>
                      <a:pt x="0" y="24106"/>
                    </a:cubicBezTo>
                    <a:lnTo>
                      <a:pt x="2430" y="0"/>
                    </a:lnTo>
                    <a:lnTo>
                      <a:pt x="8886" y="64036"/>
                    </a:lnTo>
                    <a:cubicBezTo>
                      <a:pt x="43583" y="233597"/>
                      <a:pt x="193610" y="361147"/>
                      <a:pt x="373427" y="361147"/>
                    </a:cubicBezTo>
                    <a:lnTo>
                      <a:pt x="5868722" y="361148"/>
                    </a:lnTo>
                    <a:cubicBezTo>
                      <a:pt x="6048540" y="361147"/>
                      <a:pt x="6198567" y="233597"/>
                      <a:pt x="6233264" y="64037"/>
                    </a:cubicBezTo>
                    <a:lnTo>
                      <a:pt x="6238394"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71" name="Google Shape;771;p7"/>
            <p:cNvGrpSpPr/>
            <p:nvPr/>
          </p:nvGrpSpPr>
          <p:grpSpPr>
            <a:xfrm>
              <a:off x="5262555" y="689003"/>
              <a:ext cx="1810715" cy="1917901"/>
              <a:chOff x="5031721" y="1309109"/>
              <a:chExt cx="4394938" cy="4655100"/>
            </a:xfrm>
          </p:grpSpPr>
          <p:sp>
            <p:nvSpPr>
              <p:cNvPr id="772" name="Google Shape;772;p7"/>
              <p:cNvSpPr/>
              <p:nvPr/>
            </p:nvSpPr>
            <p:spPr>
              <a:xfrm rot="-2830055">
                <a:off x="4392113" y="3271209"/>
                <a:ext cx="5670316"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3" name="Google Shape;773;p7"/>
              <p:cNvSpPr/>
              <p:nvPr/>
            </p:nvSpPr>
            <p:spPr>
              <a:xfrm rot="-2827716">
                <a:off x="4288978" y="3321658"/>
                <a:ext cx="5662529" cy="442790"/>
              </a:xfrm>
              <a:custGeom>
                <a:avLst/>
                <a:gdLst/>
                <a:ahLst/>
                <a:cxnLst/>
                <a:rect l="l" t="t" r="r" b="b"/>
                <a:pathLst>
                  <a:path w="5665486" h="443021" extrusionOk="0">
                    <a:moveTo>
                      <a:pt x="5563222" y="107036"/>
                    </a:moveTo>
                    <a:cubicBezTo>
                      <a:pt x="5612821" y="156635"/>
                      <a:pt x="5648229" y="220426"/>
                      <a:pt x="5662834" y="291795"/>
                    </a:cubicBezTo>
                    <a:lnTo>
                      <a:pt x="5665486" y="318110"/>
                    </a:lnTo>
                    <a:lnTo>
                      <a:pt x="5645411" y="253438"/>
                    </a:lnTo>
                    <a:cubicBezTo>
                      <a:pt x="5589934" y="122275"/>
                      <a:pt x="5460057" y="30240"/>
                      <a:pt x="5308685" y="30241"/>
                    </a:cubicBezTo>
                    <a:lnTo>
                      <a:pt x="369317" y="30242"/>
                    </a:lnTo>
                    <a:cubicBezTo>
                      <a:pt x="167487" y="30242"/>
                      <a:pt x="3872" y="193856"/>
                      <a:pt x="3872" y="395686"/>
                    </a:cubicBezTo>
                    <a:lnTo>
                      <a:pt x="8643" y="443021"/>
                    </a:lnTo>
                    <a:lnTo>
                      <a:pt x="7425" y="439096"/>
                    </a:lnTo>
                    <a:cubicBezTo>
                      <a:pt x="2557" y="415306"/>
                      <a:pt x="0" y="390674"/>
                      <a:pt x="0" y="365445"/>
                    </a:cubicBezTo>
                    <a:cubicBezTo>
                      <a:pt x="0" y="163615"/>
                      <a:pt x="163615" y="0"/>
                      <a:pt x="365446" y="0"/>
                    </a:cubicBezTo>
                    <a:lnTo>
                      <a:pt x="5304813" y="0"/>
                    </a:lnTo>
                    <a:cubicBezTo>
                      <a:pt x="5405728" y="0"/>
                      <a:pt x="5497090" y="40904"/>
                      <a:pt x="556322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4" name="Google Shape;774;p7"/>
              <p:cNvSpPr/>
              <p:nvPr/>
            </p:nvSpPr>
            <p:spPr>
              <a:xfrm rot="-2827716">
                <a:off x="4506872" y="3510328"/>
                <a:ext cx="5662530" cy="442790"/>
              </a:xfrm>
              <a:custGeom>
                <a:avLst/>
                <a:gdLst/>
                <a:ahLst/>
                <a:cxnLst/>
                <a:rect l="l" t="t" r="r" b="b"/>
                <a:pathLst>
                  <a:path w="5665487" h="443021" extrusionOk="0">
                    <a:moveTo>
                      <a:pt x="5656843" y="0"/>
                    </a:moveTo>
                    <a:lnTo>
                      <a:pt x="5658062" y="3926"/>
                    </a:lnTo>
                    <a:cubicBezTo>
                      <a:pt x="5662930" y="27716"/>
                      <a:pt x="5665487" y="52348"/>
                      <a:pt x="5665487" y="77576"/>
                    </a:cubicBezTo>
                    <a:cubicBezTo>
                      <a:pt x="5665487" y="279406"/>
                      <a:pt x="5501871" y="443021"/>
                      <a:pt x="5300042" y="443020"/>
                    </a:cubicBezTo>
                    <a:lnTo>
                      <a:pt x="360674" y="443021"/>
                    </a:lnTo>
                    <a:cubicBezTo>
                      <a:pt x="184073" y="443021"/>
                      <a:pt x="36730" y="317754"/>
                      <a:pt x="2653" y="151227"/>
                    </a:cubicBezTo>
                    <a:lnTo>
                      <a:pt x="0" y="124911"/>
                    </a:lnTo>
                    <a:lnTo>
                      <a:pt x="20076" y="189583"/>
                    </a:lnTo>
                    <a:cubicBezTo>
                      <a:pt x="75554" y="320747"/>
                      <a:pt x="205430" y="412780"/>
                      <a:pt x="356803" y="412780"/>
                    </a:cubicBezTo>
                    <a:lnTo>
                      <a:pt x="5296170" y="412779"/>
                    </a:lnTo>
                    <a:cubicBezTo>
                      <a:pt x="5498000" y="412780"/>
                      <a:pt x="5661616" y="249165"/>
                      <a:pt x="5661615" y="47335"/>
                    </a:cubicBezTo>
                    <a:lnTo>
                      <a:pt x="5656843" y="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75" name="Google Shape;775;p7"/>
            <p:cNvGrpSpPr/>
            <p:nvPr/>
          </p:nvGrpSpPr>
          <p:grpSpPr>
            <a:xfrm>
              <a:off x="5162670" y="406140"/>
              <a:ext cx="1780153" cy="1884900"/>
              <a:chOff x="4789281" y="622548"/>
              <a:chExt cx="4320760" cy="4575000"/>
            </a:xfrm>
          </p:grpSpPr>
          <p:sp>
            <p:nvSpPr>
              <p:cNvPr id="776" name="Google Shape;776;p7"/>
              <p:cNvSpPr/>
              <p:nvPr/>
            </p:nvSpPr>
            <p:spPr>
              <a:xfrm rot="-2829984">
                <a:off x="4167184" y="2544598"/>
                <a:ext cx="5561198"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7" name="Google Shape;777;p7"/>
              <p:cNvSpPr/>
              <p:nvPr/>
            </p:nvSpPr>
            <p:spPr>
              <a:xfrm rot="-2827716">
                <a:off x="4043638" y="2601761"/>
                <a:ext cx="5558206" cy="389373"/>
              </a:xfrm>
              <a:custGeom>
                <a:avLst/>
                <a:gdLst/>
                <a:ahLst/>
                <a:cxnLst/>
                <a:rect l="l" t="t" r="r" b="b"/>
                <a:pathLst>
                  <a:path w="5561109" h="389576" extrusionOk="0">
                    <a:moveTo>
                      <a:pt x="5454073" y="107036"/>
                    </a:moveTo>
                    <a:cubicBezTo>
                      <a:pt x="5520206" y="173169"/>
                      <a:pt x="5561109" y="264530"/>
                      <a:pt x="5561109" y="365446"/>
                    </a:cubicBezTo>
                    <a:lnTo>
                      <a:pt x="5558677" y="389576"/>
                    </a:lnTo>
                    <a:lnTo>
                      <a:pt x="5552354" y="326857"/>
                    </a:lnTo>
                    <a:cubicBezTo>
                      <a:pt x="5518278" y="160330"/>
                      <a:pt x="5370936" y="35062"/>
                      <a:pt x="5194334" y="35062"/>
                    </a:cubicBezTo>
                    <a:lnTo>
                      <a:pt x="364115" y="35063"/>
                    </a:lnTo>
                    <a:cubicBezTo>
                      <a:pt x="187514" y="35062"/>
                      <a:pt x="40171" y="160330"/>
                      <a:pt x="6095" y="326857"/>
                    </a:cubicBezTo>
                    <a:lnTo>
                      <a:pt x="1103" y="376376"/>
                    </a:lnTo>
                    <a:lnTo>
                      <a:pt x="1" y="365445"/>
                    </a:lnTo>
                    <a:cubicBezTo>
                      <a:pt x="0" y="163616"/>
                      <a:pt x="163616" y="1"/>
                      <a:pt x="365446" y="1"/>
                    </a:cubicBezTo>
                    <a:lnTo>
                      <a:pt x="5195665" y="0"/>
                    </a:lnTo>
                    <a:cubicBezTo>
                      <a:pt x="5296580" y="0"/>
                      <a:pt x="5387941" y="40904"/>
                      <a:pt x="5454073"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8" name="Google Shape;778;p7"/>
              <p:cNvSpPr/>
              <p:nvPr/>
            </p:nvSpPr>
            <p:spPr>
              <a:xfrm rot="-2827716">
                <a:off x="4297479" y="2830271"/>
                <a:ext cx="5558206" cy="389373"/>
              </a:xfrm>
              <a:custGeom>
                <a:avLst/>
                <a:gdLst/>
                <a:ahLst/>
                <a:cxnLst/>
                <a:rect l="l" t="t" r="r" b="b"/>
                <a:pathLst>
                  <a:path w="5561109" h="389576" extrusionOk="0">
                    <a:moveTo>
                      <a:pt x="5560007" y="13200"/>
                    </a:moveTo>
                    <a:lnTo>
                      <a:pt x="5561109" y="24131"/>
                    </a:lnTo>
                    <a:cubicBezTo>
                      <a:pt x="5561109" y="225961"/>
                      <a:pt x="5397494" y="389576"/>
                      <a:pt x="5195663" y="389576"/>
                    </a:cubicBezTo>
                    <a:lnTo>
                      <a:pt x="365445" y="389576"/>
                    </a:lnTo>
                    <a:cubicBezTo>
                      <a:pt x="163615" y="389576"/>
                      <a:pt x="0" y="225961"/>
                      <a:pt x="0" y="24131"/>
                    </a:cubicBezTo>
                    <a:lnTo>
                      <a:pt x="2433" y="0"/>
                    </a:lnTo>
                    <a:lnTo>
                      <a:pt x="8755" y="62720"/>
                    </a:lnTo>
                    <a:cubicBezTo>
                      <a:pt x="42832" y="229247"/>
                      <a:pt x="190174" y="354515"/>
                      <a:pt x="366776" y="354515"/>
                    </a:cubicBezTo>
                    <a:lnTo>
                      <a:pt x="5196994" y="354515"/>
                    </a:lnTo>
                    <a:cubicBezTo>
                      <a:pt x="5373596" y="354515"/>
                      <a:pt x="5520939" y="229247"/>
                      <a:pt x="5555015" y="62719"/>
                    </a:cubicBezTo>
                    <a:lnTo>
                      <a:pt x="5560007"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79" name="Google Shape;779;p7"/>
            <p:cNvGrpSpPr/>
            <p:nvPr/>
          </p:nvGrpSpPr>
          <p:grpSpPr>
            <a:xfrm>
              <a:off x="5994601" y="868882"/>
              <a:ext cx="1813377" cy="1920744"/>
              <a:chOff x="6808533" y="1745708"/>
              <a:chExt cx="4401400" cy="4662000"/>
            </a:xfrm>
          </p:grpSpPr>
          <p:sp>
            <p:nvSpPr>
              <p:cNvPr id="780" name="Google Shape;780;p7"/>
              <p:cNvSpPr/>
              <p:nvPr/>
            </p:nvSpPr>
            <p:spPr>
              <a:xfrm rot="-2829965">
                <a:off x="6167451" y="3711259"/>
                <a:ext cx="5679863"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1" name="Google Shape;781;p7"/>
              <p:cNvSpPr/>
              <p:nvPr/>
            </p:nvSpPr>
            <p:spPr>
              <a:xfrm rot="-2827716">
                <a:off x="6043945" y="3768489"/>
                <a:ext cx="5676734" cy="389373"/>
              </a:xfrm>
              <a:custGeom>
                <a:avLst/>
                <a:gdLst/>
                <a:ahLst/>
                <a:cxnLst/>
                <a:rect l="l" t="t" r="r" b="b"/>
                <a:pathLst>
                  <a:path w="5679699" h="389576" extrusionOk="0">
                    <a:moveTo>
                      <a:pt x="5572662" y="107036"/>
                    </a:moveTo>
                    <a:cubicBezTo>
                      <a:pt x="5638795" y="173169"/>
                      <a:pt x="5679699" y="264530"/>
                      <a:pt x="5679699" y="365445"/>
                    </a:cubicBezTo>
                    <a:lnTo>
                      <a:pt x="5677266" y="389576"/>
                    </a:lnTo>
                    <a:lnTo>
                      <a:pt x="5670943" y="326856"/>
                    </a:lnTo>
                    <a:cubicBezTo>
                      <a:pt x="5636867" y="160329"/>
                      <a:pt x="5489524" y="35062"/>
                      <a:pt x="5312922" y="35062"/>
                    </a:cubicBezTo>
                    <a:lnTo>
                      <a:pt x="364115" y="35062"/>
                    </a:lnTo>
                    <a:cubicBezTo>
                      <a:pt x="187513" y="35062"/>
                      <a:pt x="40170" y="160329"/>
                      <a:pt x="6094" y="326857"/>
                    </a:cubicBezTo>
                    <a:lnTo>
                      <a:pt x="1102" y="376376"/>
                    </a:lnTo>
                    <a:lnTo>
                      <a:pt x="0" y="365445"/>
                    </a:lnTo>
                    <a:cubicBezTo>
                      <a:pt x="0" y="163615"/>
                      <a:pt x="163616" y="1"/>
                      <a:pt x="365446" y="1"/>
                    </a:cubicBezTo>
                    <a:lnTo>
                      <a:pt x="5314253" y="0"/>
                    </a:lnTo>
                    <a:cubicBezTo>
                      <a:pt x="5415168" y="0"/>
                      <a:pt x="5506530" y="40904"/>
                      <a:pt x="557266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2" name="Google Shape;782;p7"/>
              <p:cNvSpPr/>
              <p:nvPr/>
            </p:nvSpPr>
            <p:spPr>
              <a:xfrm rot="-2827716">
                <a:off x="6297786" y="3996999"/>
                <a:ext cx="5676733" cy="389373"/>
              </a:xfrm>
              <a:custGeom>
                <a:avLst/>
                <a:gdLst/>
                <a:ahLst/>
                <a:cxnLst/>
                <a:rect l="l" t="t" r="r" b="b"/>
                <a:pathLst>
                  <a:path w="5679698" h="389576" extrusionOk="0">
                    <a:moveTo>
                      <a:pt x="5678596" y="13200"/>
                    </a:moveTo>
                    <a:lnTo>
                      <a:pt x="5679698" y="24131"/>
                    </a:lnTo>
                    <a:cubicBezTo>
                      <a:pt x="5679698" y="225961"/>
                      <a:pt x="5516083" y="389575"/>
                      <a:pt x="5314252" y="389575"/>
                    </a:cubicBezTo>
                    <a:lnTo>
                      <a:pt x="365445" y="389576"/>
                    </a:lnTo>
                    <a:cubicBezTo>
                      <a:pt x="163615" y="389576"/>
                      <a:pt x="0" y="225961"/>
                      <a:pt x="0" y="24131"/>
                    </a:cubicBezTo>
                    <a:lnTo>
                      <a:pt x="2432" y="0"/>
                    </a:lnTo>
                    <a:lnTo>
                      <a:pt x="8755" y="62720"/>
                    </a:lnTo>
                    <a:cubicBezTo>
                      <a:pt x="42832" y="229247"/>
                      <a:pt x="190174" y="354514"/>
                      <a:pt x="366775" y="354515"/>
                    </a:cubicBezTo>
                    <a:lnTo>
                      <a:pt x="5315583" y="354514"/>
                    </a:lnTo>
                    <a:cubicBezTo>
                      <a:pt x="5492185" y="354514"/>
                      <a:pt x="5639528" y="229246"/>
                      <a:pt x="5673604" y="62719"/>
                    </a:cubicBezTo>
                    <a:lnTo>
                      <a:pt x="5678596"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83" name="Google Shape;783;p7"/>
            <p:cNvGrpSpPr/>
            <p:nvPr/>
          </p:nvGrpSpPr>
          <p:grpSpPr>
            <a:xfrm>
              <a:off x="5041028" y="642225"/>
              <a:ext cx="1839573" cy="1955397"/>
              <a:chOff x="3765864" y="1195612"/>
              <a:chExt cx="5193601" cy="5520600"/>
            </a:xfrm>
          </p:grpSpPr>
          <p:sp>
            <p:nvSpPr>
              <p:cNvPr id="784" name="Google Shape;784;p7"/>
              <p:cNvSpPr/>
              <p:nvPr/>
            </p:nvSpPr>
            <p:spPr>
              <a:xfrm rot="-2830008">
                <a:off x="2937359" y="3590462"/>
                <a:ext cx="6850611"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5" name="Google Shape;785;p7"/>
              <p:cNvSpPr/>
              <p:nvPr/>
            </p:nvSpPr>
            <p:spPr>
              <a:xfrm rot="-2827716">
                <a:off x="2814227" y="3648150"/>
                <a:ext cx="6847034" cy="389347"/>
              </a:xfrm>
              <a:custGeom>
                <a:avLst/>
                <a:gdLst/>
                <a:ahLst/>
                <a:cxnLst/>
                <a:rect l="l" t="t" r="r" b="b"/>
                <a:pathLst>
                  <a:path w="6850610" h="389550" extrusionOk="0">
                    <a:moveTo>
                      <a:pt x="6743574" y="107037"/>
                    </a:moveTo>
                    <a:cubicBezTo>
                      <a:pt x="6809707" y="173170"/>
                      <a:pt x="6850610" y="264531"/>
                      <a:pt x="6850610" y="365445"/>
                    </a:cubicBezTo>
                    <a:lnTo>
                      <a:pt x="6848180" y="389550"/>
                    </a:lnTo>
                    <a:lnTo>
                      <a:pt x="6841860" y="326857"/>
                    </a:lnTo>
                    <a:cubicBezTo>
                      <a:pt x="6807784" y="160330"/>
                      <a:pt x="6660442" y="35062"/>
                      <a:pt x="6483840" y="35062"/>
                    </a:cubicBezTo>
                    <a:lnTo>
                      <a:pt x="364120" y="35061"/>
                    </a:lnTo>
                    <a:cubicBezTo>
                      <a:pt x="187518" y="35062"/>
                      <a:pt x="40175" y="160329"/>
                      <a:pt x="6099" y="326857"/>
                    </a:cubicBezTo>
                    <a:lnTo>
                      <a:pt x="1105" y="376401"/>
                    </a:lnTo>
                    <a:lnTo>
                      <a:pt x="0" y="365446"/>
                    </a:lnTo>
                    <a:cubicBezTo>
                      <a:pt x="0" y="163616"/>
                      <a:pt x="163615" y="1"/>
                      <a:pt x="365445" y="0"/>
                    </a:cubicBezTo>
                    <a:lnTo>
                      <a:pt x="6485166" y="1"/>
                    </a:lnTo>
                    <a:cubicBezTo>
                      <a:pt x="6586081" y="1"/>
                      <a:pt x="6677442" y="40905"/>
                      <a:pt x="6743574"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6" name="Google Shape;786;p7"/>
              <p:cNvSpPr/>
              <p:nvPr/>
            </p:nvSpPr>
            <p:spPr>
              <a:xfrm rot="-2827716">
                <a:off x="3061003" y="3876675"/>
                <a:ext cx="6847033" cy="389348"/>
              </a:xfrm>
              <a:custGeom>
                <a:avLst/>
                <a:gdLst/>
                <a:ahLst/>
                <a:cxnLst/>
                <a:rect l="l" t="t" r="r" b="b"/>
                <a:pathLst>
                  <a:path w="6850609" h="389551" extrusionOk="0">
                    <a:moveTo>
                      <a:pt x="6849505" y="13149"/>
                    </a:moveTo>
                    <a:lnTo>
                      <a:pt x="6850609" y="24105"/>
                    </a:lnTo>
                    <a:cubicBezTo>
                      <a:pt x="6850609" y="225936"/>
                      <a:pt x="6686995" y="389551"/>
                      <a:pt x="6485165" y="389550"/>
                    </a:cubicBezTo>
                    <a:lnTo>
                      <a:pt x="365445" y="389551"/>
                    </a:lnTo>
                    <a:cubicBezTo>
                      <a:pt x="163615" y="389551"/>
                      <a:pt x="0" y="225936"/>
                      <a:pt x="0" y="24106"/>
                    </a:cubicBezTo>
                    <a:lnTo>
                      <a:pt x="2430" y="0"/>
                    </a:lnTo>
                    <a:lnTo>
                      <a:pt x="8750" y="62695"/>
                    </a:lnTo>
                    <a:cubicBezTo>
                      <a:pt x="42826" y="229222"/>
                      <a:pt x="190169" y="354490"/>
                      <a:pt x="366771" y="354490"/>
                    </a:cubicBezTo>
                    <a:lnTo>
                      <a:pt x="6486491" y="354489"/>
                    </a:lnTo>
                    <a:cubicBezTo>
                      <a:pt x="6663092" y="354490"/>
                      <a:pt x="6810434" y="229222"/>
                      <a:pt x="6844510" y="62694"/>
                    </a:cubicBezTo>
                    <a:lnTo>
                      <a:pt x="6849505" y="1314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87" name="Google Shape;787;p7"/>
            <p:cNvGrpSpPr/>
            <p:nvPr/>
          </p:nvGrpSpPr>
          <p:grpSpPr>
            <a:xfrm>
              <a:off x="5589193" y="625647"/>
              <a:ext cx="1793913" cy="1896518"/>
              <a:chOff x="5824532" y="1155331"/>
              <a:chExt cx="4354159" cy="4603200"/>
            </a:xfrm>
          </p:grpSpPr>
          <p:sp>
            <p:nvSpPr>
              <p:cNvPr id="788" name="Google Shape;788;p7"/>
              <p:cNvSpPr/>
              <p:nvPr/>
            </p:nvSpPr>
            <p:spPr>
              <a:xfrm rot="-2830004">
                <a:off x="5196271" y="3091482"/>
                <a:ext cx="5599622" cy="730899"/>
              </a:xfrm>
              <a:prstGeom prst="roundRect">
                <a:avLst>
                  <a:gd name="adj" fmla="val 50000"/>
                </a:avLst>
              </a:prstGeom>
              <a:solidFill>
                <a:schemeClr val="accent5"/>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9" name="Google Shape;789;p7"/>
              <p:cNvSpPr/>
              <p:nvPr/>
            </p:nvSpPr>
            <p:spPr>
              <a:xfrm rot="-2827716">
                <a:off x="5072700" y="3148580"/>
                <a:ext cx="5596872" cy="389350"/>
              </a:xfrm>
              <a:custGeom>
                <a:avLst/>
                <a:gdLst/>
                <a:ahLst/>
                <a:cxnLst/>
                <a:rect l="l" t="t" r="r" b="b"/>
                <a:pathLst>
                  <a:path w="5599795" h="389553" extrusionOk="0">
                    <a:moveTo>
                      <a:pt x="5492759" y="107036"/>
                    </a:moveTo>
                    <a:cubicBezTo>
                      <a:pt x="5558891" y="173169"/>
                      <a:pt x="5599795" y="264530"/>
                      <a:pt x="5599795" y="365445"/>
                    </a:cubicBezTo>
                    <a:lnTo>
                      <a:pt x="5597364" y="389553"/>
                    </a:lnTo>
                    <a:lnTo>
                      <a:pt x="5591045" y="326860"/>
                    </a:lnTo>
                    <a:cubicBezTo>
                      <a:pt x="5556968" y="160333"/>
                      <a:pt x="5409625" y="35065"/>
                      <a:pt x="5233024" y="35065"/>
                    </a:cubicBezTo>
                    <a:lnTo>
                      <a:pt x="364119" y="35066"/>
                    </a:lnTo>
                    <a:cubicBezTo>
                      <a:pt x="187518" y="35065"/>
                      <a:pt x="40175" y="160333"/>
                      <a:pt x="6099" y="326860"/>
                    </a:cubicBezTo>
                    <a:lnTo>
                      <a:pt x="1105" y="376401"/>
                    </a:lnTo>
                    <a:lnTo>
                      <a:pt x="0" y="365445"/>
                    </a:lnTo>
                    <a:cubicBezTo>
                      <a:pt x="0" y="163615"/>
                      <a:pt x="163615" y="0"/>
                      <a:pt x="365444" y="1"/>
                    </a:cubicBezTo>
                    <a:lnTo>
                      <a:pt x="5234350" y="0"/>
                    </a:lnTo>
                    <a:cubicBezTo>
                      <a:pt x="5335265" y="0"/>
                      <a:pt x="5426626" y="40904"/>
                      <a:pt x="5492759"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0" name="Google Shape;790;p7"/>
              <p:cNvSpPr/>
              <p:nvPr/>
            </p:nvSpPr>
            <p:spPr>
              <a:xfrm rot="-2827716">
                <a:off x="5333650" y="3377103"/>
                <a:ext cx="5596872" cy="389351"/>
              </a:xfrm>
              <a:custGeom>
                <a:avLst/>
                <a:gdLst/>
                <a:ahLst/>
                <a:cxnLst/>
                <a:rect l="l" t="t" r="r" b="b"/>
                <a:pathLst>
                  <a:path w="5599795" h="389554" extrusionOk="0">
                    <a:moveTo>
                      <a:pt x="5598690" y="13152"/>
                    </a:moveTo>
                    <a:lnTo>
                      <a:pt x="5599795" y="24109"/>
                    </a:lnTo>
                    <a:cubicBezTo>
                      <a:pt x="5599795" y="225939"/>
                      <a:pt x="5436180" y="389554"/>
                      <a:pt x="5234350" y="389554"/>
                    </a:cubicBezTo>
                    <a:lnTo>
                      <a:pt x="365445" y="389554"/>
                    </a:lnTo>
                    <a:cubicBezTo>
                      <a:pt x="163614" y="389554"/>
                      <a:pt x="0" y="225939"/>
                      <a:pt x="0" y="24109"/>
                    </a:cubicBezTo>
                    <a:lnTo>
                      <a:pt x="2431" y="0"/>
                    </a:lnTo>
                    <a:lnTo>
                      <a:pt x="8750" y="62694"/>
                    </a:lnTo>
                    <a:cubicBezTo>
                      <a:pt x="42827" y="229221"/>
                      <a:pt x="190169" y="354489"/>
                      <a:pt x="366771" y="354489"/>
                    </a:cubicBezTo>
                    <a:lnTo>
                      <a:pt x="5235676" y="354489"/>
                    </a:lnTo>
                    <a:cubicBezTo>
                      <a:pt x="5412277" y="354489"/>
                      <a:pt x="5559620" y="229221"/>
                      <a:pt x="5593696" y="62694"/>
                    </a:cubicBezTo>
                    <a:lnTo>
                      <a:pt x="5598690"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91" name="Google Shape;791;p7"/>
            <p:cNvGrpSpPr/>
            <p:nvPr/>
          </p:nvGrpSpPr>
          <p:grpSpPr>
            <a:xfrm>
              <a:off x="5736776" y="1118433"/>
              <a:ext cx="1754220" cy="1853753"/>
              <a:chOff x="6182744" y="2351413"/>
              <a:chExt cx="4257816" cy="4499400"/>
            </a:xfrm>
          </p:grpSpPr>
          <p:sp>
            <p:nvSpPr>
              <p:cNvPr id="792" name="Google Shape;792;p7"/>
              <p:cNvSpPr/>
              <p:nvPr/>
            </p:nvSpPr>
            <p:spPr>
              <a:xfrm rot="-2830035">
                <a:off x="5577129" y="4235663"/>
                <a:ext cx="5458031"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3" name="Google Shape;793;p7"/>
              <p:cNvSpPr/>
              <p:nvPr/>
            </p:nvSpPr>
            <p:spPr>
              <a:xfrm rot="-2827716">
                <a:off x="5453545" y="4292751"/>
                <a:ext cx="5455263" cy="389351"/>
              </a:xfrm>
              <a:custGeom>
                <a:avLst/>
                <a:gdLst/>
                <a:ahLst/>
                <a:cxnLst/>
                <a:rect l="l" t="t" r="r" b="b"/>
                <a:pathLst>
                  <a:path w="5458112" h="389554" extrusionOk="0">
                    <a:moveTo>
                      <a:pt x="5351075" y="107037"/>
                    </a:moveTo>
                    <a:cubicBezTo>
                      <a:pt x="5417207" y="173169"/>
                      <a:pt x="5458112" y="264530"/>
                      <a:pt x="5458112" y="365445"/>
                    </a:cubicBezTo>
                    <a:lnTo>
                      <a:pt x="5455681" y="389554"/>
                    </a:lnTo>
                    <a:lnTo>
                      <a:pt x="5449360" y="326860"/>
                    </a:lnTo>
                    <a:cubicBezTo>
                      <a:pt x="5415284" y="160333"/>
                      <a:pt x="5267942" y="35065"/>
                      <a:pt x="5091341" y="35066"/>
                    </a:cubicBezTo>
                    <a:lnTo>
                      <a:pt x="364118" y="35065"/>
                    </a:lnTo>
                    <a:cubicBezTo>
                      <a:pt x="187517" y="35066"/>
                      <a:pt x="40174" y="160334"/>
                      <a:pt x="6098" y="326861"/>
                    </a:cubicBezTo>
                    <a:lnTo>
                      <a:pt x="1104" y="376403"/>
                    </a:lnTo>
                    <a:lnTo>
                      <a:pt x="0" y="365446"/>
                    </a:lnTo>
                    <a:cubicBezTo>
                      <a:pt x="-1" y="163616"/>
                      <a:pt x="163615" y="1"/>
                      <a:pt x="365444" y="0"/>
                    </a:cubicBezTo>
                    <a:lnTo>
                      <a:pt x="5092667" y="1"/>
                    </a:lnTo>
                    <a:cubicBezTo>
                      <a:pt x="5193582" y="1"/>
                      <a:pt x="5284943" y="40904"/>
                      <a:pt x="5351075"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4" name="Google Shape;794;p7"/>
              <p:cNvSpPr/>
              <p:nvPr/>
            </p:nvSpPr>
            <p:spPr>
              <a:xfrm rot="-2827716">
                <a:off x="5714497" y="4521277"/>
                <a:ext cx="5455263" cy="389350"/>
              </a:xfrm>
              <a:custGeom>
                <a:avLst/>
                <a:gdLst/>
                <a:ahLst/>
                <a:cxnLst/>
                <a:rect l="l" t="t" r="r" b="b"/>
                <a:pathLst>
                  <a:path w="5458112" h="389553" extrusionOk="0">
                    <a:moveTo>
                      <a:pt x="5457007" y="13151"/>
                    </a:moveTo>
                    <a:lnTo>
                      <a:pt x="5458112" y="24107"/>
                    </a:lnTo>
                    <a:cubicBezTo>
                      <a:pt x="5458112" y="225937"/>
                      <a:pt x="5294496" y="389553"/>
                      <a:pt x="5092667" y="389553"/>
                    </a:cubicBezTo>
                    <a:lnTo>
                      <a:pt x="365445" y="389553"/>
                    </a:lnTo>
                    <a:cubicBezTo>
                      <a:pt x="163615" y="389553"/>
                      <a:pt x="0" y="225938"/>
                      <a:pt x="0" y="24108"/>
                    </a:cubicBezTo>
                    <a:lnTo>
                      <a:pt x="2430" y="0"/>
                    </a:lnTo>
                    <a:lnTo>
                      <a:pt x="8750" y="62693"/>
                    </a:lnTo>
                    <a:cubicBezTo>
                      <a:pt x="42827" y="229220"/>
                      <a:pt x="190169" y="354488"/>
                      <a:pt x="366771" y="354488"/>
                    </a:cubicBezTo>
                    <a:lnTo>
                      <a:pt x="5093993" y="354487"/>
                    </a:lnTo>
                    <a:cubicBezTo>
                      <a:pt x="5270594" y="354488"/>
                      <a:pt x="5417937" y="229219"/>
                      <a:pt x="5452013" y="62692"/>
                    </a:cubicBezTo>
                    <a:lnTo>
                      <a:pt x="5457007" y="13151"/>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95" name="Google Shape;795;p7"/>
            <p:cNvGrpSpPr/>
            <p:nvPr/>
          </p:nvGrpSpPr>
          <p:grpSpPr>
            <a:xfrm>
              <a:off x="7011036" y="1487895"/>
              <a:ext cx="990796" cy="1048870"/>
              <a:chOff x="9275607" y="3248167"/>
              <a:chExt cx="2404844" cy="2545800"/>
            </a:xfrm>
          </p:grpSpPr>
          <p:sp>
            <p:nvSpPr>
              <p:cNvPr id="796" name="Google Shape;796;p7"/>
              <p:cNvSpPr/>
              <p:nvPr/>
            </p:nvSpPr>
            <p:spPr>
              <a:xfrm rot="-2830077">
                <a:off x="8888438" y="4357500"/>
                <a:ext cx="3168338" cy="327135"/>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7" name="Google Shape;797;p7"/>
              <p:cNvSpPr/>
              <p:nvPr/>
            </p:nvSpPr>
            <p:spPr>
              <a:xfrm rot="-2827716">
                <a:off x="8837051" y="4381832"/>
                <a:ext cx="3166615" cy="184314"/>
              </a:xfrm>
              <a:custGeom>
                <a:avLst/>
                <a:gdLst/>
                <a:ahLst/>
                <a:cxnLst/>
                <a:rect l="l" t="t" r="r" b="b"/>
                <a:pathLst>
                  <a:path w="3168269" h="184410" extrusionOk="0">
                    <a:moveTo>
                      <a:pt x="3120354" y="47916"/>
                    </a:moveTo>
                    <a:cubicBezTo>
                      <a:pt x="3149958" y="77520"/>
                      <a:pt x="3168269" y="118419"/>
                      <a:pt x="3168269" y="163593"/>
                    </a:cubicBezTo>
                    <a:lnTo>
                      <a:pt x="3164066" y="184410"/>
                    </a:lnTo>
                    <a:lnTo>
                      <a:pt x="3154087" y="134981"/>
                    </a:lnTo>
                    <a:cubicBezTo>
                      <a:pt x="3129252" y="76265"/>
                      <a:pt x="3071113" y="35066"/>
                      <a:pt x="3003350" y="35065"/>
                    </a:cubicBezTo>
                    <a:lnTo>
                      <a:pt x="162267" y="35065"/>
                    </a:lnTo>
                    <a:cubicBezTo>
                      <a:pt x="94504" y="35065"/>
                      <a:pt x="36365" y="76265"/>
                      <a:pt x="11530" y="134981"/>
                    </a:cubicBezTo>
                    <a:lnTo>
                      <a:pt x="2877" y="177843"/>
                    </a:lnTo>
                    <a:lnTo>
                      <a:pt x="1" y="163594"/>
                    </a:lnTo>
                    <a:cubicBezTo>
                      <a:pt x="0" y="73243"/>
                      <a:pt x="73243" y="0"/>
                      <a:pt x="163593" y="0"/>
                    </a:cubicBezTo>
                    <a:lnTo>
                      <a:pt x="3004676" y="0"/>
                    </a:lnTo>
                    <a:cubicBezTo>
                      <a:pt x="3049851" y="0"/>
                      <a:pt x="3090750" y="18312"/>
                      <a:pt x="3120354" y="4791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8" name="Google Shape;798;p7"/>
              <p:cNvSpPr/>
              <p:nvPr/>
            </p:nvSpPr>
            <p:spPr>
              <a:xfrm rot="-2827716">
                <a:off x="8952392" y="4475363"/>
                <a:ext cx="3166615" cy="184313"/>
              </a:xfrm>
              <a:custGeom>
                <a:avLst/>
                <a:gdLst/>
                <a:ahLst/>
                <a:cxnLst/>
                <a:rect l="l" t="t" r="r" b="b"/>
                <a:pathLst>
                  <a:path w="3168269" h="184409" extrusionOk="0">
                    <a:moveTo>
                      <a:pt x="3165392" y="6567"/>
                    </a:moveTo>
                    <a:lnTo>
                      <a:pt x="3168269" y="20815"/>
                    </a:lnTo>
                    <a:cubicBezTo>
                      <a:pt x="3168269" y="111166"/>
                      <a:pt x="3095027" y="184408"/>
                      <a:pt x="3004676" y="184409"/>
                    </a:cubicBezTo>
                    <a:lnTo>
                      <a:pt x="163593" y="184409"/>
                    </a:lnTo>
                    <a:cubicBezTo>
                      <a:pt x="73243" y="184409"/>
                      <a:pt x="0" y="111166"/>
                      <a:pt x="1" y="20816"/>
                    </a:cubicBezTo>
                    <a:lnTo>
                      <a:pt x="4203" y="0"/>
                    </a:lnTo>
                    <a:lnTo>
                      <a:pt x="14182" y="49428"/>
                    </a:lnTo>
                    <a:cubicBezTo>
                      <a:pt x="39017" y="108145"/>
                      <a:pt x="97156" y="149344"/>
                      <a:pt x="164919" y="149344"/>
                    </a:cubicBezTo>
                    <a:lnTo>
                      <a:pt x="3006002" y="149344"/>
                    </a:lnTo>
                    <a:cubicBezTo>
                      <a:pt x="3073765" y="149344"/>
                      <a:pt x="3131904" y="108144"/>
                      <a:pt x="3156739" y="49428"/>
                    </a:cubicBezTo>
                    <a:lnTo>
                      <a:pt x="3165392" y="6567"/>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99" name="Google Shape;799;p7"/>
            <p:cNvGrpSpPr/>
            <p:nvPr/>
          </p:nvGrpSpPr>
          <p:grpSpPr>
            <a:xfrm>
              <a:off x="5643188" y="884170"/>
              <a:ext cx="1820494" cy="1928407"/>
              <a:chOff x="5955587" y="1782813"/>
              <a:chExt cx="4418674" cy="4680600"/>
            </a:xfrm>
          </p:grpSpPr>
          <p:sp>
            <p:nvSpPr>
              <p:cNvPr id="800" name="Google Shape;800;p7"/>
              <p:cNvSpPr/>
              <p:nvPr/>
            </p:nvSpPr>
            <p:spPr>
              <a:xfrm rot="-2830029">
                <a:off x="5310423" y="3757664"/>
                <a:ext cx="5705129"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1" name="Google Shape;801;p7"/>
              <p:cNvSpPr/>
              <p:nvPr/>
            </p:nvSpPr>
            <p:spPr>
              <a:xfrm rot="-2827716">
                <a:off x="5186938" y="3814894"/>
                <a:ext cx="5702117" cy="389357"/>
              </a:xfrm>
              <a:custGeom>
                <a:avLst/>
                <a:gdLst/>
                <a:ahLst/>
                <a:cxnLst/>
                <a:rect l="l" t="t" r="r" b="b"/>
                <a:pathLst>
                  <a:path w="5705095" h="389560" extrusionOk="0">
                    <a:moveTo>
                      <a:pt x="5598059" y="107036"/>
                    </a:moveTo>
                    <a:cubicBezTo>
                      <a:pt x="5664191" y="173169"/>
                      <a:pt x="5705095" y="264530"/>
                      <a:pt x="5705095" y="365446"/>
                    </a:cubicBezTo>
                    <a:lnTo>
                      <a:pt x="5702664" y="389560"/>
                    </a:lnTo>
                    <a:lnTo>
                      <a:pt x="5696344" y="326859"/>
                    </a:lnTo>
                    <a:cubicBezTo>
                      <a:pt x="5662267" y="160332"/>
                      <a:pt x="5514924" y="35064"/>
                      <a:pt x="5338323" y="35064"/>
                    </a:cubicBezTo>
                    <a:lnTo>
                      <a:pt x="364118" y="35065"/>
                    </a:lnTo>
                    <a:cubicBezTo>
                      <a:pt x="187517" y="35064"/>
                      <a:pt x="40174" y="160332"/>
                      <a:pt x="6098" y="326859"/>
                    </a:cubicBezTo>
                    <a:lnTo>
                      <a:pt x="1104" y="376394"/>
                    </a:lnTo>
                    <a:lnTo>
                      <a:pt x="0" y="365445"/>
                    </a:lnTo>
                    <a:cubicBezTo>
                      <a:pt x="1" y="163616"/>
                      <a:pt x="163615" y="0"/>
                      <a:pt x="365445" y="1"/>
                    </a:cubicBezTo>
                    <a:lnTo>
                      <a:pt x="5339650" y="0"/>
                    </a:lnTo>
                    <a:cubicBezTo>
                      <a:pt x="5440565" y="0"/>
                      <a:pt x="5531927" y="40904"/>
                      <a:pt x="5598059"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2" name="Google Shape;802;p7"/>
              <p:cNvSpPr/>
              <p:nvPr/>
            </p:nvSpPr>
            <p:spPr>
              <a:xfrm rot="-2827716">
                <a:off x="5440794" y="4043414"/>
                <a:ext cx="5702117" cy="389357"/>
              </a:xfrm>
              <a:custGeom>
                <a:avLst/>
                <a:gdLst/>
                <a:ahLst/>
                <a:cxnLst/>
                <a:rect l="l" t="t" r="r" b="b"/>
                <a:pathLst>
                  <a:path w="5705095" h="389560" extrusionOk="0">
                    <a:moveTo>
                      <a:pt x="5703991" y="13166"/>
                    </a:moveTo>
                    <a:lnTo>
                      <a:pt x="5705095" y="24115"/>
                    </a:lnTo>
                    <a:cubicBezTo>
                      <a:pt x="5705095" y="225945"/>
                      <a:pt x="5541480" y="389560"/>
                      <a:pt x="5339650" y="389560"/>
                    </a:cubicBezTo>
                    <a:lnTo>
                      <a:pt x="365445" y="389560"/>
                    </a:lnTo>
                    <a:cubicBezTo>
                      <a:pt x="163615" y="389560"/>
                      <a:pt x="0" y="225945"/>
                      <a:pt x="0" y="24115"/>
                    </a:cubicBezTo>
                    <a:lnTo>
                      <a:pt x="2431" y="0"/>
                    </a:lnTo>
                    <a:lnTo>
                      <a:pt x="8752" y="62702"/>
                    </a:lnTo>
                    <a:cubicBezTo>
                      <a:pt x="42828" y="229229"/>
                      <a:pt x="190170" y="354497"/>
                      <a:pt x="366772" y="354497"/>
                    </a:cubicBezTo>
                    <a:lnTo>
                      <a:pt x="5340977" y="354496"/>
                    </a:lnTo>
                    <a:cubicBezTo>
                      <a:pt x="5517579" y="354496"/>
                      <a:pt x="5664921" y="229229"/>
                      <a:pt x="5698998" y="62701"/>
                    </a:cubicBezTo>
                    <a:lnTo>
                      <a:pt x="5703991" y="1316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03" name="Google Shape;803;p7"/>
            <p:cNvGrpSpPr/>
            <p:nvPr/>
          </p:nvGrpSpPr>
          <p:grpSpPr>
            <a:xfrm>
              <a:off x="4649077" y="729180"/>
              <a:ext cx="1271830" cy="1345750"/>
              <a:chOff x="2134683" y="1406427"/>
              <a:chExt cx="4494099" cy="4755300"/>
            </a:xfrm>
          </p:grpSpPr>
          <p:sp>
            <p:nvSpPr>
              <p:cNvPr id="804" name="Google Shape;804;p7"/>
              <p:cNvSpPr/>
              <p:nvPr/>
            </p:nvSpPr>
            <p:spPr>
              <a:xfrm rot="-2829977">
                <a:off x="1469270" y="3422451"/>
                <a:ext cx="5814027" cy="723252"/>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5" name="Google Shape;805;p7"/>
              <p:cNvSpPr/>
              <p:nvPr/>
            </p:nvSpPr>
            <p:spPr>
              <a:xfrm rot="-2827716">
                <a:off x="1347244" y="3479082"/>
                <a:ext cx="5810844" cy="385501"/>
              </a:xfrm>
              <a:custGeom>
                <a:avLst/>
                <a:gdLst/>
                <a:ahLst/>
                <a:cxnLst/>
                <a:rect l="l" t="t" r="r" b="b"/>
                <a:pathLst>
                  <a:path w="5813879" h="385702" extrusionOk="0">
                    <a:moveTo>
                      <a:pt x="5707969" y="105910"/>
                    </a:moveTo>
                    <a:cubicBezTo>
                      <a:pt x="5773405" y="171347"/>
                      <a:pt x="5813879" y="261747"/>
                      <a:pt x="5813879" y="361600"/>
                    </a:cubicBezTo>
                    <a:lnTo>
                      <a:pt x="5813877" y="361600"/>
                    </a:lnTo>
                    <a:lnTo>
                      <a:pt x="5811448" y="385702"/>
                    </a:lnTo>
                    <a:lnTo>
                      <a:pt x="5805207" y="323791"/>
                    </a:lnTo>
                    <a:cubicBezTo>
                      <a:pt x="5771489" y="159015"/>
                      <a:pt x="5625695" y="35065"/>
                      <a:pt x="5450953" y="35065"/>
                    </a:cubicBezTo>
                    <a:lnTo>
                      <a:pt x="360274" y="35066"/>
                    </a:lnTo>
                    <a:cubicBezTo>
                      <a:pt x="185532" y="35065"/>
                      <a:pt x="39739" y="159016"/>
                      <a:pt x="6021" y="323791"/>
                    </a:cubicBezTo>
                    <a:lnTo>
                      <a:pt x="1105" y="372556"/>
                    </a:lnTo>
                    <a:lnTo>
                      <a:pt x="0" y="361600"/>
                    </a:lnTo>
                    <a:lnTo>
                      <a:pt x="7347" y="288725"/>
                    </a:lnTo>
                    <a:cubicBezTo>
                      <a:pt x="41065" y="123951"/>
                      <a:pt x="186858" y="0"/>
                      <a:pt x="361600" y="0"/>
                    </a:cubicBezTo>
                    <a:lnTo>
                      <a:pt x="5452279" y="0"/>
                    </a:lnTo>
                    <a:cubicBezTo>
                      <a:pt x="5552132" y="0"/>
                      <a:pt x="5642532" y="40474"/>
                      <a:pt x="5707969" y="10591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6" name="Google Shape;806;p7"/>
              <p:cNvSpPr/>
              <p:nvPr/>
            </p:nvSpPr>
            <p:spPr>
              <a:xfrm rot="-2827716">
                <a:off x="1605376" y="3704992"/>
                <a:ext cx="5810844" cy="385508"/>
              </a:xfrm>
              <a:custGeom>
                <a:avLst/>
                <a:gdLst/>
                <a:ahLst/>
                <a:cxnLst/>
                <a:rect l="l" t="t" r="r" b="b"/>
                <a:pathLst>
                  <a:path w="5813879" h="385709" extrusionOk="0">
                    <a:moveTo>
                      <a:pt x="5812774" y="13146"/>
                    </a:moveTo>
                    <a:lnTo>
                      <a:pt x="5813879" y="24109"/>
                    </a:lnTo>
                    <a:lnTo>
                      <a:pt x="5813878" y="24109"/>
                    </a:lnTo>
                    <a:cubicBezTo>
                      <a:pt x="5813877" y="223815"/>
                      <a:pt x="5651984" y="385709"/>
                      <a:pt x="5452278" y="385709"/>
                    </a:cubicBezTo>
                    <a:lnTo>
                      <a:pt x="361601" y="385708"/>
                    </a:lnTo>
                    <a:cubicBezTo>
                      <a:pt x="186857" y="385708"/>
                      <a:pt x="41065" y="261758"/>
                      <a:pt x="7347" y="96983"/>
                    </a:cubicBezTo>
                    <a:lnTo>
                      <a:pt x="0" y="24109"/>
                    </a:lnTo>
                    <a:lnTo>
                      <a:pt x="2431" y="0"/>
                    </a:lnTo>
                    <a:lnTo>
                      <a:pt x="8673" y="61918"/>
                    </a:lnTo>
                    <a:cubicBezTo>
                      <a:pt x="42391" y="226693"/>
                      <a:pt x="188183" y="350643"/>
                      <a:pt x="362926" y="350643"/>
                    </a:cubicBezTo>
                    <a:lnTo>
                      <a:pt x="5453604" y="350644"/>
                    </a:lnTo>
                    <a:cubicBezTo>
                      <a:pt x="5628346" y="350644"/>
                      <a:pt x="5774139" y="226694"/>
                      <a:pt x="5807857" y="61919"/>
                    </a:cubicBezTo>
                    <a:lnTo>
                      <a:pt x="5812774" y="1314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07" name="Google Shape;807;p7"/>
            <p:cNvGrpSpPr/>
            <p:nvPr/>
          </p:nvGrpSpPr>
          <p:grpSpPr>
            <a:xfrm>
              <a:off x="6465781" y="1606140"/>
              <a:ext cx="1271558" cy="1351813"/>
              <a:chOff x="7952172" y="3535170"/>
              <a:chExt cx="3086305" cy="3281100"/>
            </a:xfrm>
          </p:grpSpPr>
          <p:sp>
            <p:nvSpPr>
              <p:cNvPr id="808" name="Google Shape;808;p7"/>
              <p:cNvSpPr/>
              <p:nvPr/>
            </p:nvSpPr>
            <p:spPr>
              <a:xfrm rot="-2829986">
                <a:off x="7439577" y="4978085"/>
                <a:ext cx="4107691" cy="395269"/>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9" name="Google Shape;809;p7"/>
              <p:cNvSpPr/>
              <p:nvPr/>
            </p:nvSpPr>
            <p:spPr>
              <a:xfrm rot="-2827716">
                <a:off x="7376022" y="5008186"/>
                <a:ext cx="4105426" cy="218287"/>
              </a:xfrm>
              <a:custGeom>
                <a:avLst/>
                <a:gdLst/>
                <a:ahLst/>
                <a:cxnLst/>
                <a:rect l="l" t="t" r="r" b="b"/>
                <a:pathLst>
                  <a:path w="4107570" h="218401" extrusionOk="0">
                    <a:moveTo>
                      <a:pt x="4049699" y="57870"/>
                    </a:moveTo>
                    <a:cubicBezTo>
                      <a:pt x="4085455" y="93627"/>
                      <a:pt x="4107570" y="143024"/>
                      <a:pt x="4107570" y="197586"/>
                    </a:cubicBezTo>
                    <a:lnTo>
                      <a:pt x="4107569" y="197586"/>
                    </a:lnTo>
                    <a:lnTo>
                      <a:pt x="4103367" y="218401"/>
                    </a:lnTo>
                    <a:lnTo>
                      <a:pt x="4090716" y="155740"/>
                    </a:lnTo>
                    <a:cubicBezTo>
                      <a:pt x="4060721" y="84823"/>
                      <a:pt x="3990500" y="35063"/>
                      <a:pt x="3908657" y="35064"/>
                    </a:cubicBezTo>
                    <a:lnTo>
                      <a:pt x="196259" y="35063"/>
                    </a:lnTo>
                    <a:cubicBezTo>
                      <a:pt x="114415" y="35064"/>
                      <a:pt x="44195" y="84824"/>
                      <a:pt x="14200" y="155740"/>
                    </a:cubicBezTo>
                    <a:lnTo>
                      <a:pt x="2876" y="211831"/>
                    </a:lnTo>
                    <a:lnTo>
                      <a:pt x="0" y="197585"/>
                    </a:lnTo>
                    <a:lnTo>
                      <a:pt x="0" y="197586"/>
                    </a:lnTo>
                    <a:cubicBezTo>
                      <a:pt x="1" y="88462"/>
                      <a:pt x="88462" y="0"/>
                      <a:pt x="197586" y="0"/>
                    </a:cubicBezTo>
                    <a:lnTo>
                      <a:pt x="3909984" y="0"/>
                    </a:lnTo>
                    <a:cubicBezTo>
                      <a:pt x="3964546" y="0"/>
                      <a:pt x="4013943" y="22115"/>
                      <a:pt x="4049699" y="5787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0" name="Google Shape;810;p7"/>
              <p:cNvSpPr/>
              <p:nvPr/>
            </p:nvSpPr>
            <p:spPr>
              <a:xfrm rot="-2827716">
                <a:off x="7509199" y="5124823"/>
                <a:ext cx="4105427" cy="218290"/>
              </a:xfrm>
              <a:custGeom>
                <a:avLst/>
                <a:gdLst/>
                <a:ahLst/>
                <a:cxnLst/>
                <a:rect l="l" t="t" r="r" b="b"/>
                <a:pathLst>
                  <a:path w="4107571" h="218404" extrusionOk="0">
                    <a:moveTo>
                      <a:pt x="4104695" y="6570"/>
                    </a:moveTo>
                    <a:lnTo>
                      <a:pt x="4107571" y="20818"/>
                    </a:lnTo>
                    <a:lnTo>
                      <a:pt x="4107569" y="20818"/>
                    </a:lnTo>
                    <a:cubicBezTo>
                      <a:pt x="4107569" y="129942"/>
                      <a:pt x="4019108" y="218404"/>
                      <a:pt x="3909983" y="218404"/>
                    </a:cubicBezTo>
                    <a:lnTo>
                      <a:pt x="197587" y="218403"/>
                    </a:lnTo>
                    <a:cubicBezTo>
                      <a:pt x="88463" y="218403"/>
                      <a:pt x="0" y="129941"/>
                      <a:pt x="0" y="20818"/>
                    </a:cubicBezTo>
                    <a:lnTo>
                      <a:pt x="1" y="20818"/>
                    </a:lnTo>
                    <a:lnTo>
                      <a:pt x="4204" y="0"/>
                    </a:lnTo>
                    <a:lnTo>
                      <a:pt x="16855" y="62664"/>
                    </a:lnTo>
                    <a:cubicBezTo>
                      <a:pt x="46850" y="133580"/>
                      <a:pt x="117071" y="183340"/>
                      <a:pt x="198914" y="183340"/>
                    </a:cubicBezTo>
                    <a:lnTo>
                      <a:pt x="3911311" y="183341"/>
                    </a:lnTo>
                    <a:cubicBezTo>
                      <a:pt x="3993154" y="183341"/>
                      <a:pt x="4063375" y="133581"/>
                      <a:pt x="4093370" y="62664"/>
                    </a:cubicBezTo>
                    <a:lnTo>
                      <a:pt x="4104695" y="657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11" name="Google Shape;811;p7"/>
            <p:cNvGrpSpPr/>
            <p:nvPr/>
          </p:nvGrpSpPr>
          <p:grpSpPr>
            <a:xfrm>
              <a:off x="7234416" y="1767585"/>
              <a:ext cx="672217" cy="712307"/>
              <a:chOff x="9817792" y="3927025"/>
              <a:chExt cx="1631594" cy="1728900"/>
            </a:xfrm>
          </p:grpSpPr>
          <p:sp>
            <p:nvSpPr>
              <p:cNvPr id="812" name="Google Shape;812;p7"/>
              <p:cNvSpPr/>
              <p:nvPr/>
            </p:nvSpPr>
            <p:spPr>
              <a:xfrm rot="-2829923">
                <a:off x="9564967" y="4670579"/>
                <a:ext cx="2133450" cy="241791"/>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3" name="Google Shape;813;p7"/>
              <p:cNvSpPr/>
              <p:nvPr/>
            </p:nvSpPr>
            <p:spPr>
              <a:xfrm rot="-2827716">
                <a:off x="9528923" y="4687498"/>
                <a:ext cx="2132346" cy="141707"/>
              </a:xfrm>
              <a:custGeom>
                <a:avLst/>
                <a:gdLst/>
                <a:ahLst/>
                <a:cxnLst/>
                <a:rect l="l" t="t" r="r" b="b"/>
                <a:pathLst>
                  <a:path w="2133460" h="141781" extrusionOk="0">
                    <a:moveTo>
                      <a:pt x="2098031" y="35430"/>
                    </a:moveTo>
                    <a:cubicBezTo>
                      <a:pt x="2119921" y="57320"/>
                      <a:pt x="2133460" y="87560"/>
                      <a:pt x="2133460" y="120964"/>
                    </a:cubicBezTo>
                    <a:lnTo>
                      <a:pt x="2133459" y="120963"/>
                    </a:lnTo>
                    <a:lnTo>
                      <a:pt x="2129256" y="141781"/>
                    </a:lnTo>
                    <a:lnTo>
                      <a:pt x="2122627" y="108944"/>
                    </a:lnTo>
                    <a:cubicBezTo>
                      <a:pt x="2104264" y="65527"/>
                      <a:pt x="2061274" y="35064"/>
                      <a:pt x="2011170" y="35065"/>
                    </a:cubicBezTo>
                    <a:lnTo>
                      <a:pt x="119635" y="35064"/>
                    </a:lnTo>
                    <a:cubicBezTo>
                      <a:pt x="69531" y="35064"/>
                      <a:pt x="26542" y="65528"/>
                      <a:pt x="8179" y="108943"/>
                    </a:cubicBezTo>
                    <a:lnTo>
                      <a:pt x="2877" y="135208"/>
                    </a:lnTo>
                    <a:lnTo>
                      <a:pt x="0" y="120963"/>
                    </a:lnTo>
                    <a:lnTo>
                      <a:pt x="9506" y="73880"/>
                    </a:lnTo>
                    <a:cubicBezTo>
                      <a:pt x="27870" y="30464"/>
                      <a:pt x="70859" y="1"/>
                      <a:pt x="120963" y="1"/>
                    </a:cubicBezTo>
                    <a:lnTo>
                      <a:pt x="2012497" y="1"/>
                    </a:lnTo>
                    <a:cubicBezTo>
                      <a:pt x="2045900" y="0"/>
                      <a:pt x="2076141" y="13540"/>
                      <a:pt x="2098031" y="3543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4" name="Google Shape;814;p7"/>
              <p:cNvSpPr/>
              <p:nvPr/>
            </p:nvSpPr>
            <p:spPr>
              <a:xfrm rot="-2827716">
                <a:off x="9605909" y="4752042"/>
                <a:ext cx="2132346" cy="141708"/>
              </a:xfrm>
              <a:custGeom>
                <a:avLst/>
                <a:gdLst/>
                <a:ahLst/>
                <a:cxnLst/>
                <a:rect l="l" t="t" r="r" b="b"/>
                <a:pathLst>
                  <a:path w="2133460" h="141782" extrusionOk="0">
                    <a:moveTo>
                      <a:pt x="2130583" y="6573"/>
                    </a:moveTo>
                    <a:lnTo>
                      <a:pt x="2133460" y="20820"/>
                    </a:lnTo>
                    <a:lnTo>
                      <a:pt x="2133459" y="20819"/>
                    </a:lnTo>
                    <a:cubicBezTo>
                      <a:pt x="2133459" y="87625"/>
                      <a:pt x="2079303" y="141782"/>
                      <a:pt x="2012495" y="141782"/>
                    </a:cubicBezTo>
                    <a:lnTo>
                      <a:pt x="120963" y="141781"/>
                    </a:lnTo>
                    <a:cubicBezTo>
                      <a:pt x="70859" y="141781"/>
                      <a:pt x="27869" y="111318"/>
                      <a:pt x="9506" y="67902"/>
                    </a:cubicBezTo>
                    <a:lnTo>
                      <a:pt x="0" y="20819"/>
                    </a:lnTo>
                    <a:lnTo>
                      <a:pt x="4204" y="0"/>
                    </a:lnTo>
                    <a:lnTo>
                      <a:pt x="10833" y="32839"/>
                    </a:lnTo>
                    <a:cubicBezTo>
                      <a:pt x="29197" y="76254"/>
                      <a:pt x="72186" y="106718"/>
                      <a:pt x="122290" y="106718"/>
                    </a:cubicBezTo>
                    <a:lnTo>
                      <a:pt x="2013823" y="106719"/>
                    </a:lnTo>
                    <a:cubicBezTo>
                      <a:pt x="2063928" y="106718"/>
                      <a:pt x="2106917" y="76255"/>
                      <a:pt x="2125281" y="32840"/>
                    </a:cubicBezTo>
                    <a:lnTo>
                      <a:pt x="2130583" y="657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15" name="Google Shape;815;p7"/>
            <p:cNvGrpSpPr/>
            <p:nvPr/>
          </p:nvGrpSpPr>
          <p:grpSpPr>
            <a:xfrm>
              <a:off x="4505878" y="171419"/>
              <a:ext cx="1329882" cy="1409495"/>
              <a:chOff x="2075692" y="52828"/>
              <a:chExt cx="4347442" cy="4607700"/>
            </a:xfrm>
          </p:grpSpPr>
          <p:sp>
            <p:nvSpPr>
              <p:cNvPr id="816" name="Google Shape;816;p7"/>
              <p:cNvSpPr/>
              <p:nvPr/>
            </p:nvSpPr>
            <p:spPr>
              <a:xfrm rot="-2829994">
                <a:off x="1427732" y="2009381"/>
                <a:ext cx="5639319" cy="694594"/>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7" name="Google Shape;817;p7"/>
              <p:cNvSpPr/>
              <p:nvPr/>
            </p:nvSpPr>
            <p:spPr>
              <a:xfrm rot="-2827716">
                <a:off x="1310940" y="2063599"/>
                <a:ext cx="5636336" cy="371302"/>
              </a:xfrm>
              <a:custGeom>
                <a:avLst/>
                <a:gdLst/>
                <a:ahLst/>
                <a:cxnLst/>
                <a:rect l="l" t="t" r="r" b="b"/>
                <a:pathLst>
                  <a:path w="5639280" h="371496" extrusionOk="0">
                    <a:moveTo>
                      <a:pt x="5537534" y="101745"/>
                    </a:moveTo>
                    <a:cubicBezTo>
                      <a:pt x="5600398" y="164609"/>
                      <a:pt x="5639280" y="251454"/>
                      <a:pt x="5639280" y="347381"/>
                    </a:cubicBezTo>
                    <a:lnTo>
                      <a:pt x="5636849" y="371496"/>
                    </a:lnTo>
                    <a:lnTo>
                      <a:pt x="5630895" y="312435"/>
                    </a:lnTo>
                    <a:cubicBezTo>
                      <a:pt x="5598503" y="154139"/>
                      <a:pt x="5458442" y="35063"/>
                      <a:pt x="5290571" y="35063"/>
                    </a:cubicBezTo>
                    <a:lnTo>
                      <a:pt x="346054" y="35063"/>
                    </a:lnTo>
                    <a:cubicBezTo>
                      <a:pt x="178182" y="35063"/>
                      <a:pt x="38122" y="154139"/>
                      <a:pt x="5731" y="312436"/>
                    </a:cubicBezTo>
                    <a:lnTo>
                      <a:pt x="1104" y="358331"/>
                    </a:lnTo>
                    <a:lnTo>
                      <a:pt x="0" y="347382"/>
                    </a:lnTo>
                    <a:cubicBezTo>
                      <a:pt x="0" y="155528"/>
                      <a:pt x="155527" y="-1"/>
                      <a:pt x="347382" y="0"/>
                    </a:cubicBezTo>
                    <a:lnTo>
                      <a:pt x="5291898" y="0"/>
                    </a:lnTo>
                    <a:cubicBezTo>
                      <a:pt x="5387825" y="0"/>
                      <a:pt x="5474670" y="38881"/>
                      <a:pt x="5537534" y="10174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8" name="Google Shape;818;p7"/>
              <p:cNvSpPr/>
              <p:nvPr/>
            </p:nvSpPr>
            <p:spPr>
              <a:xfrm rot="-2827716">
                <a:off x="1551550" y="2279838"/>
                <a:ext cx="5636336" cy="371302"/>
              </a:xfrm>
              <a:custGeom>
                <a:avLst/>
                <a:gdLst/>
                <a:ahLst/>
                <a:cxnLst/>
                <a:rect l="l" t="t" r="r" b="b"/>
                <a:pathLst>
                  <a:path w="5639280" h="371496" extrusionOk="0">
                    <a:moveTo>
                      <a:pt x="5638176" y="13165"/>
                    </a:moveTo>
                    <a:lnTo>
                      <a:pt x="5639280" y="24114"/>
                    </a:lnTo>
                    <a:cubicBezTo>
                      <a:pt x="5639279" y="215968"/>
                      <a:pt x="5483752" y="371496"/>
                      <a:pt x="5291898" y="371496"/>
                    </a:cubicBezTo>
                    <a:lnTo>
                      <a:pt x="347382" y="371496"/>
                    </a:lnTo>
                    <a:cubicBezTo>
                      <a:pt x="155528" y="371496"/>
                      <a:pt x="-1" y="215969"/>
                      <a:pt x="0" y="24114"/>
                    </a:cubicBezTo>
                    <a:lnTo>
                      <a:pt x="2431" y="0"/>
                    </a:lnTo>
                    <a:lnTo>
                      <a:pt x="8385" y="59061"/>
                    </a:lnTo>
                    <a:cubicBezTo>
                      <a:pt x="40776" y="217356"/>
                      <a:pt x="180837" y="336432"/>
                      <a:pt x="348709" y="336432"/>
                    </a:cubicBezTo>
                    <a:lnTo>
                      <a:pt x="5293225" y="336433"/>
                    </a:lnTo>
                    <a:cubicBezTo>
                      <a:pt x="5461097" y="336432"/>
                      <a:pt x="5601157" y="217357"/>
                      <a:pt x="5633549" y="59060"/>
                    </a:cubicBezTo>
                    <a:lnTo>
                      <a:pt x="5638176"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19" name="Google Shape;819;p7"/>
            <p:cNvGrpSpPr/>
            <p:nvPr/>
          </p:nvGrpSpPr>
          <p:grpSpPr>
            <a:xfrm>
              <a:off x="4383222" y="74882"/>
              <a:ext cx="1353662" cy="1436603"/>
              <a:chOff x="459511" y="835636"/>
              <a:chExt cx="3285587" cy="3486900"/>
            </a:xfrm>
          </p:grpSpPr>
          <p:sp>
            <p:nvSpPr>
              <p:cNvPr id="820" name="Google Shape;820;p7"/>
              <p:cNvSpPr/>
              <p:nvPr/>
            </p:nvSpPr>
            <p:spPr>
              <a:xfrm rot="-2830019">
                <a:off x="-56761" y="2341433"/>
                <a:ext cx="4314245" cy="475306"/>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1" name="Google Shape;821;p7"/>
              <p:cNvSpPr/>
              <p:nvPr/>
            </p:nvSpPr>
            <p:spPr>
              <a:xfrm rot="-2827716">
                <a:off x="-133745" y="2377546"/>
                <a:ext cx="4311929" cy="261669"/>
              </a:xfrm>
              <a:custGeom>
                <a:avLst/>
                <a:gdLst/>
                <a:ahLst/>
                <a:cxnLst/>
                <a:rect l="l" t="t" r="r" b="b"/>
                <a:pathLst>
                  <a:path w="4314181" h="261806" extrusionOk="0">
                    <a:moveTo>
                      <a:pt x="4244562" y="69619"/>
                    </a:moveTo>
                    <a:cubicBezTo>
                      <a:pt x="4287576" y="112632"/>
                      <a:pt x="4314180" y="172055"/>
                      <a:pt x="4314181" y="237692"/>
                    </a:cubicBezTo>
                    <a:lnTo>
                      <a:pt x="4311749" y="261806"/>
                    </a:lnTo>
                    <a:lnTo>
                      <a:pt x="4308024" y="224853"/>
                    </a:lnTo>
                    <a:cubicBezTo>
                      <a:pt x="4285860" y="116541"/>
                      <a:pt x="4190026" y="35064"/>
                      <a:pt x="4075162" y="35064"/>
                    </a:cubicBezTo>
                    <a:lnTo>
                      <a:pt x="236364" y="35064"/>
                    </a:lnTo>
                    <a:cubicBezTo>
                      <a:pt x="121500" y="35064"/>
                      <a:pt x="25666" y="116541"/>
                      <a:pt x="3502" y="224853"/>
                    </a:cubicBezTo>
                    <a:lnTo>
                      <a:pt x="1104" y="248640"/>
                    </a:lnTo>
                    <a:lnTo>
                      <a:pt x="0" y="237692"/>
                    </a:lnTo>
                    <a:cubicBezTo>
                      <a:pt x="0" y="106419"/>
                      <a:pt x="106418" y="0"/>
                      <a:pt x="237691" y="1"/>
                    </a:cubicBezTo>
                    <a:lnTo>
                      <a:pt x="4076489" y="0"/>
                    </a:lnTo>
                    <a:cubicBezTo>
                      <a:pt x="4142126" y="0"/>
                      <a:pt x="4201548" y="26605"/>
                      <a:pt x="4244562" y="69619"/>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2" name="Google Shape;822;p7"/>
              <p:cNvSpPr/>
              <p:nvPr/>
            </p:nvSpPr>
            <p:spPr>
              <a:xfrm rot="-2827716">
                <a:off x="26426" y="2519211"/>
                <a:ext cx="4311928" cy="261670"/>
              </a:xfrm>
              <a:custGeom>
                <a:avLst/>
                <a:gdLst/>
                <a:ahLst/>
                <a:cxnLst/>
                <a:rect l="l" t="t" r="r" b="b"/>
                <a:pathLst>
                  <a:path w="4314180" h="261807" extrusionOk="0">
                    <a:moveTo>
                      <a:pt x="4313076" y="13166"/>
                    </a:moveTo>
                    <a:lnTo>
                      <a:pt x="4314180" y="24115"/>
                    </a:lnTo>
                    <a:cubicBezTo>
                      <a:pt x="4314179" y="155388"/>
                      <a:pt x="4207762" y="261806"/>
                      <a:pt x="4076489" y="261807"/>
                    </a:cubicBezTo>
                    <a:lnTo>
                      <a:pt x="237690" y="261806"/>
                    </a:lnTo>
                    <a:cubicBezTo>
                      <a:pt x="106418" y="261807"/>
                      <a:pt x="0" y="155388"/>
                      <a:pt x="0" y="24116"/>
                    </a:cubicBezTo>
                    <a:lnTo>
                      <a:pt x="2431" y="0"/>
                    </a:lnTo>
                    <a:lnTo>
                      <a:pt x="6156" y="36955"/>
                    </a:lnTo>
                    <a:cubicBezTo>
                      <a:pt x="28320" y="145267"/>
                      <a:pt x="124154" y="226743"/>
                      <a:pt x="239018" y="226743"/>
                    </a:cubicBezTo>
                    <a:lnTo>
                      <a:pt x="4077816" y="226743"/>
                    </a:lnTo>
                    <a:cubicBezTo>
                      <a:pt x="4192680" y="226743"/>
                      <a:pt x="4288514" y="145266"/>
                      <a:pt x="4310678" y="36954"/>
                    </a:cubicBezTo>
                    <a:lnTo>
                      <a:pt x="4313076" y="1316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23" name="Google Shape;823;p7"/>
            <p:cNvGrpSpPr/>
            <p:nvPr/>
          </p:nvGrpSpPr>
          <p:grpSpPr>
            <a:xfrm>
              <a:off x="4704112" y="549455"/>
              <a:ext cx="1644117" cy="1741422"/>
              <a:chOff x="3267959" y="970321"/>
              <a:chExt cx="4398388" cy="4658700"/>
            </a:xfrm>
          </p:grpSpPr>
          <p:sp>
            <p:nvSpPr>
              <p:cNvPr id="824" name="Google Shape;824;p7"/>
              <p:cNvSpPr/>
              <p:nvPr/>
            </p:nvSpPr>
            <p:spPr>
              <a:xfrm rot="-2830072">
                <a:off x="2627559" y="2934221"/>
                <a:ext cx="5675200"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5" name="Google Shape;825;p7"/>
              <p:cNvSpPr/>
              <p:nvPr/>
            </p:nvSpPr>
            <p:spPr>
              <a:xfrm rot="-2827716">
                <a:off x="2504074" y="2991429"/>
                <a:ext cx="5672301" cy="389356"/>
              </a:xfrm>
              <a:custGeom>
                <a:avLst/>
                <a:gdLst/>
                <a:ahLst/>
                <a:cxnLst/>
                <a:rect l="l" t="t" r="r" b="b"/>
                <a:pathLst>
                  <a:path w="5675264" h="389559" extrusionOk="0">
                    <a:moveTo>
                      <a:pt x="5568227" y="107035"/>
                    </a:moveTo>
                    <a:cubicBezTo>
                      <a:pt x="5634360" y="173168"/>
                      <a:pt x="5675264" y="264529"/>
                      <a:pt x="5675264" y="365445"/>
                    </a:cubicBezTo>
                    <a:lnTo>
                      <a:pt x="5672833" y="389559"/>
                    </a:lnTo>
                    <a:lnTo>
                      <a:pt x="5666512" y="326858"/>
                    </a:lnTo>
                    <a:cubicBezTo>
                      <a:pt x="5632435" y="160331"/>
                      <a:pt x="5485093" y="35064"/>
                      <a:pt x="5308491" y="35064"/>
                    </a:cubicBezTo>
                    <a:lnTo>
                      <a:pt x="364118" y="35064"/>
                    </a:lnTo>
                    <a:cubicBezTo>
                      <a:pt x="187517" y="35064"/>
                      <a:pt x="40174" y="160331"/>
                      <a:pt x="6098" y="326859"/>
                    </a:cubicBezTo>
                    <a:lnTo>
                      <a:pt x="1104" y="376394"/>
                    </a:lnTo>
                    <a:lnTo>
                      <a:pt x="0" y="365445"/>
                    </a:lnTo>
                    <a:cubicBezTo>
                      <a:pt x="0" y="163615"/>
                      <a:pt x="163615" y="0"/>
                      <a:pt x="365446" y="0"/>
                    </a:cubicBezTo>
                    <a:lnTo>
                      <a:pt x="5309818" y="0"/>
                    </a:lnTo>
                    <a:cubicBezTo>
                      <a:pt x="5410733" y="0"/>
                      <a:pt x="5502095" y="40904"/>
                      <a:pt x="5568227" y="10703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6" name="Google Shape;826;p7"/>
              <p:cNvSpPr/>
              <p:nvPr/>
            </p:nvSpPr>
            <p:spPr>
              <a:xfrm rot="-2827716">
                <a:off x="2757930" y="3219948"/>
                <a:ext cx="5672301" cy="389357"/>
              </a:xfrm>
              <a:custGeom>
                <a:avLst/>
                <a:gdLst/>
                <a:ahLst/>
                <a:cxnLst/>
                <a:rect l="l" t="t" r="r" b="b"/>
                <a:pathLst>
                  <a:path w="5675264" h="389560" extrusionOk="0">
                    <a:moveTo>
                      <a:pt x="5674160" y="13165"/>
                    </a:moveTo>
                    <a:lnTo>
                      <a:pt x="5675264" y="24114"/>
                    </a:lnTo>
                    <a:cubicBezTo>
                      <a:pt x="5675264" y="225944"/>
                      <a:pt x="5511649" y="389560"/>
                      <a:pt x="5309819" y="389560"/>
                    </a:cubicBezTo>
                    <a:lnTo>
                      <a:pt x="365445" y="389560"/>
                    </a:lnTo>
                    <a:cubicBezTo>
                      <a:pt x="163615" y="389559"/>
                      <a:pt x="0" y="225945"/>
                      <a:pt x="0" y="24115"/>
                    </a:cubicBezTo>
                    <a:lnTo>
                      <a:pt x="2431" y="0"/>
                    </a:lnTo>
                    <a:lnTo>
                      <a:pt x="8752" y="62701"/>
                    </a:lnTo>
                    <a:cubicBezTo>
                      <a:pt x="42828" y="229228"/>
                      <a:pt x="190171" y="354496"/>
                      <a:pt x="366772" y="354496"/>
                    </a:cubicBezTo>
                    <a:lnTo>
                      <a:pt x="5311146" y="354496"/>
                    </a:lnTo>
                    <a:cubicBezTo>
                      <a:pt x="5487748" y="354496"/>
                      <a:pt x="5635090" y="229228"/>
                      <a:pt x="5669166" y="62700"/>
                    </a:cubicBezTo>
                    <a:lnTo>
                      <a:pt x="5674160"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27" name="Google Shape;827;p7"/>
            <p:cNvGrpSpPr/>
            <p:nvPr/>
          </p:nvGrpSpPr>
          <p:grpSpPr>
            <a:xfrm>
              <a:off x="5170742" y="103797"/>
              <a:ext cx="1786391" cy="1893305"/>
              <a:chOff x="4808875" y="-111295"/>
              <a:chExt cx="4335900" cy="4595400"/>
            </a:xfrm>
          </p:grpSpPr>
          <p:sp>
            <p:nvSpPr>
              <p:cNvPr id="828" name="Google Shape;828;p7"/>
              <p:cNvSpPr/>
              <p:nvPr/>
            </p:nvSpPr>
            <p:spPr>
              <a:xfrm rot="-2829990">
                <a:off x="4182321" y="1820955"/>
                <a:ext cx="5589007"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9" name="Google Shape;829;p7"/>
              <p:cNvSpPr/>
              <p:nvPr/>
            </p:nvSpPr>
            <p:spPr>
              <a:xfrm rot="-2827716">
                <a:off x="4118653" y="1851906"/>
                <a:ext cx="5567509" cy="509926"/>
              </a:xfrm>
              <a:custGeom>
                <a:avLst/>
                <a:gdLst/>
                <a:ahLst/>
                <a:cxnLst/>
                <a:rect l="l" t="t" r="r" b="b"/>
                <a:pathLst>
                  <a:path w="5570417" h="510192" extrusionOk="0">
                    <a:moveTo>
                      <a:pt x="5463381" y="107036"/>
                    </a:moveTo>
                    <a:cubicBezTo>
                      <a:pt x="5529514" y="173169"/>
                      <a:pt x="5570418" y="264531"/>
                      <a:pt x="5570417" y="365446"/>
                    </a:cubicBezTo>
                    <a:cubicBezTo>
                      <a:pt x="5570417" y="415903"/>
                      <a:pt x="5560192" y="463973"/>
                      <a:pt x="5541699" y="507693"/>
                    </a:cubicBezTo>
                    <a:lnTo>
                      <a:pt x="5540342" y="510192"/>
                    </a:lnTo>
                    <a:lnTo>
                      <a:pt x="5551648" y="473773"/>
                    </a:lnTo>
                    <a:cubicBezTo>
                      <a:pt x="5556516" y="449984"/>
                      <a:pt x="5559072" y="425352"/>
                      <a:pt x="5559072" y="400123"/>
                    </a:cubicBezTo>
                    <a:cubicBezTo>
                      <a:pt x="5559072" y="198293"/>
                      <a:pt x="5395458" y="34678"/>
                      <a:pt x="5193627" y="34678"/>
                    </a:cubicBezTo>
                    <a:lnTo>
                      <a:pt x="335369" y="34679"/>
                    </a:lnTo>
                    <a:cubicBezTo>
                      <a:pt x="209226" y="34679"/>
                      <a:pt x="98010" y="98591"/>
                      <a:pt x="32337" y="195800"/>
                    </a:cubicBezTo>
                    <a:lnTo>
                      <a:pt x="0" y="255376"/>
                    </a:lnTo>
                    <a:lnTo>
                      <a:pt x="9988" y="223198"/>
                    </a:lnTo>
                    <a:cubicBezTo>
                      <a:pt x="65466" y="92034"/>
                      <a:pt x="195342" y="1"/>
                      <a:pt x="346714" y="1"/>
                    </a:cubicBezTo>
                    <a:lnTo>
                      <a:pt x="5204973" y="0"/>
                    </a:lnTo>
                    <a:cubicBezTo>
                      <a:pt x="5305888" y="0"/>
                      <a:pt x="5397249" y="40904"/>
                      <a:pt x="5463381"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0" name="Google Shape;830;p7"/>
              <p:cNvSpPr/>
              <p:nvPr/>
            </p:nvSpPr>
            <p:spPr>
              <a:xfrm rot="-2827716">
                <a:off x="4271307" y="2012144"/>
                <a:ext cx="5567509" cy="509927"/>
              </a:xfrm>
              <a:custGeom>
                <a:avLst/>
                <a:gdLst/>
                <a:ahLst/>
                <a:cxnLst/>
                <a:rect l="l" t="t" r="r" b="b"/>
                <a:pathLst>
                  <a:path w="5570417" h="510193" extrusionOk="0">
                    <a:moveTo>
                      <a:pt x="5570417" y="254816"/>
                    </a:moveTo>
                    <a:lnTo>
                      <a:pt x="5560429" y="286995"/>
                    </a:lnTo>
                    <a:cubicBezTo>
                      <a:pt x="5504952" y="418159"/>
                      <a:pt x="5375074" y="510192"/>
                      <a:pt x="5223702" y="510192"/>
                    </a:cubicBezTo>
                    <a:lnTo>
                      <a:pt x="365444" y="510192"/>
                    </a:lnTo>
                    <a:cubicBezTo>
                      <a:pt x="163614" y="510193"/>
                      <a:pt x="0" y="346577"/>
                      <a:pt x="0" y="144747"/>
                    </a:cubicBezTo>
                    <a:cubicBezTo>
                      <a:pt x="0" y="94290"/>
                      <a:pt x="10226" y="46221"/>
                      <a:pt x="28718" y="2500"/>
                    </a:cubicBezTo>
                    <a:lnTo>
                      <a:pt x="30075" y="0"/>
                    </a:lnTo>
                    <a:lnTo>
                      <a:pt x="18769" y="36420"/>
                    </a:lnTo>
                    <a:cubicBezTo>
                      <a:pt x="13902" y="60209"/>
                      <a:pt x="11345" y="84841"/>
                      <a:pt x="11345" y="110069"/>
                    </a:cubicBezTo>
                    <a:cubicBezTo>
                      <a:pt x="11345" y="311900"/>
                      <a:pt x="174959" y="475515"/>
                      <a:pt x="376790" y="475515"/>
                    </a:cubicBezTo>
                    <a:lnTo>
                      <a:pt x="5235047" y="475515"/>
                    </a:lnTo>
                    <a:cubicBezTo>
                      <a:pt x="5361191" y="475514"/>
                      <a:pt x="5472407" y="411603"/>
                      <a:pt x="5538080" y="314393"/>
                    </a:cubicBezTo>
                    <a:lnTo>
                      <a:pt x="5570417" y="25481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31" name="Google Shape;831;p7"/>
            <p:cNvGrpSpPr/>
            <p:nvPr/>
          </p:nvGrpSpPr>
          <p:grpSpPr>
            <a:xfrm>
              <a:off x="5506653" y="294250"/>
              <a:ext cx="1839662" cy="1950655"/>
              <a:chOff x="5624194" y="350969"/>
              <a:chExt cx="4465200" cy="4734600"/>
            </a:xfrm>
          </p:grpSpPr>
          <p:sp>
            <p:nvSpPr>
              <p:cNvPr id="832" name="Google Shape;832;p7"/>
              <p:cNvSpPr/>
              <p:nvPr/>
            </p:nvSpPr>
            <p:spPr>
              <a:xfrm rot="-2829881">
                <a:off x="4967296" y="2352819"/>
                <a:ext cx="5778994" cy="730899"/>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3" name="Google Shape;833;p7"/>
              <p:cNvSpPr/>
              <p:nvPr/>
            </p:nvSpPr>
            <p:spPr>
              <a:xfrm rot="-2827716">
                <a:off x="4903645" y="2383838"/>
                <a:ext cx="5757263" cy="509928"/>
              </a:xfrm>
              <a:custGeom>
                <a:avLst/>
                <a:gdLst/>
                <a:ahLst/>
                <a:cxnLst/>
                <a:rect l="l" t="t" r="r" b="b"/>
                <a:pathLst>
                  <a:path w="5760270" h="510194" extrusionOk="0">
                    <a:moveTo>
                      <a:pt x="5653234" y="107036"/>
                    </a:moveTo>
                    <a:cubicBezTo>
                      <a:pt x="5719367" y="173169"/>
                      <a:pt x="5760270" y="264529"/>
                      <a:pt x="5760270" y="365445"/>
                    </a:cubicBezTo>
                    <a:cubicBezTo>
                      <a:pt x="5760270" y="415902"/>
                      <a:pt x="5750045" y="463972"/>
                      <a:pt x="5731553" y="507693"/>
                    </a:cubicBezTo>
                    <a:lnTo>
                      <a:pt x="5730195" y="510194"/>
                    </a:lnTo>
                    <a:lnTo>
                      <a:pt x="5741501" y="473772"/>
                    </a:lnTo>
                    <a:cubicBezTo>
                      <a:pt x="5746369" y="449983"/>
                      <a:pt x="5748925" y="425351"/>
                      <a:pt x="5748925" y="400122"/>
                    </a:cubicBezTo>
                    <a:cubicBezTo>
                      <a:pt x="5748925" y="198292"/>
                      <a:pt x="5585310" y="34678"/>
                      <a:pt x="5383480" y="34678"/>
                    </a:cubicBezTo>
                    <a:lnTo>
                      <a:pt x="335370" y="34678"/>
                    </a:lnTo>
                    <a:cubicBezTo>
                      <a:pt x="209227" y="34679"/>
                      <a:pt x="98010" y="98590"/>
                      <a:pt x="32337" y="195800"/>
                    </a:cubicBezTo>
                    <a:lnTo>
                      <a:pt x="0" y="255377"/>
                    </a:lnTo>
                    <a:lnTo>
                      <a:pt x="9989" y="223198"/>
                    </a:lnTo>
                    <a:cubicBezTo>
                      <a:pt x="65466" y="92034"/>
                      <a:pt x="195343" y="1"/>
                      <a:pt x="346716" y="1"/>
                    </a:cubicBezTo>
                    <a:lnTo>
                      <a:pt x="5394825" y="0"/>
                    </a:lnTo>
                    <a:cubicBezTo>
                      <a:pt x="5495740" y="0"/>
                      <a:pt x="5587102" y="40904"/>
                      <a:pt x="5653234"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4" name="Google Shape;834;p7"/>
              <p:cNvSpPr/>
              <p:nvPr/>
            </p:nvSpPr>
            <p:spPr>
              <a:xfrm rot="-2827716">
                <a:off x="5056297" y="2544077"/>
                <a:ext cx="5757263" cy="509925"/>
              </a:xfrm>
              <a:custGeom>
                <a:avLst/>
                <a:gdLst/>
                <a:ahLst/>
                <a:cxnLst/>
                <a:rect l="l" t="t" r="r" b="b"/>
                <a:pathLst>
                  <a:path w="5760270" h="510191" extrusionOk="0">
                    <a:moveTo>
                      <a:pt x="5760270" y="254817"/>
                    </a:moveTo>
                    <a:lnTo>
                      <a:pt x="5750282" y="286994"/>
                    </a:lnTo>
                    <a:cubicBezTo>
                      <a:pt x="5694805" y="418157"/>
                      <a:pt x="5564928" y="510191"/>
                      <a:pt x="5413556" y="510191"/>
                    </a:cubicBezTo>
                    <a:lnTo>
                      <a:pt x="365446" y="510191"/>
                    </a:lnTo>
                    <a:cubicBezTo>
                      <a:pt x="163615" y="510191"/>
                      <a:pt x="0" y="346576"/>
                      <a:pt x="0" y="144746"/>
                    </a:cubicBezTo>
                    <a:cubicBezTo>
                      <a:pt x="0" y="94289"/>
                      <a:pt x="10226" y="46220"/>
                      <a:pt x="28719" y="2499"/>
                    </a:cubicBezTo>
                    <a:lnTo>
                      <a:pt x="30075" y="0"/>
                    </a:lnTo>
                    <a:lnTo>
                      <a:pt x="18770" y="36419"/>
                    </a:lnTo>
                    <a:cubicBezTo>
                      <a:pt x="13902" y="60208"/>
                      <a:pt x="11345" y="84840"/>
                      <a:pt x="11345" y="110069"/>
                    </a:cubicBezTo>
                    <a:cubicBezTo>
                      <a:pt x="11345" y="311899"/>
                      <a:pt x="174961" y="475514"/>
                      <a:pt x="376791" y="475513"/>
                    </a:cubicBezTo>
                    <a:lnTo>
                      <a:pt x="5424901" y="475513"/>
                    </a:lnTo>
                    <a:cubicBezTo>
                      <a:pt x="5551044" y="475513"/>
                      <a:pt x="5662261" y="411601"/>
                      <a:pt x="5727934" y="314392"/>
                    </a:cubicBezTo>
                    <a:lnTo>
                      <a:pt x="5760270" y="254817"/>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35" name="Google Shape;835;p7"/>
            <p:cNvGrpSpPr/>
            <p:nvPr/>
          </p:nvGrpSpPr>
          <p:grpSpPr>
            <a:xfrm>
              <a:off x="5354860" y="1023596"/>
              <a:ext cx="1812470" cy="1921362"/>
              <a:chOff x="5255762" y="2121228"/>
              <a:chExt cx="4399200" cy="4663500"/>
            </a:xfrm>
          </p:grpSpPr>
          <p:sp>
            <p:nvSpPr>
              <p:cNvPr id="836" name="Google Shape;836;p7"/>
              <p:cNvSpPr/>
              <p:nvPr/>
            </p:nvSpPr>
            <p:spPr>
              <a:xfrm rot="-2829916">
                <a:off x="4614371" y="4087528"/>
                <a:ext cx="5681983" cy="730899"/>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7" name="Google Shape;837;p7"/>
              <p:cNvSpPr/>
              <p:nvPr/>
            </p:nvSpPr>
            <p:spPr>
              <a:xfrm rot="-2827716">
                <a:off x="4550710" y="4118522"/>
                <a:ext cx="5660315" cy="509927"/>
              </a:xfrm>
              <a:custGeom>
                <a:avLst/>
                <a:gdLst/>
                <a:ahLst/>
                <a:cxnLst/>
                <a:rect l="l" t="t" r="r" b="b"/>
                <a:pathLst>
                  <a:path w="5663271" h="510193" extrusionOk="0">
                    <a:moveTo>
                      <a:pt x="5556235" y="107036"/>
                    </a:moveTo>
                    <a:cubicBezTo>
                      <a:pt x="5622367" y="173169"/>
                      <a:pt x="5663271" y="264530"/>
                      <a:pt x="5663271" y="365444"/>
                    </a:cubicBezTo>
                    <a:cubicBezTo>
                      <a:pt x="5663271" y="415902"/>
                      <a:pt x="5653045" y="463971"/>
                      <a:pt x="5634553" y="507693"/>
                    </a:cubicBezTo>
                    <a:lnTo>
                      <a:pt x="5633195" y="510193"/>
                    </a:lnTo>
                    <a:lnTo>
                      <a:pt x="5644501" y="473772"/>
                    </a:lnTo>
                    <a:cubicBezTo>
                      <a:pt x="5649369" y="449982"/>
                      <a:pt x="5651925" y="425351"/>
                      <a:pt x="5651925" y="400122"/>
                    </a:cubicBezTo>
                    <a:cubicBezTo>
                      <a:pt x="5651926" y="198292"/>
                      <a:pt x="5488311" y="34678"/>
                      <a:pt x="5286481" y="34677"/>
                    </a:cubicBezTo>
                    <a:lnTo>
                      <a:pt x="335370" y="34677"/>
                    </a:lnTo>
                    <a:cubicBezTo>
                      <a:pt x="209226" y="34677"/>
                      <a:pt x="98010" y="98589"/>
                      <a:pt x="32337" y="195798"/>
                    </a:cubicBezTo>
                    <a:lnTo>
                      <a:pt x="0" y="255374"/>
                    </a:lnTo>
                    <a:lnTo>
                      <a:pt x="9988" y="223197"/>
                    </a:lnTo>
                    <a:cubicBezTo>
                      <a:pt x="65466" y="92033"/>
                      <a:pt x="195343" y="-1"/>
                      <a:pt x="346715" y="0"/>
                    </a:cubicBezTo>
                    <a:lnTo>
                      <a:pt x="5297827" y="0"/>
                    </a:lnTo>
                    <a:cubicBezTo>
                      <a:pt x="5398741" y="0"/>
                      <a:pt x="5490103" y="40904"/>
                      <a:pt x="555623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8" name="Google Shape;838;p7"/>
              <p:cNvSpPr/>
              <p:nvPr/>
            </p:nvSpPr>
            <p:spPr>
              <a:xfrm rot="-2827716">
                <a:off x="4703362" y="4278757"/>
                <a:ext cx="5660314" cy="509928"/>
              </a:xfrm>
              <a:custGeom>
                <a:avLst/>
                <a:gdLst/>
                <a:ahLst/>
                <a:cxnLst/>
                <a:rect l="l" t="t" r="r" b="b"/>
                <a:pathLst>
                  <a:path w="5663270" h="510194" extrusionOk="0">
                    <a:moveTo>
                      <a:pt x="5663270" y="254819"/>
                    </a:moveTo>
                    <a:lnTo>
                      <a:pt x="5653283" y="286996"/>
                    </a:lnTo>
                    <a:cubicBezTo>
                      <a:pt x="5597805" y="418160"/>
                      <a:pt x="5467928" y="510193"/>
                      <a:pt x="5316556" y="510193"/>
                    </a:cubicBezTo>
                    <a:lnTo>
                      <a:pt x="365445" y="510194"/>
                    </a:lnTo>
                    <a:cubicBezTo>
                      <a:pt x="163615" y="510194"/>
                      <a:pt x="0" y="346579"/>
                      <a:pt x="0" y="144749"/>
                    </a:cubicBezTo>
                    <a:cubicBezTo>
                      <a:pt x="0" y="94291"/>
                      <a:pt x="10226" y="46222"/>
                      <a:pt x="28718" y="2501"/>
                    </a:cubicBezTo>
                    <a:lnTo>
                      <a:pt x="30075" y="0"/>
                    </a:lnTo>
                    <a:lnTo>
                      <a:pt x="18770" y="36421"/>
                    </a:lnTo>
                    <a:cubicBezTo>
                      <a:pt x="13901" y="60210"/>
                      <a:pt x="11345" y="84843"/>
                      <a:pt x="11345" y="110071"/>
                    </a:cubicBezTo>
                    <a:cubicBezTo>
                      <a:pt x="11345" y="311901"/>
                      <a:pt x="174960" y="475516"/>
                      <a:pt x="376790" y="475516"/>
                    </a:cubicBezTo>
                    <a:lnTo>
                      <a:pt x="5327901" y="475516"/>
                    </a:lnTo>
                    <a:cubicBezTo>
                      <a:pt x="5454045" y="475516"/>
                      <a:pt x="5565261" y="411604"/>
                      <a:pt x="5630934" y="314394"/>
                    </a:cubicBezTo>
                    <a:lnTo>
                      <a:pt x="5663270" y="25481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39" name="Google Shape;839;p7"/>
            <p:cNvGrpSpPr/>
            <p:nvPr/>
          </p:nvGrpSpPr>
          <p:grpSpPr>
            <a:xfrm>
              <a:off x="6109308" y="1266969"/>
              <a:ext cx="1644004" cy="1739794"/>
              <a:chOff x="7086948" y="2711938"/>
              <a:chExt cx="3990300" cy="4222800"/>
            </a:xfrm>
          </p:grpSpPr>
          <p:sp>
            <p:nvSpPr>
              <p:cNvPr id="840" name="Google Shape;840;p7"/>
              <p:cNvSpPr/>
              <p:nvPr/>
            </p:nvSpPr>
            <p:spPr>
              <a:xfrm rot="-2830071">
                <a:off x="6541696" y="4457889"/>
                <a:ext cx="5080804"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1" name="Google Shape;841;p7"/>
              <p:cNvSpPr/>
              <p:nvPr/>
            </p:nvSpPr>
            <p:spPr>
              <a:xfrm rot="-2827716">
                <a:off x="6477943" y="4488751"/>
                <a:ext cx="5059349" cy="509926"/>
              </a:xfrm>
              <a:custGeom>
                <a:avLst/>
                <a:gdLst/>
                <a:ahLst/>
                <a:cxnLst/>
                <a:rect l="l" t="t" r="r" b="b"/>
                <a:pathLst>
                  <a:path w="5061991" h="510192" extrusionOk="0">
                    <a:moveTo>
                      <a:pt x="4954955" y="107036"/>
                    </a:moveTo>
                    <a:cubicBezTo>
                      <a:pt x="5021087" y="173169"/>
                      <a:pt x="5061991" y="264531"/>
                      <a:pt x="5061991" y="365445"/>
                    </a:cubicBezTo>
                    <a:cubicBezTo>
                      <a:pt x="5061991" y="415903"/>
                      <a:pt x="5051765" y="463972"/>
                      <a:pt x="5033272" y="507693"/>
                    </a:cubicBezTo>
                    <a:lnTo>
                      <a:pt x="5031916" y="510192"/>
                    </a:lnTo>
                    <a:lnTo>
                      <a:pt x="5043221" y="473773"/>
                    </a:lnTo>
                    <a:cubicBezTo>
                      <a:pt x="5048089" y="449983"/>
                      <a:pt x="5050646" y="425352"/>
                      <a:pt x="5050646" y="400123"/>
                    </a:cubicBezTo>
                    <a:cubicBezTo>
                      <a:pt x="5050646" y="198293"/>
                      <a:pt x="4887031" y="34678"/>
                      <a:pt x="4685200" y="34678"/>
                    </a:cubicBezTo>
                    <a:lnTo>
                      <a:pt x="335370" y="34678"/>
                    </a:lnTo>
                    <a:cubicBezTo>
                      <a:pt x="209226" y="34678"/>
                      <a:pt x="98010" y="98590"/>
                      <a:pt x="32336" y="195799"/>
                    </a:cubicBezTo>
                    <a:lnTo>
                      <a:pt x="0" y="255374"/>
                    </a:lnTo>
                    <a:lnTo>
                      <a:pt x="9988" y="223197"/>
                    </a:lnTo>
                    <a:cubicBezTo>
                      <a:pt x="65466" y="92034"/>
                      <a:pt x="195342" y="0"/>
                      <a:pt x="346715" y="0"/>
                    </a:cubicBezTo>
                    <a:lnTo>
                      <a:pt x="4696545" y="1"/>
                    </a:lnTo>
                    <a:cubicBezTo>
                      <a:pt x="4797461" y="1"/>
                      <a:pt x="4888822" y="40904"/>
                      <a:pt x="495495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2" name="Google Shape;842;p7"/>
              <p:cNvSpPr/>
              <p:nvPr/>
            </p:nvSpPr>
            <p:spPr>
              <a:xfrm rot="-2827716">
                <a:off x="6630593" y="4648986"/>
                <a:ext cx="5059350" cy="509928"/>
              </a:xfrm>
              <a:custGeom>
                <a:avLst/>
                <a:gdLst/>
                <a:ahLst/>
                <a:cxnLst/>
                <a:rect l="l" t="t" r="r" b="b"/>
                <a:pathLst>
                  <a:path w="5061992" h="510194" extrusionOk="0">
                    <a:moveTo>
                      <a:pt x="5061992" y="254818"/>
                    </a:moveTo>
                    <a:lnTo>
                      <a:pt x="5052003" y="286996"/>
                    </a:lnTo>
                    <a:cubicBezTo>
                      <a:pt x="4996525" y="418160"/>
                      <a:pt x="4866649" y="510193"/>
                      <a:pt x="4715276" y="510194"/>
                    </a:cubicBezTo>
                    <a:lnTo>
                      <a:pt x="365445" y="510194"/>
                    </a:lnTo>
                    <a:cubicBezTo>
                      <a:pt x="163616" y="510194"/>
                      <a:pt x="0" y="346579"/>
                      <a:pt x="1" y="144749"/>
                    </a:cubicBezTo>
                    <a:cubicBezTo>
                      <a:pt x="1" y="94292"/>
                      <a:pt x="10227" y="46223"/>
                      <a:pt x="28719" y="2501"/>
                    </a:cubicBezTo>
                    <a:lnTo>
                      <a:pt x="30076" y="0"/>
                    </a:lnTo>
                    <a:lnTo>
                      <a:pt x="18771" y="36422"/>
                    </a:lnTo>
                    <a:cubicBezTo>
                      <a:pt x="13902" y="60211"/>
                      <a:pt x="11346" y="84843"/>
                      <a:pt x="11346" y="110072"/>
                    </a:cubicBezTo>
                    <a:cubicBezTo>
                      <a:pt x="11345" y="311901"/>
                      <a:pt x="174961" y="475517"/>
                      <a:pt x="376790" y="475516"/>
                    </a:cubicBezTo>
                    <a:lnTo>
                      <a:pt x="4726622" y="475516"/>
                    </a:lnTo>
                    <a:cubicBezTo>
                      <a:pt x="4852765" y="475516"/>
                      <a:pt x="4963982" y="411604"/>
                      <a:pt x="5029655" y="314395"/>
                    </a:cubicBezTo>
                    <a:lnTo>
                      <a:pt x="5061992"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43" name="Google Shape;843;p7"/>
            <p:cNvGrpSpPr/>
            <p:nvPr/>
          </p:nvGrpSpPr>
          <p:grpSpPr>
            <a:xfrm>
              <a:off x="4533350" y="505715"/>
              <a:ext cx="1271601" cy="1347634"/>
              <a:chOff x="2032969" y="864182"/>
              <a:chExt cx="4314900" cy="4572900"/>
            </a:xfrm>
          </p:grpSpPr>
          <p:sp>
            <p:nvSpPr>
              <p:cNvPr id="844" name="Google Shape;844;p7"/>
              <p:cNvSpPr/>
              <p:nvPr/>
            </p:nvSpPr>
            <p:spPr>
              <a:xfrm rot="-2830053">
                <a:off x="1411304" y="2785182"/>
                <a:ext cx="5558230"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5" name="Google Shape;845;p7"/>
              <p:cNvSpPr/>
              <p:nvPr/>
            </p:nvSpPr>
            <p:spPr>
              <a:xfrm rot="-2827716">
                <a:off x="1347693" y="2816223"/>
                <a:ext cx="5536567" cy="509927"/>
              </a:xfrm>
              <a:custGeom>
                <a:avLst/>
                <a:gdLst/>
                <a:ahLst/>
                <a:cxnLst/>
                <a:rect l="l" t="t" r="r" b="b"/>
                <a:pathLst>
                  <a:path w="5539459" h="510193" extrusionOk="0">
                    <a:moveTo>
                      <a:pt x="5432423" y="107037"/>
                    </a:moveTo>
                    <a:cubicBezTo>
                      <a:pt x="5498556" y="173170"/>
                      <a:pt x="5539459" y="264531"/>
                      <a:pt x="5539459" y="365446"/>
                    </a:cubicBezTo>
                    <a:cubicBezTo>
                      <a:pt x="5539459" y="415903"/>
                      <a:pt x="5529233" y="463972"/>
                      <a:pt x="5510741" y="507694"/>
                    </a:cubicBezTo>
                    <a:lnTo>
                      <a:pt x="5509384" y="510193"/>
                    </a:lnTo>
                    <a:lnTo>
                      <a:pt x="5520689" y="473773"/>
                    </a:lnTo>
                    <a:cubicBezTo>
                      <a:pt x="5525558" y="449984"/>
                      <a:pt x="5528114" y="425352"/>
                      <a:pt x="5528114" y="400124"/>
                    </a:cubicBezTo>
                    <a:cubicBezTo>
                      <a:pt x="5528114" y="198293"/>
                      <a:pt x="5364500" y="34678"/>
                      <a:pt x="5162669" y="34678"/>
                    </a:cubicBezTo>
                    <a:lnTo>
                      <a:pt x="335370" y="34678"/>
                    </a:lnTo>
                    <a:cubicBezTo>
                      <a:pt x="209226" y="34678"/>
                      <a:pt x="98010" y="98590"/>
                      <a:pt x="32337" y="195800"/>
                    </a:cubicBezTo>
                    <a:lnTo>
                      <a:pt x="0" y="255375"/>
                    </a:lnTo>
                    <a:lnTo>
                      <a:pt x="9988" y="223198"/>
                    </a:lnTo>
                    <a:cubicBezTo>
                      <a:pt x="65466" y="92034"/>
                      <a:pt x="195342" y="1"/>
                      <a:pt x="346715" y="0"/>
                    </a:cubicBezTo>
                    <a:lnTo>
                      <a:pt x="5174015" y="1"/>
                    </a:lnTo>
                    <a:cubicBezTo>
                      <a:pt x="5274930" y="1"/>
                      <a:pt x="5366291" y="40905"/>
                      <a:pt x="5432423"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6" name="Google Shape;846;p7"/>
              <p:cNvSpPr/>
              <p:nvPr/>
            </p:nvSpPr>
            <p:spPr>
              <a:xfrm rot="-2827716">
                <a:off x="1500345" y="2976459"/>
                <a:ext cx="5536567" cy="509927"/>
              </a:xfrm>
              <a:custGeom>
                <a:avLst/>
                <a:gdLst/>
                <a:ahLst/>
                <a:cxnLst/>
                <a:rect l="l" t="t" r="r" b="b"/>
                <a:pathLst>
                  <a:path w="5539459" h="510193" extrusionOk="0">
                    <a:moveTo>
                      <a:pt x="5539459" y="254818"/>
                    </a:moveTo>
                    <a:lnTo>
                      <a:pt x="5529471" y="286996"/>
                    </a:lnTo>
                    <a:cubicBezTo>
                      <a:pt x="5473993" y="418159"/>
                      <a:pt x="5344117" y="510193"/>
                      <a:pt x="5192744" y="510193"/>
                    </a:cubicBezTo>
                    <a:lnTo>
                      <a:pt x="365445" y="510193"/>
                    </a:lnTo>
                    <a:cubicBezTo>
                      <a:pt x="163616" y="510193"/>
                      <a:pt x="0" y="346578"/>
                      <a:pt x="0" y="144749"/>
                    </a:cubicBezTo>
                    <a:cubicBezTo>
                      <a:pt x="0" y="94291"/>
                      <a:pt x="10226" y="46222"/>
                      <a:pt x="28718" y="2500"/>
                    </a:cubicBezTo>
                    <a:lnTo>
                      <a:pt x="30075" y="0"/>
                    </a:lnTo>
                    <a:lnTo>
                      <a:pt x="18770" y="36421"/>
                    </a:lnTo>
                    <a:cubicBezTo>
                      <a:pt x="13902" y="60210"/>
                      <a:pt x="11345" y="84842"/>
                      <a:pt x="11345" y="110071"/>
                    </a:cubicBezTo>
                    <a:cubicBezTo>
                      <a:pt x="11345" y="311900"/>
                      <a:pt x="174961" y="475516"/>
                      <a:pt x="376790" y="475515"/>
                    </a:cubicBezTo>
                    <a:lnTo>
                      <a:pt x="5204090" y="475515"/>
                    </a:lnTo>
                    <a:cubicBezTo>
                      <a:pt x="5330233" y="475515"/>
                      <a:pt x="5441449" y="411603"/>
                      <a:pt x="5507122" y="314394"/>
                    </a:cubicBezTo>
                    <a:lnTo>
                      <a:pt x="5539459"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47" name="Google Shape;847;p7"/>
            <p:cNvGrpSpPr/>
            <p:nvPr/>
          </p:nvGrpSpPr>
          <p:grpSpPr>
            <a:xfrm>
              <a:off x="4535975" y="364983"/>
              <a:ext cx="1100782" cy="1169874"/>
              <a:chOff x="1316031" y="142329"/>
              <a:chExt cx="2671800" cy="2839500"/>
            </a:xfrm>
          </p:grpSpPr>
          <p:sp>
            <p:nvSpPr>
              <p:cNvPr id="848" name="Google Shape;848;p7"/>
              <p:cNvSpPr/>
              <p:nvPr/>
            </p:nvSpPr>
            <p:spPr>
              <a:xfrm rot="-2830044">
                <a:off x="893477" y="1370600"/>
                <a:ext cx="3516907" cy="382958"/>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9" name="Google Shape;849;p7"/>
              <p:cNvSpPr/>
              <p:nvPr/>
            </p:nvSpPr>
            <p:spPr>
              <a:xfrm rot="-2827716">
                <a:off x="863305" y="1385770"/>
                <a:ext cx="3505215" cy="274960"/>
              </a:xfrm>
              <a:custGeom>
                <a:avLst/>
                <a:gdLst/>
                <a:ahLst/>
                <a:cxnLst/>
                <a:rect l="l" t="t" r="r" b="b"/>
                <a:pathLst>
                  <a:path w="3507046" h="275104" extrusionOk="0">
                    <a:moveTo>
                      <a:pt x="3450985" y="56062"/>
                    </a:moveTo>
                    <a:cubicBezTo>
                      <a:pt x="3485622" y="90699"/>
                      <a:pt x="3507046" y="138549"/>
                      <a:pt x="3507046" y="191404"/>
                    </a:cubicBezTo>
                    <a:cubicBezTo>
                      <a:pt x="3507046" y="217831"/>
                      <a:pt x="3501690" y="243008"/>
                      <a:pt x="3492004" y="265906"/>
                    </a:cubicBezTo>
                    <a:lnTo>
                      <a:pt x="3485803" y="275104"/>
                    </a:lnTo>
                    <a:lnTo>
                      <a:pt x="3495700" y="226082"/>
                    </a:lnTo>
                    <a:cubicBezTo>
                      <a:pt x="3495701" y="120372"/>
                      <a:pt x="3410007" y="34678"/>
                      <a:pt x="3304298" y="34679"/>
                    </a:cubicBezTo>
                    <a:lnTo>
                      <a:pt x="170160" y="34678"/>
                    </a:lnTo>
                    <a:cubicBezTo>
                      <a:pt x="117306" y="34678"/>
                      <a:pt x="69455" y="56102"/>
                      <a:pt x="34818" y="90739"/>
                    </a:cubicBezTo>
                    <a:lnTo>
                      <a:pt x="0" y="142381"/>
                    </a:lnTo>
                    <a:lnTo>
                      <a:pt x="5144" y="116901"/>
                    </a:lnTo>
                    <a:cubicBezTo>
                      <a:pt x="34200" y="48203"/>
                      <a:pt x="102224" y="1"/>
                      <a:pt x="181506" y="0"/>
                    </a:cubicBezTo>
                    <a:lnTo>
                      <a:pt x="3315643" y="1"/>
                    </a:lnTo>
                    <a:cubicBezTo>
                      <a:pt x="3368497" y="1"/>
                      <a:pt x="3416348" y="21424"/>
                      <a:pt x="3450985" y="56062"/>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50" name="Google Shape;850;p7"/>
              <p:cNvSpPr/>
              <p:nvPr/>
            </p:nvSpPr>
            <p:spPr>
              <a:xfrm rot="-2827716">
                <a:off x="939100" y="1462710"/>
                <a:ext cx="3505215" cy="274959"/>
              </a:xfrm>
              <a:custGeom>
                <a:avLst/>
                <a:gdLst/>
                <a:ahLst/>
                <a:cxnLst/>
                <a:rect l="l" t="t" r="r" b="b"/>
                <a:pathLst>
                  <a:path w="3507046" h="275103" extrusionOk="0">
                    <a:moveTo>
                      <a:pt x="3507046" y="132723"/>
                    </a:moveTo>
                    <a:lnTo>
                      <a:pt x="3501902" y="158203"/>
                    </a:lnTo>
                    <a:cubicBezTo>
                      <a:pt x="3472846" y="226900"/>
                      <a:pt x="3404822" y="275103"/>
                      <a:pt x="3325540" y="275103"/>
                    </a:cubicBezTo>
                    <a:lnTo>
                      <a:pt x="191404" y="275103"/>
                    </a:lnTo>
                    <a:cubicBezTo>
                      <a:pt x="85694" y="275103"/>
                      <a:pt x="0" y="189409"/>
                      <a:pt x="0" y="83700"/>
                    </a:cubicBezTo>
                    <a:cubicBezTo>
                      <a:pt x="0" y="57272"/>
                      <a:pt x="5356" y="32096"/>
                      <a:pt x="15042" y="9197"/>
                    </a:cubicBezTo>
                    <a:lnTo>
                      <a:pt x="21243" y="0"/>
                    </a:lnTo>
                    <a:lnTo>
                      <a:pt x="11346" y="49022"/>
                    </a:lnTo>
                    <a:cubicBezTo>
                      <a:pt x="11345" y="154732"/>
                      <a:pt x="97039" y="240425"/>
                      <a:pt x="202749" y="240426"/>
                    </a:cubicBezTo>
                    <a:lnTo>
                      <a:pt x="3336885" y="240426"/>
                    </a:lnTo>
                    <a:cubicBezTo>
                      <a:pt x="3389740" y="240426"/>
                      <a:pt x="3437591" y="219002"/>
                      <a:pt x="3472228" y="184365"/>
                    </a:cubicBezTo>
                    <a:lnTo>
                      <a:pt x="3507046" y="13272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51" name="Google Shape;851;p7"/>
            <p:cNvGrpSpPr/>
            <p:nvPr/>
          </p:nvGrpSpPr>
          <p:grpSpPr>
            <a:xfrm>
              <a:off x="5074175" y="364968"/>
              <a:ext cx="735834" cy="780410"/>
              <a:chOff x="1470547" y="379512"/>
              <a:chExt cx="1786005" cy="1894200"/>
            </a:xfrm>
          </p:grpSpPr>
          <p:sp>
            <p:nvSpPr>
              <p:cNvPr id="852" name="Google Shape;852;p7"/>
              <p:cNvSpPr/>
              <p:nvPr/>
            </p:nvSpPr>
            <p:spPr>
              <a:xfrm rot="-2829958">
                <a:off x="1188617" y="1198925"/>
                <a:ext cx="2346159" cy="255373"/>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53" name="Google Shape;853;p7"/>
              <p:cNvSpPr/>
              <p:nvPr/>
            </p:nvSpPr>
            <p:spPr>
              <a:xfrm rot="-2827716">
                <a:off x="1150177" y="1217048"/>
                <a:ext cx="2344831" cy="148419"/>
              </a:xfrm>
              <a:custGeom>
                <a:avLst/>
                <a:gdLst/>
                <a:ahLst/>
                <a:cxnLst/>
                <a:rect l="l" t="t" r="r" b="b"/>
                <a:pathLst>
                  <a:path w="2346056" h="148497" extrusionOk="0">
                    <a:moveTo>
                      <a:pt x="2308660" y="37397"/>
                    </a:moveTo>
                    <a:cubicBezTo>
                      <a:pt x="2331765" y="60503"/>
                      <a:pt x="2346056" y="92423"/>
                      <a:pt x="2346056" y="127681"/>
                    </a:cubicBezTo>
                    <a:lnTo>
                      <a:pt x="2346055" y="127680"/>
                    </a:lnTo>
                    <a:lnTo>
                      <a:pt x="2341853" y="148497"/>
                    </a:lnTo>
                    <a:lnTo>
                      <a:pt x="2334695" y="113045"/>
                    </a:lnTo>
                    <a:cubicBezTo>
                      <a:pt x="2315313" y="67219"/>
                      <a:pt x="2269936" y="35064"/>
                      <a:pt x="2217049" y="35064"/>
                    </a:cubicBezTo>
                    <a:lnTo>
                      <a:pt x="126353" y="35064"/>
                    </a:lnTo>
                    <a:cubicBezTo>
                      <a:pt x="73466" y="35064"/>
                      <a:pt x="28089" y="67219"/>
                      <a:pt x="8706" y="113045"/>
                    </a:cubicBezTo>
                    <a:lnTo>
                      <a:pt x="2876" y="141924"/>
                    </a:lnTo>
                    <a:lnTo>
                      <a:pt x="0" y="127680"/>
                    </a:lnTo>
                    <a:lnTo>
                      <a:pt x="10034" y="77982"/>
                    </a:lnTo>
                    <a:cubicBezTo>
                      <a:pt x="29416" y="32155"/>
                      <a:pt x="74793" y="1"/>
                      <a:pt x="127680" y="1"/>
                    </a:cubicBezTo>
                    <a:lnTo>
                      <a:pt x="2218376" y="0"/>
                    </a:lnTo>
                    <a:cubicBezTo>
                      <a:pt x="2253634" y="0"/>
                      <a:pt x="2285554" y="14291"/>
                      <a:pt x="2308660" y="3739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54" name="Google Shape;854;p7"/>
              <p:cNvSpPr/>
              <p:nvPr/>
            </p:nvSpPr>
            <p:spPr>
              <a:xfrm rot="-2827716">
                <a:off x="1232089" y="1286157"/>
                <a:ext cx="2344831" cy="148422"/>
              </a:xfrm>
              <a:custGeom>
                <a:avLst/>
                <a:gdLst/>
                <a:ahLst/>
                <a:cxnLst/>
                <a:rect l="l" t="t" r="r" b="b"/>
                <a:pathLst>
                  <a:path w="2346056" h="148500" extrusionOk="0">
                    <a:moveTo>
                      <a:pt x="2343180" y="6573"/>
                    </a:moveTo>
                    <a:lnTo>
                      <a:pt x="2346056" y="20821"/>
                    </a:lnTo>
                    <a:lnTo>
                      <a:pt x="2346055" y="20820"/>
                    </a:lnTo>
                    <a:cubicBezTo>
                      <a:pt x="2346055" y="91336"/>
                      <a:pt x="2288891" y="148500"/>
                      <a:pt x="2218375" y="148500"/>
                    </a:cubicBezTo>
                    <a:lnTo>
                      <a:pt x="127680" y="148499"/>
                    </a:lnTo>
                    <a:cubicBezTo>
                      <a:pt x="74793" y="148499"/>
                      <a:pt x="29416" y="116344"/>
                      <a:pt x="10034" y="70518"/>
                    </a:cubicBezTo>
                    <a:lnTo>
                      <a:pt x="0" y="20819"/>
                    </a:lnTo>
                    <a:lnTo>
                      <a:pt x="4203" y="0"/>
                    </a:lnTo>
                    <a:lnTo>
                      <a:pt x="11361" y="35454"/>
                    </a:lnTo>
                    <a:cubicBezTo>
                      <a:pt x="30744" y="81280"/>
                      <a:pt x="76120" y="113435"/>
                      <a:pt x="129007" y="113435"/>
                    </a:cubicBezTo>
                    <a:lnTo>
                      <a:pt x="2219702" y="113436"/>
                    </a:lnTo>
                    <a:cubicBezTo>
                      <a:pt x="2272589" y="113436"/>
                      <a:pt x="2317966" y="81282"/>
                      <a:pt x="2337348" y="35455"/>
                    </a:cubicBezTo>
                    <a:lnTo>
                      <a:pt x="2343180" y="657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55" name="Google Shape;855;p7"/>
            <p:cNvGrpSpPr/>
            <p:nvPr/>
          </p:nvGrpSpPr>
          <p:grpSpPr>
            <a:xfrm>
              <a:off x="4395079" y="697217"/>
              <a:ext cx="1329882" cy="1409495"/>
              <a:chOff x="2075692" y="52828"/>
              <a:chExt cx="4347442" cy="4607700"/>
            </a:xfrm>
          </p:grpSpPr>
          <p:sp>
            <p:nvSpPr>
              <p:cNvPr id="856" name="Google Shape;856;p7"/>
              <p:cNvSpPr/>
              <p:nvPr/>
            </p:nvSpPr>
            <p:spPr>
              <a:xfrm rot="-2829994">
                <a:off x="1427732" y="2009381"/>
                <a:ext cx="5639319" cy="694594"/>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57" name="Google Shape;857;p7"/>
              <p:cNvSpPr/>
              <p:nvPr/>
            </p:nvSpPr>
            <p:spPr>
              <a:xfrm rot="-2827716">
                <a:off x="1310940" y="2063599"/>
                <a:ext cx="5636336" cy="371302"/>
              </a:xfrm>
              <a:custGeom>
                <a:avLst/>
                <a:gdLst/>
                <a:ahLst/>
                <a:cxnLst/>
                <a:rect l="l" t="t" r="r" b="b"/>
                <a:pathLst>
                  <a:path w="5639280" h="371496" extrusionOk="0">
                    <a:moveTo>
                      <a:pt x="5537534" y="101745"/>
                    </a:moveTo>
                    <a:cubicBezTo>
                      <a:pt x="5600398" y="164609"/>
                      <a:pt x="5639280" y="251454"/>
                      <a:pt x="5639280" y="347381"/>
                    </a:cubicBezTo>
                    <a:lnTo>
                      <a:pt x="5636849" y="371496"/>
                    </a:lnTo>
                    <a:lnTo>
                      <a:pt x="5630895" y="312435"/>
                    </a:lnTo>
                    <a:cubicBezTo>
                      <a:pt x="5598503" y="154139"/>
                      <a:pt x="5458442" y="35063"/>
                      <a:pt x="5290571" y="35063"/>
                    </a:cubicBezTo>
                    <a:lnTo>
                      <a:pt x="346054" y="35063"/>
                    </a:lnTo>
                    <a:cubicBezTo>
                      <a:pt x="178182" y="35063"/>
                      <a:pt x="38122" y="154139"/>
                      <a:pt x="5731" y="312436"/>
                    </a:cubicBezTo>
                    <a:lnTo>
                      <a:pt x="1104" y="358331"/>
                    </a:lnTo>
                    <a:lnTo>
                      <a:pt x="0" y="347382"/>
                    </a:lnTo>
                    <a:cubicBezTo>
                      <a:pt x="0" y="155528"/>
                      <a:pt x="155527" y="-1"/>
                      <a:pt x="347382" y="0"/>
                    </a:cubicBezTo>
                    <a:lnTo>
                      <a:pt x="5291898" y="0"/>
                    </a:lnTo>
                    <a:cubicBezTo>
                      <a:pt x="5387825" y="0"/>
                      <a:pt x="5474670" y="38881"/>
                      <a:pt x="5537534" y="10174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58" name="Google Shape;858;p7"/>
              <p:cNvSpPr/>
              <p:nvPr/>
            </p:nvSpPr>
            <p:spPr>
              <a:xfrm rot="-2827716">
                <a:off x="1551550" y="2279838"/>
                <a:ext cx="5636336" cy="371302"/>
              </a:xfrm>
              <a:custGeom>
                <a:avLst/>
                <a:gdLst/>
                <a:ahLst/>
                <a:cxnLst/>
                <a:rect l="l" t="t" r="r" b="b"/>
                <a:pathLst>
                  <a:path w="5639280" h="371496" extrusionOk="0">
                    <a:moveTo>
                      <a:pt x="5638176" y="13165"/>
                    </a:moveTo>
                    <a:lnTo>
                      <a:pt x="5639280" y="24114"/>
                    </a:lnTo>
                    <a:cubicBezTo>
                      <a:pt x="5639279" y="215968"/>
                      <a:pt x="5483752" y="371496"/>
                      <a:pt x="5291898" y="371496"/>
                    </a:cubicBezTo>
                    <a:lnTo>
                      <a:pt x="347382" y="371496"/>
                    </a:lnTo>
                    <a:cubicBezTo>
                      <a:pt x="155528" y="371496"/>
                      <a:pt x="-1" y="215969"/>
                      <a:pt x="0" y="24114"/>
                    </a:cubicBezTo>
                    <a:lnTo>
                      <a:pt x="2431" y="0"/>
                    </a:lnTo>
                    <a:lnTo>
                      <a:pt x="8385" y="59061"/>
                    </a:lnTo>
                    <a:cubicBezTo>
                      <a:pt x="40776" y="217356"/>
                      <a:pt x="180837" y="336432"/>
                      <a:pt x="348709" y="336432"/>
                    </a:cubicBezTo>
                    <a:lnTo>
                      <a:pt x="5293225" y="336433"/>
                    </a:lnTo>
                    <a:cubicBezTo>
                      <a:pt x="5461097" y="336432"/>
                      <a:pt x="5601157" y="217357"/>
                      <a:pt x="5633549" y="59060"/>
                    </a:cubicBezTo>
                    <a:lnTo>
                      <a:pt x="5638176"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59" name="Google Shape;859;p7"/>
            <p:cNvGrpSpPr/>
            <p:nvPr/>
          </p:nvGrpSpPr>
          <p:grpSpPr>
            <a:xfrm rot="-1579579">
              <a:off x="7082645" y="166310"/>
              <a:ext cx="220954" cy="220954"/>
              <a:chOff x="8297437" y="2253663"/>
              <a:chExt cx="4117200" cy="4117200"/>
            </a:xfrm>
          </p:grpSpPr>
          <p:sp>
            <p:nvSpPr>
              <p:cNvPr id="860" name="Google Shape;860;p7"/>
              <p:cNvSpPr/>
              <p:nvPr/>
            </p:nvSpPr>
            <p:spPr>
              <a:xfrm rot="1902051">
                <a:off x="8860274" y="2816500"/>
                <a:ext cx="2991526" cy="2991526"/>
              </a:xfrm>
              <a:prstGeom prst="ellipse">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61" name="Google Shape;861;p7"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862" name="Google Shape;862;p7"/>
            <p:cNvGrpSpPr/>
            <p:nvPr/>
          </p:nvGrpSpPr>
          <p:grpSpPr>
            <a:xfrm rot="-1577215">
              <a:off x="6419953" y="456772"/>
              <a:ext cx="189653" cy="189653"/>
              <a:chOff x="8297437" y="2253663"/>
              <a:chExt cx="4117200" cy="4117200"/>
            </a:xfrm>
          </p:grpSpPr>
          <p:sp>
            <p:nvSpPr>
              <p:cNvPr id="863" name="Google Shape;863;p7"/>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64" name="Google Shape;864;p7"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865" name="Google Shape;865;p7"/>
            <p:cNvGrpSpPr/>
            <p:nvPr/>
          </p:nvGrpSpPr>
          <p:grpSpPr>
            <a:xfrm rot="-1567860">
              <a:off x="6963138" y="303534"/>
              <a:ext cx="121527" cy="121527"/>
              <a:chOff x="8297437" y="2253663"/>
              <a:chExt cx="4117200" cy="4117200"/>
            </a:xfrm>
          </p:grpSpPr>
          <p:sp>
            <p:nvSpPr>
              <p:cNvPr id="866" name="Google Shape;866;p7"/>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67" name="Google Shape;867;p7"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868" name="Google Shape;868;p7"/>
            <p:cNvGrpSpPr/>
            <p:nvPr/>
          </p:nvGrpSpPr>
          <p:grpSpPr>
            <a:xfrm rot="-1576056">
              <a:off x="6760060" y="2416456"/>
              <a:ext cx="283743" cy="283743"/>
              <a:chOff x="8297437" y="2253663"/>
              <a:chExt cx="4117200" cy="4117200"/>
            </a:xfrm>
          </p:grpSpPr>
          <p:sp>
            <p:nvSpPr>
              <p:cNvPr id="869" name="Google Shape;869;p7"/>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70" name="Google Shape;870;p7"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871" name="Google Shape;871;p7"/>
            <p:cNvGrpSpPr/>
            <p:nvPr/>
          </p:nvGrpSpPr>
          <p:grpSpPr>
            <a:xfrm rot="-1573441">
              <a:off x="6510118" y="1723880"/>
              <a:ext cx="154669" cy="154669"/>
              <a:chOff x="8297437" y="2253663"/>
              <a:chExt cx="4117200" cy="4117200"/>
            </a:xfrm>
          </p:grpSpPr>
          <p:sp>
            <p:nvSpPr>
              <p:cNvPr id="872" name="Google Shape;872;p7"/>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73" name="Google Shape;873;p7"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874" name="Google Shape;874;p7"/>
            <p:cNvGrpSpPr/>
            <p:nvPr/>
          </p:nvGrpSpPr>
          <p:grpSpPr>
            <a:xfrm rot="-1573249">
              <a:off x="5771983" y="46743"/>
              <a:ext cx="275827" cy="275827"/>
              <a:chOff x="8297437" y="2253663"/>
              <a:chExt cx="4117200" cy="4117200"/>
            </a:xfrm>
          </p:grpSpPr>
          <p:sp>
            <p:nvSpPr>
              <p:cNvPr id="875" name="Google Shape;875;p7"/>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76" name="Google Shape;876;p7"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877" name="Google Shape;877;p7"/>
            <p:cNvGrpSpPr/>
            <p:nvPr/>
          </p:nvGrpSpPr>
          <p:grpSpPr>
            <a:xfrm rot="-1577296">
              <a:off x="7116701" y="716767"/>
              <a:ext cx="152459" cy="152459"/>
              <a:chOff x="8297437" y="2253663"/>
              <a:chExt cx="4117200" cy="4117200"/>
            </a:xfrm>
          </p:grpSpPr>
          <p:sp>
            <p:nvSpPr>
              <p:cNvPr id="878" name="Google Shape;878;p7"/>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79" name="Google Shape;879;p7"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880" name="Google Shape;880;p7"/>
            <p:cNvGrpSpPr/>
            <p:nvPr/>
          </p:nvGrpSpPr>
          <p:grpSpPr>
            <a:xfrm rot="-1567860">
              <a:off x="6848063" y="871601"/>
              <a:ext cx="121527" cy="121527"/>
              <a:chOff x="8297437" y="2253663"/>
              <a:chExt cx="4117200" cy="4117200"/>
            </a:xfrm>
          </p:grpSpPr>
          <p:sp>
            <p:nvSpPr>
              <p:cNvPr id="881" name="Google Shape;881;p7"/>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82" name="Google Shape;882;p7"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883" name="Google Shape;883;p7"/>
            <p:cNvGrpSpPr/>
            <p:nvPr/>
          </p:nvGrpSpPr>
          <p:grpSpPr>
            <a:xfrm rot="-1572683">
              <a:off x="7426832" y="1873865"/>
              <a:ext cx="208804" cy="208804"/>
              <a:chOff x="8297437" y="2253663"/>
              <a:chExt cx="4117200" cy="4117200"/>
            </a:xfrm>
          </p:grpSpPr>
          <p:sp>
            <p:nvSpPr>
              <p:cNvPr id="884" name="Google Shape;884;p7"/>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85" name="Google Shape;885;p7"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886" name="Google Shape;886;p7"/>
            <p:cNvGrpSpPr/>
            <p:nvPr/>
          </p:nvGrpSpPr>
          <p:grpSpPr>
            <a:xfrm>
              <a:off x="4469276" y="366140"/>
              <a:ext cx="789593" cy="837426"/>
              <a:chOff x="1470547" y="379512"/>
              <a:chExt cx="1786005" cy="1894200"/>
            </a:xfrm>
          </p:grpSpPr>
          <p:sp>
            <p:nvSpPr>
              <p:cNvPr id="887" name="Google Shape;887;p7"/>
              <p:cNvSpPr/>
              <p:nvPr/>
            </p:nvSpPr>
            <p:spPr>
              <a:xfrm rot="-2829958">
                <a:off x="1188617" y="1198925"/>
                <a:ext cx="2346159" cy="255373"/>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8" name="Google Shape;888;p7"/>
              <p:cNvSpPr/>
              <p:nvPr/>
            </p:nvSpPr>
            <p:spPr>
              <a:xfrm rot="-2827716">
                <a:off x="1150177" y="1217048"/>
                <a:ext cx="2344831" cy="148419"/>
              </a:xfrm>
              <a:custGeom>
                <a:avLst/>
                <a:gdLst/>
                <a:ahLst/>
                <a:cxnLst/>
                <a:rect l="l" t="t" r="r" b="b"/>
                <a:pathLst>
                  <a:path w="2346056" h="148497" extrusionOk="0">
                    <a:moveTo>
                      <a:pt x="2308660" y="37397"/>
                    </a:moveTo>
                    <a:cubicBezTo>
                      <a:pt x="2331765" y="60503"/>
                      <a:pt x="2346056" y="92423"/>
                      <a:pt x="2346056" y="127681"/>
                    </a:cubicBezTo>
                    <a:lnTo>
                      <a:pt x="2346055" y="127680"/>
                    </a:lnTo>
                    <a:lnTo>
                      <a:pt x="2341853" y="148497"/>
                    </a:lnTo>
                    <a:lnTo>
                      <a:pt x="2334695" y="113045"/>
                    </a:lnTo>
                    <a:cubicBezTo>
                      <a:pt x="2315313" y="67219"/>
                      <a:pt x="2269936" y="35064"/>
                      <a:pt x="2217049" y="35064"/>
                    </a:cubicBezTo>
                    <a:lnTo>
                      <a:pt x="126353" y="35064"/>
                    </a:lnTo>
                    <a:cubicBezTo>
                      <a:pt x="73466" y="35064"/>
                      <a:pt x="28089" y="67219"/>
                      <a:pt x="8706" y="113045"/>
                    </a:cubicBezTo>
                    <a:lnTo>
                      <a:pt x="2876" y="141924"/>
                    </a:lnTo>
                    <a:lnTo>
                      <a:pt x="0" y="127680"/>
                    </a:lnTo>
                    <a:lnTo>
                      <a:pt x="10034" y="77982"/>
                    </a:lnTo>
                    <a:cubicBezTo>
                      <a:pt x="29416" y="32155"/>
                      <a:pt x="74793" y="1"/>
                      <a:pt x="127680" y="1"/>
                    </a:cubicBezTo>
                    <a:lnTo>
                      <a:pt x="2218376" y="0"/>
                    </a:lnTo>
                    <a:cubicBezTo>
                      <a:pt x="2253634" y="0"/>
                      <a:pt x="2285554" y="14291"/>
                      <a:pt x="2308660" y="3739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9" name="Google Shape;889;p7"/>
              <p:cNvSpPr/>
              <p:nvPr/>
            </p:nvSpPr>
            <p:spPr>
              <a:xfrm rot="-2827716">
                <a:off x="1232089" y="1286157"/>
                <a:ext cx="2344831" cy="148422"/>
              </a:xfrm>
              <a:custGeom>
                <a:avLst/>
                <a:gdLst/>
                <a:ahLst/>
                <a:cxnLst/>
                <a:rect l="l" t="t" r="r" b="b"/>
                <a:pathLst>
                  <a:path w="2346056" h="148500" extrusionOk="0">
                    <a:moveTo>
                      <a:pt x="2343180" y="6573"/>
                    </a:moveTo>
                    <a:lnTo>
                      <a:pt x="2346056" y="20821"/>
                    </a:lnTo>
                    <a:lnTo>
                      <a:pt x="2346055" y="20820"/>
                    </a:lnTo>
                    <a:cubicBezTo>
                      <a:pt x="2346055" y="91336"/>
                      <a:pt x="2288891" y="148500"/>
                      <a:pt x="2218375" y="148500"/>
                    </a:cubicBezTo>
                    <a:lnTo>
                      <a:pt x="127680" y="148499"/>
                    </a:lnTo>
                    <a:cubicBezTo>
                      <a:pt x="74793" y="148499"/>
                      <a:pt x="29416" y="116344"/>
                      <a:pt x="10034" y="70518"/>
                    </a:cubicBezTo>
                    <a:lnTo>
                      <a:pt x="0" y="20819"/>
                    </a:lnTo>
                    <a:lnTo>
                      <a:pt x="4203" y="0"/>
                    </a:lnTo>
                    <a:lnTo>
                      <a:pt x="11361" y="35454"/>
                    </a:lnTo>
                    <a:cubicBezTo>
                      <a:pt x="30744" y="81280"/>
                      <a:pt x="76120" y="113435"/>
                      <a:pt x="129007" y="113435"/>
                    </a:cubicBezTo>
                    <a:lnTo>
                      <a:pt x="2219702" y="113436"/>
                    </a:lnTo>
                    <a:cubicBezTo>
                      <a:pt x="2272589" y="113436"/>
                      <a:pt x="2317966" y="81282"/>
                      <a:pt x="2337348" y="35455"/>
                    </a:cubicBezTo>
                    <a:lnTo>
                      <a:pt x="2343180" y="657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90" name="Google Shape;890;p7"/>
          <p:cNvGrpSpPr/>
          <p:nvPr/>
        </p:nvGrpSpPr>
        <p:grpSpPr>
          <a:xfrm rot="-1574351">
            <a:off x="907489" y="6158971"/>
            <a:ext cx="550364" cy="550364"/>
            <a:chOff x="8297437" y="2253663"/>
            <a:chExt cx="4117200" cy="4117200"/>
          </a:xfrm>
        </p:grpSpPr>
        <p:sp>
          <p:nvSpPr>
            <p:cNvPr id="891" name="Google Shape;891;p7"/>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92" name="Google Shape;892;p7"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893" name="Google Shape;893;p7"/>
          <p:cNvGrpSpPr/>
          <p:nvPr/>
        </p:nvGrpSpPr>
        <p:grpSpPr>
          <a:xfrm rot="-1572813">
            <a:off x="865032" y="5603601"/>
            <a:ext cx="300132" cy="300132"/>
            <a:chOff x="8297437" y="2253663"/>
            <a:chExt cx="4117200" cy="4117200"/>
          </a:xfrm>
        </p:grpSpPr>
        <p:sp>
          <p:nvSpPr>
            <p:cNvPr id="894" name="Google Shape;894;p7"/>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95" name="Google Shape;895;p7"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896" name="Google Shape;896;p7"/>
          <p:cNvGrpSpPr/>
          <p:nvPr/>
        </p:nvGrpSpPr>
        <p:grpSpPr>
          <a:xfrm rot="-1574662">
            <a:off x="2911697" y="6368457"/>
            <a:ext cx="296081" cy="296081"/>
            <a:chOff x="8297437" y="2253663"/>
            <a:chExt cx="4117200" cy="4117200"/>
          </a:xfrm>
        </p:grpSpPr>
        <p:sp>
          <p:nvSpPr>
            <p:cNvPr id="897" name="Google Shape;897;p7"/>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98" name="Google Shape;898;p7"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899" name="Google Shape;899;p7"/>
          <p:cNvGrpSpPr/>
          <p:nvPr/>
        </p:nvGrpSpPr>
        <p:grpSpPr>
          <a:xfrm rot="-1575143">
            <a:off x="189199" y="5636992"/>
            <a:ext cx="404901" cy="404901"/>
            <a:chOff x="8297437" y="2253663"/>
            <a:chExt cx="4117200" cy="4117200"/>
          </a:xfrm>
        </p:grpSpPr>
        <p:sp>
          <p:nvSpPr>
            <p:cNvPr id="900" name="Google Shape;900;p7"/>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901" name="Google Shape;901;p7"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351"/>
        <p:cNvGrpSpPr/>
        <p:nvPr/>
      </p:nvGrpSpPr>
      <p:grpSpPr>
        <a:xfrm>
          <a:off x="0" y="0"/>
          <a:ext cx="0" cy="0"/>
          <a:chOff x="0" y="0"/>
          <a:chExt cx="0" cy="0"/>
        </a:xfrm>
      </p:grpSpPr>
      <p:grpSp>
        <p:nvGrpSpPr>
          <p:cNvPr id="1352" name="Google Shape;1352;p9"/>
          <p:cNvGrpSpPr/>
          <p:nvPr/>
        </p:nvGrpSpPr>
        <p:grpSpPr>
          <a:xfrm>
            <a:off x="-1704500" y="612357"/>
            <a:ext cx="3827767" cy="4062819"/>
            <a:chOff x="3346366" y="66264"/>
            <a:chExt cx="4787701" cy="5081700"/>
          </a:xfrm>
        </p:grpSpPr>
        <p:sp>
          <p:nvSpPr>
            <p:cNvPr id="1353" name="Google Shape;1353;p9"/>
            <p:cNvSpPr/>
            <p:nvPr/>
          </p:nvSpPr>
          <p:spPr>
            <a:xfrm rot="-2830000">
              <a:off x="2620494" y="2234983"/>
              <a:ext cx="6239445" cy="744262"/>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4" name="Google Shape;1354;p9"/>
            <p:cNvSpPr/>
            <p:nvPr/>
          </p:nvSpPr>
          <p:spPr>
            <a:xfrm rot="-2827716">
              <a:off x="2494786" y="2293359"/>
              <a:ext cx="6236242" cy="396002"/>
            </a:xfrm>
            <a:custGeom>
              <a:avLst/>
              <a:gdLst/>
              <a:ahLst/>
              <a:cxnLst/>
              <a:rect l="l" t="t" r="r" b="b"/>
              <a:pathLst>
                <a:path w="6239499" h="396209" extrusionOk="0">
                  <a:moveTo>
                    <a:pt x="6130512" y="108986"/>
                  </a:moveTo>
                  <a:cubicBezTo>
                    <a:pt x="6197850" y="176324"/>
                    <a:pt x="6239499" y="269349"/>
                    <a:pt x="6239499" y="372103"/>
                  </a:cubicBezTo>
                  <a:lnTo>
                    <a:pt x="6237069" y="396209"/>
                  </a:lnTo>
                  <a:lnTo>
                    <a:pt x="6230613" y="332172"/>
                  </a:lnTo>
                  <a:cubicBezTo>
                    <a:pt x="6195916" y="162611"/>
                    <a:pt x="6045889" y="35061"/>
                    <a:pt x="5866071" y="35061"/>
                  </a:cubicBezTo>
                  <a:lnTo>
                    <a:pt x="370776" y="35061"/>
                  </a:lnTo>
                  <a:cubicBezTo>
                    <a:pt x="190959" y="35061"/>
                    <a:pt x="40932" y="162611"/>
                    <a:pt x="6235" y="332172"/>
                  </a:cubicBezTo>
                  <a:lnTo>
                    <a:pt x="1105" y="383057"/>
                  </a:lnTo>
                  <a:lnTo>
                    <a:pt x="1" y="372102"/>
                  </a:lnTo>
                  <a:cubicBezTo>
                    <a:pt x="0" y="166596"/>
                    <a:pt x="166597" y="0"/>
                    <a:pt x="372102" y="0"/>
                  </a:cubicBezTo>
                  <a:lnTo>
                    <a:pt x="5867397" y="0"/>
                  </a:lnTo>
                  <a:cubicBezTo>
                    <a:pt x="5970150" y="0"/>
                    <a:pt x="6063175" y="41649"/>
                    <a:pt x="6130512" y="10898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5" name="Google Shape;1355;p9"/>
            <p:cNvSpPr/>
            <p:nvPr/>
          </p:nvSpPr>
          <p:spPr>
            <a:xfrm rot="-2827716">
              <a:off x="2746442" y="2526408"/>
              <a:ext cx="6236241" cy="396002"/>
            </a:xfrm>
            <a:custGeom>
              <a:avLst/>
              <a:gdLst/>
              <a:ahLst/>
              <a:cxnLst/>
              <a:rect l="l" t="t" r="r" b="b"/>
              <a:pathLst>
                <a:path w="6239498" h="396209" extrusionOk="0">
                  <a:moveTo>
                    <a:pt x="6238394" y="13152"/>
                  </a:moveTo>
                  <a:lnTo>
                    <a:pt x="6239498" y="24106"/>
                  </a:lnTo>
                  <a:cubicBezTo>
                    <a:pt x="6239498" y="229612"/>
                    <a:pt x="6072902" y="396208"/>
                    <a:pt x="5867396" y="396209"/>
                  </a:cubicBezTo>
                  <a:lnTo>
                    <a:pt x="372102" y="396208"/>
                  </a:lnTo>
                  <a:cubicBezTo>
                    <a:pt x="166596" y="396208"/>
                    <a:pt x="0" y="229612"/>
                    <a:pt x="0" y="24106"/>
                  </a:cubicBezTo>
                  <a:lnTo>
                    <a:pt x="2430" y="0"/>
                  </a:lnTo>
                  <a:lnTo>
                    <a:pt x="8886" y="64036"/>
                  </a:lnTo>
                  <a:cubicBezTo>
                    <a:pt x="43583" y="233597"/>
                    <a:pt x="193610" y="361147"/>
                    <a:pt x="373427" y="361147"/>
                  </a:cubicBezTo>
                  <a:lnTo>
                    <a:pt x="5868722" y="361148"/>
                  </a:lnTo>
                  <a:cubicBezTo>
                    <a:pt x="6048540" y="361147"/>
                    <a:pt x="6198567" y="233597"/>
                    <a:pt x="6233264" y="64037"/>
                  </a:cubicBezTo>
                  <a:lnTo>
                    <a:pt x="6238394"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56" name="Google Shape;1356;p9"/>
          <p:cNvGrpSpPr/>
          <p:nvPr/>
        </p:nvGrpSpPr>
        <p:grpSpPr>
          <a:xfrm>
            <a:off x="-235984" y="1747961"/>
            <a:ext cx="3513753" cy="3721752"/>
            <a:chOff x="5031721" y="1309109"/>
            <a:chExt cx="4394938" cy="4655100"/>
          </a:xfrm>
        </p:grpSpPr>
        <p:sp>
          <p:nvSpPr>
            <p:cNvPr id="1357" name="Google Shape;1357;p9"/>
            <p:cNvSpPr/>
            <p:nvPr/>
          </p:nvSpPr>
          <p:spPr>
            <a:xfrm rot="-2830055">
              <a:off x="4392113" y="3271209"/>
              <a:ext cx="5670316"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8" name="Google Shape;1358;p9"/>
            <p:cNvSpPr/>
            <p:nvPr/>
          </p:nvSpPr>
          <p:spPr>
            <a:xfrm rot="-2827716">
              <a:off x="4288978" y="3321658"/>
              <a:ext cx="5662529" cy="442790"/>
            </a:xfrm>
            <a:custGeom>
              <a:avLst/>
              <a:gdLst/>
              <a:ahLst/>
              <a:cxnLst/>
              <a:rect l="l" t="t" r="r" b="b"/>
              <a:pathLst>
                <a:path w="5665486" h="443021" extrusionOk="0">
                  <a:moveTo>
                    <a:pt x="5563222" y="107036"/>
                  </a:moveTo>
                  <a:cubicBezTo>
                    <a:pt x="5612821" y="156635"/>
                    <a:pt x="5648229" y="220426"/>
                    <a:pt x="5662834" y="291795"/>
                  </a:cubicBezTo>
                  <a:lnTo>
                    <a:pt x="5665486" y="318110"/>
                  </a:lnTo>
                  <a:lnTo>
                    <a:pt x="5645411" y="253438"/>
                  </a:lnTo>
                  <a:cubicBezTo>
                    <a:pt x="5589934" y="122275"/>
                    <a:pt x="5460057" y="30240"/>
                    <a:pt x="5308685" y="30241"/>
                  </a:cubicBezTo>
                  <a:lnTo>
                    <a:pt x="369317" y="30242"/>
                  </a:lnTo>
                  <a:cubicBezTo>
                    <a:pt x="167487" y="30242"/>
                    <a:pt x="3872" y="193856"/>
                    <a:pt x="3872" y="395686"/>
                  </a:cubicBezTo>
                  <a:lnTo>
                    <a:pt x="8643" y="443021"/>
                  </a:lnTo>
                  <a:lnTo>
                    <a:pt x="7425" y="439096"/>
                  </a:lnTo>
                  <a:cubicBezTo>
                    <a:pt x="2557" y="415306"/>
                    <a:pt x="0" y="390674"/>
                    <a:pt x="0" y="365445"/>
                  </a:cubicBezTo>
                  <a:cubicBezTo>
                    <a:pt x="0" y="163615"/>
                    <a:pt x="163615" y="0"/>
                    <a:pt x="365446" y="0"/>
                  </a:cubicBezTo>
                  <a:lnTo>
                    <a:pt x="5304813" y="0"/>
                  </a:lnTo>
                  <a:cubicBezTo>
                    <a:pt x="5405728" y="0"/>
                    <a:pt x="5497090" y="40904"/>
                    <a:pt x="556322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9" name="Google Shape;1359;p9"/>
            <p:cNvSpPr/>
            <p:nvPr/>
          </p:nvSpPr>
          <p:spPr>
            <a:xfrm rot="-2827716">
              <a:off x="4506872" y="3510328"/>
              <a:ext cx="5662530" cy="442790"/>
            </a:xfrm>
            <a:custGeom>
              <a:avLst/>
              <a:gdLst/>
              <a:ahLst/>
              <a:cxnLst/>
              <a:rect l="l" t="t" r="r" b="b"/>
              <a:pathLst>
                <a:path w="5665487" h="443021" extrusionOk="0">
                  <a:moveTo>
                    <a:pt x="5656843" y="0"/>
                  </a:moveTo>
                  <a:lnTo>
                    <a:pt x="5658062" y="3926"/>
                  </a:lnTo>
                  <a:cubicBezTo>
                    <a:pt x="5662930" y="27716"/>
                    <a:pt x="5665487" y="52348"/>
                    <a:pt x="5665487" y="77576"/>
                  </a:cubicBezTo>
                  <a:cubicBezTo>
                    <a:pt x="5665487" y="279406"/>
                    <a:pt x="5501871" y="443021"/>
                    <a:pt x="5300042" y="443020"/>
                  </a:cubicBezTo>
                  <a:lnTo>
                    <a:pt x="360674" y="443021"/>
                  </a:lnTo>
                  <a:cubicBezTo>
                    <a:pt x="184073" y="443021"/>
                    <a:pt x="36730" y="317754"/>
                    <a:pt x="2653" y="151227"/>
                  </a:cubicBezTo>
                  <a:lnTo>
                    <a:pt x="0" y="124911"/>
                  </a:lnTo>
                  <a:lnTo>
                    <a:pt x="20076" y="189583"/>
                  </a:lnTo>
                  <a:cubicBezTo>
                    <a:pt x="75554" y="320747"/>
                    <a:pt x="205430" y="412780"/>
                    <a:pt x="356803" y="412780"/>
                  </a:cubicBezTo>
                  <a:lnTo>
                    <a:pt x="5296170" y="412779"/>
                  </a:lnTo>
                  <a:cubicBezTo>
                    <a:pt x="5498000" y="412780"/>
                    <a:pt x="5661616" y="249165"/>
                    <a:pt x="5661615" y="47335"/>
                  </a:cubicBezTo>
                  <a:lnTo>
                    <a:pt x="5656843" y="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0" name="Google Shape;1360;p9"/>
          <p:cNvGrpSpPr/>
          <p:nvPr/>
        </p:nvGrpSpPr>
        <p:grpSpPr>
          <a:xfrm>
            <a:off x="-429814" y="1199055"/>
            <a:ext cx="3454447" cy="3657713"/>
            <a:chOff x="4789281" y="622548"/>
            <a:chExt cx="4320760" cy="4575000"/>
          </a:xfrm>
        </p:grpSpPr>
        <p:sp>
          <p:nvSpPr>
            <p:cNvPr id="1361" name="Google Shape;1361;p9"/>
            <p:cNvSpPr/>
            <p:nvPr/>
          </p:nvSpPr>
          <p:spPr>
            <a:xfrm rot="-2829984">
              <a:off x="4167184" y="2544598"/>
              <a:ext cx="5561198"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2" name="Google Shape;1362;p9"/>
            <p:cNvSpPr/>
            <p:nvPr/>
          </p:nvSpPr>
          <p:spPr>
            <a:xfrm rot="-2827716">
              <a:off x="4043638" y="2601761"/>
              <a:ext cx="5558206" cy="389373"/>
            </a:xfrm>
            <a:custGeom>
              <a:avLst/>
              <a:gdLst/>
              <a:ahLst/>
              <a:cxnLst/>
              <a:rect l="l" t="t" r="r" b="b"/>
              <a:pathLst>
                <a:path w="5561109" h="389576" extrusionOk="0">
                  <a:moveTo>
                    <a:pt x="5454073" y="107036"/>
                  </a:moveTo>
                  <a:cubicBezTo>
                    <a:pt x="5520206" y="173169"/>
                    <a:pt x="5561109" y="264530"/>
                    <a:pt x="5561109" y="365446"/>
                  </a:cubicBezTo>
                  <a:lnTo>
                    <a:pt x="5558677" y="389576"/>
                  </a:lnTo>
                  <a:lnTo>
                    <a:pt x="5552354" y="326857"/>
                  </a:lnTo>
                  <a:cubicBezTo>
                    <a:pt x="5518278" y="160330"/>
                    <a:pt x="5370936" y="35062"/>
                    <a:pt x="5194334" y="35062"/>
                  </a:cubicBezTo>
                  <a:lnTo>
                    <a:pt x="364115" y="35063"/>
                  </a:lnTo>
                  <a:cubicBezTo>
                    <a:pt x="187514" y="35062"/>
                    <a:pt x="40171" y="160330"/>
                    <a:pt x="6095" y="326857"/>
                  </a:cubicBezTo>
                  <a:lnTo>
                    <a:pt x="1103" y="376376"/>
                  </a:lnTo>
                  <a:lnTo>
                    <a:pt x="1" y="365445"/>
                  </a:lnTo>
                  <a:cubicBezTo>
                    <a:pt x="0" y="163616"/>
                    <a:pt x="163616" y="1"/>
                    <a:pt x="365446" y="1"/>
                  </a:cubicBezTo>
                  <a:lnTo>
                    <a:pt x="5195665" y="0"/>
                  </a:lnTo>
                  <a:cubicBezTo>
                    <a:pt x="5296580" y="0"/>
                    <a:pt x="5387941" y="40904"/>
                    <a:pt x="5454073"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3" name="Google Shape;1363;p9"/>
            <p:cNvSpPr/>
            <p:nvPr/>
          </p:nvSpPr>
          <p:spPr>
            <a:xfrm rot="-2827716">
              <a:off x="4297479" y="2830271"/>
              <a:ext cx="5558206" cy="389373"/>
            </a:xfrm>
            <a:custGeom>
              <a:avLst/>
              <a:gdLst/>
              <a:ahLst/>
              <a:cxnLst/>
              <a:rect l="l" t="t" r="r" b="b"/>
              <a:pathLst>
                <a:path w="5561109" h="389576" extrusionOk="0">
                  <a:moveTo>
                    <a:pt x="5560007" y="13200"/>
                  </a:moveTo>
                  <a:lnTo>
                    <a:pt x="5561109" y="24131"/>
                  </a:lnTo>
                  <a:cubicBezTo>
                    <a:pt x="5561109" y="225961"/>
                    <a:pt x="5397494" y="389576"/>
                    <a:pt x="5195663" y="389576"/>
                  </a:cubicBezTo>
                  <a:lnTo>
                    <a:pt x="365445" y="389576"/>
                  </a:lnTo>
                  <a:cubicBezTo>
                    <a:pt x="163615" y="389576"/>
                    <a:pt x="0" y="225961"/>
                    <a:pt x="0" y="24131"/>
                  </a:cubicBezTo>
                  <a:lnTo>
                    <a:pt x="2433" y="0"/>
                  </a:lnTo>
                  <a:lnTo>
                    <a:pt x="8755" y="62720"/>
                  </a:lnTo>
                  <a:cubicBezTo>
                    <a:pt x="42832" y="229247"/>
                    <a:pt x="190174" y="354515"/>
                    <a:pt x="366776" y="354515"/>
                  </a:cubicBezTo>
                  <a:lnTo>
                    <a:pt x="5196994" y="354515"/>
                  </a:lnTo>
                  <a:cubicBezTo>
                    <a:pt x="5373596" y="354515"/>
                    <a:pt x="5520939" y="229247"/>
                    <a:pt x="5555015" y="62719"/>
                  </a:cubicBezTo>
                  <a:lnTo>
                    <a:pt x="5560007"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4" name="Google Shape;1364;p9"/>
          <p:cNvGrpSpPr/>
          <p:nvPr/>
        </p:nvGrpSpPr>
        <p:grpSpPr>
          <a:xfrm>
            <a:off x="1184577" y="2097022"/>
            <a:ext cx="3518919" cy="3727269"/>
            <a:chOff x="6808533" y="1745708"/>
            <a:chExt cx="4401400" cy="4662000"/>
          </a:xfrm>
        </p:grpSpPr>
        <p:sp>
          <p:nvSpPr>
            <p:cNvPr id="1365" name="Google Shape;1365;p9"/>
            <p:cNvSpPr/>
            <p:nvPr/>
          </p:nvSpPr>
          <p:spPr>
            <a:xfrm rot="-2829965">
              <a:off x="6167451" y="3711259"/>
              <a:ext cx="5679863"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6" name="Google Shape;1366;p9"/>
            <p:cNvSpPr/>
            <p:nvPr/>
          </p:nvSpPr>
          <p:spPr>
            <a:xfrm rot="-2827716">
              <a:off x="6043945" y="3768489"/>
              <a:ext cx="5676734" cy="389373"/>
            </a:xfrm>
            <a:custGeom>
              <a:avLst/>
              <a:gdLst/>
              <a:ahLst/>
              <a:cxnLst/>
              <a:rect l="l" t="t" r="r" b="b"/>
              <a:pathLst>
                <a:path w="5679699" h="389576" extrusionOk="0">
                  <a:moveTo>
                    <a:pt x="5572662" y="107036"/>
                  </a:moveTo>
                  <a:cubicBezTo>
                    <a:pt x="5638795" y="173169"/>
                    <a:pt x="5679699" y="264530"/>
                    <a:pt x="5679699" y="365445"/>
                  </a:cubicBezTo>
                  <a:lnTo>
                    <a:pt x="5677266" y="389576"/>
                  </a:lnTo>
                  <a:lnTo>
                    <a:pt x="5670943" y="326856"/>
                  </a:lnTo>
                  <a:cubicBezTo>
                    <a:pt x="5636867" y="160329"/>
                    <a:pt x="5489524" y="35062"/>
                    <a:pt x="5312922" y="35062"/>
                  </a:cubicBezTo>
                  <a:lnTo>
                    <a:pt x="364115" y="35062"/>
                  </a:lnTo>
                  <a:cubicBezTo>
                    <a:pt x="187513" y="35062"/>
                    <a:pt x="40170" y="160329"/>
                    <a:pt x="6094" y="326857"/>
                  </a:cubicBezTo>
                  <a:lnTo>
                    <a:pt x="1102" y="376376"/>
                  </a:lnTo>
                  <a:lnTo>
                    <a:pt x="0" y="365445"/>
                  </a:lnTo>
                  <a:cubicBezTo>
                    <a:pt x="0" y="163615"/>
                    <a:pt x="163616" y="1"/>
                    <a:pt x="365446" y="1"/>
                  </a:cubicBezTo>
                  <a:lnTo>
                    <a:pt x="5314253" y="0"/>
                  </a:lnTo>
                  <a:cubicBezTo>
                    <a:pt x="5415168" y="0"/>
                    <a:pt x="5506530" y="40904"/>
                    <a:pt x="557266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7" name="Google Shape;1367;p9"/>
            <p:cNvSpPr/>
            <p:nvPr/>
          </p:nvSpPr>
          <p:spPr>
            <a:xfrm rot="-2827716">
              <a:off x="6297786" y="3996999"/>
              <a:ext cx="5676733" cy="389373"/>
            </a:xfrm>
            <a:custGeom>
              <a:avLst/>
              <a:gdLst/>
              <a:ahLst/>
              <a:cxnLst/>
              <a:rect l="l" t="t" r="r" b="b"/>
              <a:pathLst>
                <a:path w="5679698" h="389576" extrusionOk="0">
                  <a:moveTo>
                    <a:pt x="5678596" y="13200"/>
                  </a:moveTo>
                  <a:lnTo>
                    <a:pt x="5679698" y="24131"/>
                  </a:lnTo>
                  <a:cubicBezTo>
                    <a:pt x="5679698" y="225961"/>
                    <a:pt x="5516083" y="389575"/>
                    <a:pt x="5314252" y="389575"/>
                  </a:cubicBezTo>
                  <a:lnTo>
                    <a:pt x="365445" y="389576"/>
                  </a:lnTo>
                  <a:cubicBezTo>
                    <a:pt x="163615" y="389576"/>
                    <a:pt x="0" y="225961"/>
                    <a:pt x="0" y="24131"/>
                  </a:cubicBezTo>
                  <a:lnTo>
                    <a:pt x="2432" y="0"/>
                  </a:lnTo>
                  <a:lnTo>
                    <a:pt x="8755" y="62720"/>
                  </a:lnTo>
                  <a:cubicBezTo>
                    <a:pt x="42832" y="229247"/>
                    <a:pt x="190174" y="354514"/>
                    <a:pt x="366775" y="354515"/>
                  </a:cubicBezTo>
                  <a:lnTo>
                    <a:pt x="5315583" y="354514"/>
                  </a:lnTo>
                  <a:cubicBezTo>
                    <a:pt x="5492185" y="354514"/>
                    <a:pt x="5639528" y="229246"/>
                    <a:pt x="5673604" y="62719"/>
                  </a:cubicBezTo>
                  <a:lnTo>
                    <a:pt x="5678596"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8" name="Google Shape;1368;p9"/>
          <p:cNvGrpSpPr/>
          <p:nvPr/>
        </p:nvGrpSpPr>
        <p:grpSpPr>
          <a:xfrm>
            <a:off x="-1248037" y="1657220"/>
            <a:ext cx="4152284" cy="4413720"/>
            <a:chOff x="3765864" y="1195612"/>
            <a:chExt cx="5193601" cy="5520600"/>
          </a:xfrm>
        </p:grpSpPr>
        <p:sp>
          <p:nvSpPr>
            <p:cNvPr id="1369" name="Google Shape;1369;p9"/>
            <p:cNvSpPr/>
            <p:nvPr/>
          </p:nvSpPr>
          <p:spPr>
            <a:xfrm rot="-2830008">
              <a:off x="2937359" y="3590462"/>
              <a:ext cx="6850611"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70" name="Google Shape;1370;p9"/>
            <p:cNvSpPr/>
            <p:nvPr/>
          </p:nvSpPr>
          <p:spPr>
            <a:xfrm rot="-2827716">
              <a:off x="2814227" y="3648150"/>
              <a:ext cx="6847034" cy="389347"/>
            </a:xfrm>
            <a:custGeom>
              <a:avLst/>
              <a:gdLst/>
              <a:ahLst/>
              <a:cxnLst/>
              <a:rect l="l" t="t" r="r" b="b"/>
              <a:pathLst>
                <a:path w="6850610" h="389550" extrusionOk="0">
                  <a:moveTo>
                    <a:pt x="6743574" y="107037"/>
                  </a:moveTo>
                  <a:cubicBezTo>
                    <a:pt x="6809707" y="173170"/>
                    <a:pt x="6850610" y="264531"/>
                    <a:pt x="6850610" y="365445"/>
                  </a:cubicBezTo>
                  <a:lnTo>
                    <a:pt x="6848180" y="389550"/>
                  </a:lnTo>
                  <a:lnTo>
                    <a:pt x="6841860" y="326857"/>
                  </a:lnTo>
                  <a:cubicBezTo>
                    <a:pt x="6807784" y="160330"/>
                    <a:pt x="6660442" y="35062"/>
                    <a:pt x="6483840" y="35062"/>
                  </a:cubicBezTo>
                  <a:lnTo>
                    <a:pt x="364120" y="35061"/>
                  </a:lnTo>
                  <a:cubicBezTo>
                    <a:pt x="187518" y="35062"/>
                    <a:pt x="40175" y="160329"/>
                    <a:pt x="6099" y="326857"/>
                  </a:cubicBezTo>
                  <a:lnTo>
                    <a:pt x="1105" y="376401"/>
                  </a:lnTo>
                  <a:lnTo>
                    <a:pt x="0" y="365446"/>
                  </a:lnTo>
                  <a:cubicBezTo>
                    <a:pt x="0" y="163616"/>
                    <a:pt x="163615" y="1"/>
                    <a:pt x="365445" y="0"/>
                  </a:cubicBezTo>
                  <a:lnTo>
                    <a:pt x="6485166" y="1"/>
                  </a:lnTo>
                  <a:cubicBezTo>
                    <a:pt x="6586081" y="1"/>
                    <a:pt x="6677442" y="40905"/>
                    <a:pt x="6743574"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71" name="Google Shape;1371;p9"/>
            <p:cNvSpPr/>
            <p:nvPr/>
          </p:nvSpPr>
          <p:spPr>
            <a:xfrm rot="-2827716">
              <a:off x="3061003" y="3876675"/>
              <a:ext cx="6847033" cy="389348"/>
            </a:xfrm>
            <a:custGeom>
              <a:avLst/>
              <a:gdLst/>
              <a:ahLst/>
              <a:cxnLst/>
              <a:rect l="l" t="t" r="r" b="b"/>
              <a:pathLst>
                <a:path w="6850609" h="389551" extrusionOk="0">
                  <a:moveTo>
                    <a:pt x="6849505" y="13149"/>
                  </a:moveTo>
                  <a:lnTo>
                    <a:pt x="6850609" y="24105"/>
                  </a:lnTo>
                  <a:cubicBezTo>
                    <a:pt x="6850609" y="225936"/>
                    <a:pt x="6686995" y="389551"/>
                    <a:pt x="6485165" y="389550"/>
                  </a:cubicBezTo>
                  <a:lnTo>
                    <a:pt x="365445" y="389551"/>
                  </a:lnTo>
                  <a:cubicBezTo>
                    <a:pt x="163615" y="389551"/>
                    <a:pt x="0" y="225936"/>
                    <a:pt x="0" y="24106"/>
                  </a:cubicBezTo>
                  <a:lnTo>
                    <a:pt x="2430" y="0"/>
                  </a:lnTo>
                  <a:lnTo>
                    <a:pt x="8750" y="62695"/>
                  </a:lnTo>
                  <a:cubicBezTo>
                    <a:pt x="42826" y="229222"/>
                    <a:pt x="190169" y="354490"/>
                    <a:pt x="366771" y="354490"/>
                  </a:cubicBezTo>
                  <a:lnTo>
                    <a:pt x="6486491" y="354489"/>
                  </a:lnTo>
                  <a:cubicBezTo>
                    <a:pt x="6663092" y="354490"/>
                    <a:pt x="6810434" y="229222"/>
                    <a:pt x="6844510" y="62694"/>
                  </a:cubicBezTo>
                  <a:lnTo>
                    <a:pt x="6849505" y="1314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72" name="Google Shape;1372;p9"/>
          <p:cNvGrpSpPr/>
          <p:nvPr/>
        </p:nvGrpSpPr>
        <p:grpSpPr>
          <a:xfrm>
            <a:off x="397869" y="1625016"/>
            <a:ext cx="3481150" cy="3680258"/>
            <a:chOff x="5824532" y="1155331"/>
            <a:chExt cx="4354159" cy="4603200"/>
          </a:xfrm>
        </p:grpSpPr>
        <p:sp>
          <p:nvSpPr>
            <p:cNvPr id="1373" name="Google Shape;1373;p9"/>
            <p:cNvSpPr/>
            <p:nvPr/>
          </p:nvSpPr>
          <p:spPr>
            <a:xfrm rot="-2830004">
              <a:off x="5196271" y="3091482"/>
              <a:ext cx="5599622" cy="730899"/>
            </a:xfrm>
            <a:prstGeom prst="roundRect">
              <a:avLst>
                <a:gd name="adj" fmla="val 50000"/>
              </a:avLst>
            </a:prstGeom>
            <a:solidFill>
              <a:schemeClr val="accent5"/>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74" name="Google Shape;1374;p9"/>
            <p:cNvSpPr/>
            <p:nvPr/>
          </p:nvSpPr>
          <p:spPr>
            <a:xfrm rot="-2827716">
              <a:off x="5072700" y="3148580"/>
              <a:ext cx="5596872" cy="389350"/>
            </a:xfrm>
            <a:custGeom>
              <a:avLst/>
              <a:gdLst/>
              <a:ahLst/>
              <a:cxnLst/>
              <a:rect l="l" t="t" r="r" b="b"/>
              <a:pathLst>
                <a:path w="5599795" h="389553" extrusionOk="0">
                  <a:moveTo>
                    <a:pt x="5492759" y="107036"/>
                  </a:moveTo>
                  <a:cubicBezTo>
                    <a:pt x="5558891" y="173169"/>
                    <a:pt x="5599795" y="264530"/>
                    <a:pt x="5599795" y="365445"/>
                  </a:cubicBezTo>
                  <a:lnTo>
                    <a:pt x="5597364" y="389553"/>
                  </a:lnTo>
                  <a:lnTo>
                    <a:pt x="5591045" y="326860"/>
                  </a:lnTo>
                  <a:cubicBezTo>
                    <a:pt x="5556968" y="160333"/>
                    <a:pt x="5409625" y="35065"/>
                    <a:pt x="5233024" y="35065"/>
                  </a:cubicBezTo>
                  <a:lnTo>
                    <a:pt x="364119" y="35066"/>
                  </a:lnTo>
                  <a:cubicBezTo>
                    <a:pt x="187518" y="35065"/>
                    <a:pt x="40175" y="160333"/>
                    <a:pt x="6099" y="326860"/>
                  </a:cubicBezTo>
                  <a:lnTo>
                    <a:pt x="1105" y="376401"/>
                  </a:lnTo>
                  <a:lnTo>
                    <a:pt x="0" y="365445"/>
                  </a:lnTo>
                  <a:cubicBezTo>
                    <a:pt x="0" y="163615"/>
                    <a:pt x="163615" y="0"/>
                    <a:pt x="365444" y="1"/>
                  </a:cubicBezTo>
                  <a:lnTo>
                    <a:pt x="5234350" y="0"/>
                  </a:lnTo>
                  <a:cubicBezTo>
                    <a:pt x="5335265" y="0"/>
                    <a:pt x="5426626" y="40904"/>
                    <a:pt x="5492759"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75" name="Google Shape;1375;p9"/>
            <p:cNvSpPr/>
            <p:nvPr/>
          </p:nvSpPr>
          <p:spPr>
            <a:xfrm rot="-2827716">
              <a:off x="5333650" y="3377103"/>
              <a:ext cx="5596872" cy="389351"/>
            </a:xfrm>
            <a:custGeom>
              <a:avLst/>
              <a:gdLst/>
              <a:ahLst/>
              <a:cxnLst/>
              <a:rect l="l" t="t" r="r" b="b"/>
              <a:pathLst>
                <a:path w="5599795" h="389554" extrusionOk="0">
                  <a:moveTo>
                    <a:pt x="5598690" y="13152"/>
                  </a:moveTo>
                  <a:lnTo>
                    <a:pt x="5599795" y="24109"/>
                  </a:lnTo>
                  <a:cubicBezTo>
                    <a:pt x="5599795" y="225939"/>
                    <a:pt x="5436180" y="389554"/>
                    <a:pt x="5234350" y="389554"/>
                  </a:cubicBezTo>
                  <a:lnTo>
                    <a:pt x="365445" y="389554"/>
                  </a:lnTo>
                  <a:cubicBezTo>
                    <a:pt x="163614" y="389554"/>
                    <a:pt x="0" y="225939"/>
                    <a:pt x="0" y="24109"/>
                  </a:cubicBezTo>
                  <a:lnTo>
                    <a:pt x="2431" y="0"/>
                  </a:lnTo>
                  <a:lnTo>
                    <a:pt x="8750" y="62694"/>
                  </a:lnTo>
                  <a:cubicBezTo>
                    <a:pt x="42827" y="229221"/>
                    <a:pt x="190169" y="354489"/>
                    <a:pt x="366771" y="354489"/>
                  </a:cubicBezTo>
                  <a:lnTo>
                    <a:pt x="5235676" y="354489"/>
                  </a:lnTo>
                  <a:cubicBezTo>
                    <a:pt x="5412277" y="354489"/>
                    <a:pt x="5559620" y="229221"/>
                    <a:pt x="5593696" y="62694"/>
                  </a:cubicBezTo>
                  <a:lnTo>
                    <a:pt x="5598690"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76" name="Google Shape;1376;p9"/>
          <p:cNvGrpSpPr/>
          <p:nvPr/>
        </p:nvGrpSpPr>
        <p:grpSpPr>
          <a:xfrm>
            <a:off x="684259" y="2581283"/>
            <a:ext cx="3404124" cy="3597270"/>
            <a:chOff x="6182744" y="2351413"/>
            <a:chExt cx="4257816" cy="4499400"/>
          </a:xfrm>
        </p:grpSpPr>
        <p:sp>
          <p:nvSpPr>
            <p:cNvPr id="1377" name="Google Shape;1377;p9"/>
            <p:cNvSpPr/>
            <p:nvPr/>
          </p:nvSpPr>
          <p:spPr>
            <a:xfrm rot="-2830035">
              <a:off x="5577129" y="4235663"/>
              <a:ext cx="5458031"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78" name="Google Shape;1378;p9"/>
            <p:cNvSpPr/>
            <p:nvPr/>
          </p:nvSpPr>
          <p:spPr>
            <a:xfrm rot="-2827716">
              <a:off x="5453545" y="4292751"/>
              <a:ext cx="5455263" cy="389351"/>
            </a:xfrm>
            <a:custGeom>
              <a:avLst/>
              <a:gdLst/>
              <a:ahLst/>
              <a:cxnLst/>
              <a:rect l="l" t="t" r="r" b="b"/>
              <a:pathLst>
                <a:path w="5458112" h="389554" extrusionOk="0">
                  <a:moveTo>
                    <a:pt x="5351075" y="107037"/>
                  </a:moveTo>
                  <a:cubicBezTo>
                    <a:pt x="5417207" y="173169"/>
                    <a:pt x="5458112" y="264530"/>
                    <a:pt x="5458112" y="365445"/>
                  </a:cubicBezTo>
                  <a:lnTo>
                    <a:pt x="5455681" y="389554"/>
                  </a:lnTo>
                  <a:lnTo>
                    <a:pt x="5449360" y="326860"/>
                  </a:lnTo>
                  <a:cubicBezTo>
                    <a:pt x="5415284" y="160333"/>
                    <a:pt x="5267942" y="35065"/>
                    <a:pt x="5091341" y="35066"/>
                  </a:cubicBezTo>
                  <a:lnTo>
                    <a:pt x="364118" y="35065"/>
                  </a:lnTo>
                  <a:cubicBezTo>
                    <a:pt x="187517" y="35066"/>
                    <a:pt x="40174" y="160334"/>
                    <a:pt x="6098" y="326861"/>
                  </a:cubicBezTo>
                  <a:lnTo>
                    <a:pt x="1104" y="376403"/>
                  </a:lnTo>
                  <a:lnTo>
                    <a:pt x="0" y="365446"/>
                  </a:lnTo>
                  <a:cubicBezTo>
                    <a:pt x="-1" y="163616"/>
                    <a:pt x="163615" y="1"/>
                    <a:pt x="365444" y="0"/>
                  </a:cubicBezTo>
                  <a:lnTo>
                    <a:pt x="5092667" y="1"/>
                  </a:lnTo>
                  <a:cubicBezTo>
                    <a:pt x="5193582" y="1"/>
                    <a:pt x="5284943" y="40904"/>
                    <a:pt x="5351075"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79" name="Google Shape;1379;p9"/>
            <p:cNvSpPr/>
            <p:nvPr/>
          </p:nvSpPr>
          <p:spPr>
            <a:xfrm rot="-2827716">
              <a:off x="5714497" y="4521277"/>
              <a:ext cx="5455263" cy="389350"/>
            </a:xfrm>
            <a:custGeom>
              <a:avLst/>
              <a:gdLst/>
              <a:ahLst/>
              <a:cxnLst/>
              <a:rect l="l" t="t" r="r" b="b"/>
              <a:pathLst>
                <a:path w="5458112" h="389553" extrusionOk="0">
                  <a:moveTo>
                    <a:pt x="5457007" y="13151"/>
                  </a:moveTo>
                  <a:lnTo>
                    <a:pt x="5458112" y="24107"/>
                  </a:lnTo>
                  <a:cubicBezTo>
                    <a:pt x="5458112" y="225937"/>
                    <a:pt x="5294496" y="389553"/>
                    <a:pt x="5092667" y="389553"/>
                  </a:cubicBezTo>
                  <a:lnTo>
                    <a:pt x="365445" y="389553"/>
                  </a:lnTo>
                  <a:cubicBezTo>
                    <a:pt x="163615" y="389553"/>
                    <a:pt x="0" y="225938"/>
                    <a:pt x="0" y="24108"/>
                  </a:cubicBezTo>
                  <a:lnTo>
                    <a:pt x="2430" y="0"/>
                  </a:lnTo>
                  <a:lnTo>
                    <a:pt x="8750" y="62693"/>
                  </a:lnTo>
                  <a:cubicBezTo>
                    <a:pt x="42827" y="229220"/>
                    <a:pt x="190169" y="354488"/>
                    <a:pt x="366771" y="354488"/>
                  </a:cubicBezTo>
                  <a:lnTo>
                    <a:pt x="5093993" y="354487"/>
                  </a:lnTo>
                  <a:cubicBezTo>
                    <a:pt x="5270594" y="354488"/>
                    <a:pt x="5417937" y="229219"/>
                    <a:pt x="5452013" y="62692"/>
                  </a:cubicBezTo>
                  <a:lnTo>
                    <a:pt x="5457007" y="13151"/>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80" name="Google Shape;1380;p9"/>
          <p:cNvGrpSpPr/>
          <p:nvPr/>
        </p:nvGrpSpPr>
        <p:grpSpPr>
          <a:xfrm>
            <a:off x="3157003" y="3298238"/>
            <a:ext cx="1922673" cy="2035367"/>
            <a:chOff x="9275607" y="3248167"/>
            <a:chExt cx="2404844" cy="2545800"/>
          </a:xfrm>
        </p:grpSpPr>
        <p:sp>
          <p:nvSpPr>
            <p:cNvPr id="1381" name="Google Shape;1381;p9"/>
            <p:cNvSpPr/>
            <p:nvPr/>
          </p:nvSpPr>
          <p:spPr>
            <a:xfrm rot="-2830077">
              <a:off x="8888438" y="4357500"/>
              <a:ext cx="3168338" cy="327135"/>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2" name="Google Shape;1382;p9"/>
            <p:cNvSpPr/>
            <p:nvPr/>
          </p:nvSpPr>
          <p:spPr>
            <a:xfrm rot="-2827716">
              <a:off x="8837051" y="4381832"/>
              <a:ext cx="3166615" cy="184314"/>
            </a:xfrm>
            <a:custGeom>
              <a:avLst/>
              <a:gdLst/>
              <a:ahLst/>
              <a:cxnLst/>
              <a:rect l="l" t="t" r="r" b="b"/>
              <a:pathLst>
                <a:path w="3168269" h="184410" extrusionOk="0">
                  <a:moveTo>
                    <a:pt x="3120354" y="47916"/>
                  </a:moveTo>
                  <a:cubicBezTo>
                    <a:pt x="3149958" y="77520"/>
                    <a:pt x="3168269" y="118419"/>
                    <a:pt x="3168269" y="163593"/>
                  </a:cubicBezTo>
                  <a:lnTo>
                    <a:pt x="3164066" y="184410"/>
                  </a:lnTo>
                  <a:lnTo>
                    <a:pt x="3154087" y="134981"/>
                  </a:lnTo>
                  <a:cubicBezTo>
                    <a:pt x="3129252" y="76265"/>
                    <a:pt x="3071113" y="35066"/>
                    <a:pt x="3003350" y="35065"/>
                  </a:cubicBezTo>
                  <a:lnTo>
                    <a:pt x="162267" y="35065"/>
                  </a:lnTo>
                  <a:cubicBezTo>
                    <a:pt x="94504" y="35065"/>
                    <a:pt x="36365" y="76265"/>
                    <a:pt x="11530" y="134981"/>
                  </a:cubicBezTo>
                  <a:lnTo>
                    <a:pt x="2877" y="177843"/>
                  </a:lnTo>
                  <a:lnTo>
                    <a:pt x="1" y="163594"/>
                  </a:lnTo>
                  <a:cubicBezTo>
                    <a:pt x="0" y="73243"/>
                    <a:pt x="73243" y="0"/>
                    <a:pt x="163593" y="0"/>
                  </a:cubicBezTo>
                  <a:lnTo>
                    <a:pt x="3004676" y="0"/>
                  </a:lnTo>
                  <a:cubicBezTo>
                    <a:pt x="3049851" y="0"/>
                    <a:pt x="3090750" y="18312"/>
                    <a:pt x="3120354" y="4791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3" name="Google Shape;1383;p9"/>
            <p:cNvSpPr/>
            <p:nvPr/>
          </p:nvSpPr>
          <p:spPr>
            <a:xfrm rot="-2827716">
              <a:off x="8952392" y="4475363"/>
              <a:ext cx="3166615" cy="184313"/>
            </a:xfrm>
            <a:custGeom>
              <a:avLst/>
              <a:gdLst/>
              <a:ahLst/>
              <a:cxnLst/>
              <a:rect l="l" t="t" r="r" b="b"/>
              <a:pathLst>
                <a:path w="3168269" h="184409" extrusionOk="0">
                  <a:moveTo>
                    <a:pt x="3165392" y="6567"/>
                  </a:moveTo>
                  <a:lnTo>
                    <a:pt x="3168269" y="20815"/>
                  </a:lnTo>
                  <a:cubicBezTo>
                    <a:pt x="3168269" y="111166"/>
                    <a:pt x="3095027" y="184408"/>
                    <a:pt x="3004676" y="184409"/>
                  </a:cubicBezTo>
                  <a:lnTo>
                    <a:pt x="163593" y="184409"/>
                  </a:lnTo>
                  <a:cubicBezTo>
                    <a:pt x="73243" y="184409"/>
                    <a:pt x="0" y="111166"/>
                    <a:pt x="1" y="20816"/>
                  </a:cubicBezTo>
                  <a:lnTo>
                    <a:pt x="4203" y="0"/>
                  </a:lnTo>
                  <a:lnTo>
                    <a:pt x="14182" y="49428"/>
                  </a:lnTo>
                  <a:cubicBezTo>
                    <a:pt x="39017" y="108145"/>
                    <a:pt x="97156" y="149344"/>
                    <a:pt x="164919" y="149344"/>
                  </a:cubicBezTo>
                  <a:lnTo>
                    <a:pt x="3006002" y="149344"/>
                  </a:lnTo>
                  <a:cubicBezTo>
                    <a:pt x="3073765" y="149344"/>
                    <a:pt x="3131904" y="108144"/>
                    <a:pt x="3156739" y="49428"/>
                  </a:cubicBezTo>
                  <a:lnTo>
                    <a:pt x="3165392" y="6567"/>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84" name="Google Shape;1384;p9"/>
          <p:cNvGrpSpPr/>
          <p:nvPr/>
        </p:nvGrpSpPr>
        <p:grpSpPr>
          <a:xfrm>
            <a:off x="502647" y="2126688"/>
            <a:ext cx="3532730" cy="3742140"/>
            <a:chOff x="5955587" y="1782813"/>
            <a:chExt cx="4418674" cy="4680600"/>
          </a:xfrm>
        </p:grpSpPr>
        <p:sp>
          <p:nvSpPr>
            <p:cNvPr id="1385" name="Google Shape;1385;p9"/>
            <p:cNvSpPr/>
            <p:nvPr/>
          </p:nvSpPr>
          <p:spPr>
            <a:xfrm rot="-2830029">
              <a:off x="5310423" y="3757664"/>
              <a:ext cx="5705129"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6" name="Google Shape;1386;p9"/>
            <p:cNvSpPr/>
            <p:nvPr/>
          </p:nvSpPr>
          <p:spPr>
            <a:xfrm rot="-2827716">
              <a:off x="5186938" y="3814894"/>
              <a:ext cx="5702117" cy="389357"/>
            </a:xfrm>
            <a:custGeom>
              <a:avLst/>
              <a:gdLst/>
              <a:ahLst/>
              <a:cxnLst/>
              <a:rect l="l" t="t" r="r" b="b"/>
              <a:pathLst>
                <a:path w="5705095" h="389560" extrusionOk="0">
                  <a:moveTo>
                    <a:pt x="5598059" y="107036"/>
                  </a:moveTo>
                  <a:cubicBezTo>
                    <a:pt x="5664191" y="173169"/>
                    <a:pt x="5705095" y="264530"/>
                    <a:pt x="5705095" y="365446"/>
                  </a:cubicBezTo>
                  <a:lnTo>
                    <a:pt x="5702664" y="389560"/>
                  </a:lnTo>
                  <a:lnTo>
                    <a:pt x="5696344" y="326859"/>
                  </a:lnTo>
                  <a:cubicBezTo>
                    <a:pt x="5662267" y="160332"/>
                    <a:pt x="5514924" y="35064"/>
                    <a:pt x="5338323" y="35064"/>
                  </a:cubicBezTo>
                  <a:lnTo>
                    <a:pt x="364118" y="35065"/>
                  </a:lnTo>
                  <a:cubicBezTo>
                    <a:pt x="187517" y="35064"/>
                    <a:pt x="40174" y="160332"/>
                    <a:pt x="6098" y="326859"/>
                  </a:cubicBezTo>
                  <a:lnTo>
                    <a:pt x="1104" y="376394"/>
                  </a:lnTo>
                  <a:lnTo>
                    <a:pt x="0" y="365445"/>
                  </a:lnTo>
                  <a:cubicBezTo>
                    <a:pt x="1" y="163616"/>
                    <a:pt x="163615" y="0"/>
                    <a:pt x="365445" y="1"/>
                  </a:cubicBezTo>
                  <a:lnTo>
                    <a:pt x="5339650" y="0"/>
                  </a:lnTo>
                  <a:cubicBezTo>
                    <a:pt x="5440565" y="0"/>
                    <a:pt x="5531927" y="40904"/>
                    <a:pt x="5598059"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7" name="Google Shape;1387;p9"/>
            <p:cNvSpPr/>
            <p:nvPr/>
          </p:nvSpPr>
          <p:spPr>
            <a:xfrm rot="-2827716">
              <a:off x="5440794" y="4043414"/>
              <a:ext cx="5702117" cy="389357"/>
            </a:xfrm>
            <a:custGeom>
              <a:avLst/>
              <a:gdLst/>
              <a:ahLst/>
              <a:cxnLst/>
              <a:rect l="l" t="t" r="r" b="b"/>
              <a:pathLst>
                <a:path w="5705095" h="389560" extrusionOk="0">
                  <a:moveTo>
                    <a:pt x="5703991" y="13166"/>
                  </a:moveTo>
                  <a:lnTo>
                    <a:pt x="5705095" y="24115"/>
                  </a:lnTo>
                  <a:cubicBezTo>
                    <a:pt x="5705095" y="225945"/>
                    <a:pt x="5541480" y="389560"/>
                    <a:pt x="5339650" y="389560"/>
                  </a:cubicBezTo>
                  <a:lnTo>
                    <a:pt x="365445" y="389560"/>
                  </a:lnTo>
                  <a:cubicBezTo>
                    <a:pt x="163615" y="389560"/>
                    <a:pt x="0" y="225945"/>
                    <a:pt x="0" y="24115"/>
                  </a:cubicBezTo>
                  <a:lnTo>
                    <a:pt x="2431" y="0"/>
                  </a:lnTo>
                  <a:lnTo>
                    <a:pt x="8752" y="62702"/>
                  </a:lnTo>
                  <a:cubicBezTo>
                    <a:pt x="42828" y="229229"/>
                    <a:pt x="190170" y="354497"/>
                    <a:pt x="366772" y="354497"/>
                  </a:cubicBezTo>
                  <a:lnTo>
                    <a:pt x="5340977" y="354496"/>
                  </a:lnTo>
                  <a:cubicBezTo>
                    <a:pt x="5517579" y="354496"/>
                    <a:pt x="5664921" y="229229"/>
                    <a:pt x="5698998" y="62701"/>
                  </a:cubicBezTo>
                  <a:lnTo>
                    <a:pt x="5703991" y="1316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88" name="Google Shape;1388;p9"/>
          <p:cNvGrpSpPr/>
          <p:nvPr/>
        </p:nvGrpSpPr>
        <p:grpSpPr>
          <a:xfrm>
            <a:off x="-1426786" y="1825790"/>
            <a:ext cx="2467710" cy="2611135"/>
            <a:chOff x="2134683" y="1406427"/>
            <a:chExt cx="4494099" cy="4755300"/>
          </a:xfrm>
        </p:grpSpPr>
        <p:sp>
          <p:nvSpPr>
            <p:cNvPr id="1389" name="Google Shape;1389;p9"/>
            <p:cNvSpPr/>
            <p:nvPr/>
          </p:nvSpPr>
          <p:spPr>
            <a:xfrm rot="-2829977">
              <a:off x="1469270" y="3422451"/>
              <a:ext cx="5814027" cy="723252"/>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0" name="Google Shape;1390;p9"/>
            <p:cNvSpPr/>
            <p:nvPr/>
          </p:nvSpPr>
          <p:spPr>
            <a:xfrm rot="-2827716">
              <a:off x="1347244" y="3479082"/>
              <a:ext cx="5810844" cy="385501"/>
            </a:xfrm>
            <a:custGeom>
              <a:avLst/>
              <a:gdLst/>
              <a:ahLst/>
              <a:cxnLst/>
              <a:rect l="l" t="t" r="r" b="b"/>
              <a:pathLst>
                <a:path w="5813879" h="385702" extrusionOk="0">
                  <a:moveTo>
                    <a:pt x="5707969" y="105910"/>
                  </a:moveTo>
                  <a:cubicBezTo>
                    <a:pt x="5773405" y="171347"/>
                    <a:pt x="5813879" y="261747"/>
                    <a:pt x="5813879" y="361600"/>
                  </a:cubicBezTo>
                  <a:lnTo>
                    <a:pt x="5813877" y="361600"/>
                  </a:lnTo>
                  <a:lnTo>
                    <a:pt x="5811448" y="385702"/>
                  </a:lnTo>
                  <a:lnTo>
                    <a:pt x="5805207" y="323791"/>
                  </a:lnTo>
                  <a:cubicBezTo>
                    <a:pt x="5771489" y="159015"/>
                    <a:pt x="5625695" y="35065"/>
                    <a:pt x="5450953" y="35065"/>
                  </a:cubicBezTo>
                  <a:lnTo>
                    <a:pt x="360274" y="35066"/>
                  </a:lnTo>
                  <a:cubicBezTo>
                    <a:pt x="185532" y="35065"/>
                    <a:pt x="39739" y="159016"/>
                    <a:pt x="6021" y="323791"/>
                  </a:cubicBezTo>
                  <a:lnTo>
                    <a:pt x="1105" y="372556"/>
                  </a:lnTo>
                  <a:lnTo>
                    <a:pt x="0" y="361600"/>
                  </a:lnTo>
                  <a:lnTo>
                    <a:pt x="7347" y="288725"/>
                  </a:lnTo>
                  <a:cubicBezTo>
                    <a:pt x="41065" y="123951"/>
                    <a:pt x="186858" y="0"/>
                    <a:pt x="361600" y="0"/>
                  </a:cubicBezTo>
                  <a:lnTo>
                    <a:pt x="5452279" y="0"/>
                  </a:lnTo>
                  <a:cubicBezTo>
                    <a:pt x="5552132" y="0"/>
                    <a:pt x="5642532" y="40474"/>
                    <a:pt x="5707969" y="10591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1" name="Google Shape;1391;p9"/>
            <p:cNvSpPr/>
            <p:nvPr/>
          </p:nvSpPr>
          <p:spPr>
            <a:xfrm rot="-2827716">
              <a:off x="1605376" y="3704992"/>
              <a:ext cx="5810844" cy="385508"/>
            </a:xfrm>
            <a:custGeom>
              <a:avLst/>
              <a:gdLst/>
              <a:ahLst/>
              <a:cxnLst/>
              <a:rect l="l" t="t" r="r" b="b"/>
              <a:pathLst>
                <a:path w="5813879" h="385709" extrusionOk="0">
                  <a:moveTo>
                    <a:pt x="5812774" y="13146"/>
                  </a:moveTo>
                  <a:lnTo>
                    <a:pt x="5813879" y="24109"/>
                  </a:lnTo>
                  <a:lnTo>
                    <a:pt x="5813878" y="24109"/>
                  </a:lnTo>
                  <a:cubicBezTo>
                    <a:pt x="5813877" y="223815"/>
                    <a:pt x="5651984" y="385709"/>
                    <a:pt x="5452278" y="385709"/>
                  </a:cubicBezTo>
                  <a:lnTo>
                    <a:pt x="361601" y="385708"/>
                  </a:lnTo>
                  <a:cubicBezTo>
                    <a:pt x="186857" y="385708"/>
                    <a:pt x="41065" y="261758"/>
                    <a:pt x="7347" y="96983"/>
                  </a:cubicBezTo>
                  <a:lnTo>
                    <a:pt x="0" y="24109"/>
                  </a:lnTo>
                  <a:lnTo>
                    <a:pt x="2431" y="0"/>
                  </a:lnTo>
                  <a:lnTo>
                    <a:pt x="8673" y="61918"/>
                  </a:lnTo>
                  <a:cubicBezTo>
                    <a:pt x="42391" y="226693"/>
                    <a:pt x="188183" y="350643"/>
                    <a:pt x="362926" y="350643"/>
                  </a:cubicBezTo>
                  <a:lnTo>
                    <a:pt x="5453604" y="350644"/>
                  </a:lnTo>
                  <a:cubicBezTo>
                    <a:pt x="5628346" y="350644"/>
                    <a:pt x="5774139" y="226694"/>
                    <a:pt x="5807857" y="61919"/>
                  </a:cubicBezTo>
                  <a:lnTo>
                    <a:pt x="5812774" y="1314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92" name="Google Shape;1392;p9"/>
          <p:cNvGrpSpPr/>
          <p:nvPr/>
        </p:nvGrpSpPr>
        <p:grpSpPr>
          <a:xfrm>
            <a:off x="2098917" y="3527697"/>
            <a:ext cx="2467501" cy="2623239"/>
            <a:chOff x="7952172" y="3535170"/>
            <a:chExt cx="3086305" cy="3281100"/>
          </a:xfrm>
        </p:grpSpPr>
        <p:sp>
          <p:nvSpPr>
            <p:cNvPr id="1393" name="Google Shape;1393;p9"/>
            <p:cNvSpPr/>
            <p:nvPr/>
          </p:nvSpPr>
          <p:spPr>
            <a:xfrm rot="-2829986">
              <a:off x="7439577" y="4978085"/>
              <a:ext cx="4107691" cy="395269"/>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4" name="Google Shape;1394;p9"/>
            <p:cNvSpPr/>
            <p:nvPr/>
          </p:nvSpPr>
          <p:spPr>
            <a:xfrm rot="-2827716">
              <a:off x="7376022" y="5008186"/>
              <a:ext cx="4105426" cy="218287"/>
            </a:xfrm>
            <a:custGeom>
              <a:avLst/>
              <a:gdLst/>
              <a:ahLst/>
              <a:cxnLst/>
              <a:rect l="l" t="t" r="r" b="b"/>
              <a:pathLst>
                <a:path w="4107570" h="218401" extrusionOk="0">
                  <a:moveTo>
                    <a:pt x="4049699" y="57870"/>
                  </a:moveTo>
                  <a:cubicBezTo>
                    <a:pt x="4085455" y="93627"/>
                    <a:pt x="4107570" y="143024"/>
                    <a:pt x="4107570" y="197586"/>
                  </a:cubicBezTo>
                  <a:lnTo>
                    <a:pt x="4107569" y="197586"/>
                  </a:lnTo>
                  <a:lnTo>
                    <a:pt x="4103367" y="218401"/>
                  </a:lnTo>
                  <a:lnTo>
                    <a:pt x="4090716" y="155740"/>
                  </a:lnTo>
                  <a:cubicBezTo>
                    <a:pt x="4060721" y="84823"/>
                    <a:pt x="3990500" y="35063"/>
                    <a:pt x="3908657" y="35064"/>
                  </a:cubicBezTo>
                  <a:lnTo>
                    <a:pt x="196259" y="35063"/>
                  </a:lnTo>
                  <a:cubicBezTo>
                    <a:pt x="114415" y="35064"/>
                    <a:pt x="44195" y="84824"/>
                    <a:pt x="14200" y="155740"/>
                  </a:cubicBezTo>
                  <a:lnTo>
                    <a:pt x="2876" y="211831"/>
                  </a:lnTo>
                  <a:lnTo>
                    <a:pt x="0" y="197585"/>
                  </a:lnTo>
                  <a:lnTo>
                    <a:pt x="0" y="197586"/>
                  </a:lnTo>
                  <a:cubicBezTo>
                    <a:pt x="1" y="88462"/>
                    <a:pt x="88462" y="0"/>
                    <a:pt x="197586" y="0"/>
                  </a:cubicBezTo>
                  <a:lnTo>
                    <a:pt x="3909984" y="0"/>
                  </a:lnTo>
                  <a:cubicBezTo>
                    <a:pt x="3964546" y="0"/>
                    <a:pt x="4013943" y="22115"/>
                    <a:pt x="4049699" y="5787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5" name="Google Shape;1395;p9"/>
            <p:cNvSpPr/>
            <p:nvPr/>
          </p:nvSpPr>
          <p:spPr>
            <a:xfrm rot="-2827716">
              <a:off x="7509199" y="5124823"/>
              <a:ext cx="4105427" cy="218290"/>
            </a:xfrm>
            <a:custGeom>
              <a:avLst/>
              <a:gdLst/>
              <a:ahLst/>
              <a:cxnLst/>
              <a:rect l="l" t="t" r="r" b="b"/>
              <a:pathLst>
                <a:path w="4107571" h="218404" extrusionOk="0">
                  <a:moveTo>
                    <a:pt x="4104695" y="6570"/>
                  </a:moveTo>
                  <a:lnTo>
                    <a:pt x="4107571" y="20818"/>
                  </a:lnTo>
                  <a:lnTo>
                    <a:pt x="4107569" y="20818"/>
                  </a:lnTo>
                  <a:cubicBezTo>
                    <a:pt x="4107569" y="129942"/>
                    <a:pt x="4019108" y="218404"/>
                    <a:pt x="3909983" y="218404"/>
                  </a:cubicBezTo>
                  <a:lnTo>
                    <a:pt x="197587" y="218403"/>
                  </a:lnTo>
                  <a:cubicBezTo>
                    <a:pt x="88463" y="218403"/>
                    <a:pt x="0" y="129941"/>
                    <a:pt x="0" y="20818"/>
                  </a:cubicBezTo>
                  <a:lnTo>
                    <a:pt x="1" y="20818"/>
                  </a:lnTo>
                  <a:lnTo>
                    <a:pt x="4204" y="0"/>
                  </a:lnTo>
                  <a:lnTo>
                    <a:pt x="16855" y="62664"/>
                  </a:lnTo>
                  <a:cubicBezTo>
                    <a:pt x="46850" y="133580"/>
                    <a:pt x="117071" y="183340"/>
                    <a:pt x="198914" y="183340"/>
                  </a:cubicBezTo>
                  <a:lnTo>
                    <a:pt x="3911311" y="183341"/>
                  </a:lnTo>
                  <a:cubicBezTo>
                    <a:pt x="3993154" y="183341"/>
                    <a:pt x="4063375" y="133581"/>
                    <a:pt x="4093370" y="62664"/>
                  </a:cubicBezTo>
                  <a:lnTo>
                    <a:pt x="4104695" y="657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96" name="Google Shape;1396;p9"/>
          <p:cNvGrpSpPr/>
          <p:nvPr/>
        </p:nvGrpSpPr>
        <p:grpSpPr>
          <a:xfrm>
            <a:off x="3590480" y="3840985"/>
            <a:ext cx="1304459" cy="1382256"/>
            <a:chOff x="9817792" y="3927025"/>
            <a:chExt cx="1631594" cy="1728900"/>
          </a:xfrm>
        </p:grpSpPr>
        <p:sp>
          <p:nvSpPr>
            <p:cNvPr id="1397" name="Google Shape;1397;p9"/>
            <p:cNvSpPr/>
            <p:nvPr/>
          </p:nvSpPr>
          <p:spPr>
            <a:xfrm rot="-2829923">
              <a:off x="9564967" y="4670579"/>
              <a:ext cx="2133450" cy="241791"/>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8" name="Google Shape;1398;p9"/>
            <p:cNvSpPr/>
            <p:nvPr/>
          </p:nvSpPr>
          <p:spPr>
            <a:xfrm rot="-2827716">
              <a:off x="9528923" y="4687498"/>
              <a:ext cx="2132346" cy="141707"/>
            </a:xfrm>
            <a:custGeom>
              <a:avLst/>
              <a:gdLst/>
              <a:ahLst/>
              <a:cxnLst/>
              <a:rect l="l" t="t" r="r" b="b"/>
              <a:pathLst>
                <a:path w="2133460" h="141781" extrusionOk="0">
                  <a:moveTo>
                    <a:pt x="2098031" y="35430"/>
                  </a:moveTo>
                  <a:cubicBezTo>
                    <a:pt x="2119921" y="57320"/>
                    <a:pt x="2133460" y="87560"/>
                    <a:pt x="2133460" y="120964"/>
                  </a:cubicBezTo>
                  <a:lnTo>
                    <a:pt x="2133459" y="120963"/>
                  </a:lnTo>
                  <a:lnTo>
                    <a:pt x="2129256" y="141781"/>
                  </a:lnTo>
                  <a:lnTo>
                    <a:pt x="2122627" y="108944"/>
                  </a:lnTo>
                  <a:cubicBezTo>
                    <a:pt x="2104264" y="65527"/>
                    <a:pt x="2061274" y="35064"/>
                    <a:pt x="2011170" y="35065"/>
                  </a:cubicBezTo>
                  <a:lnTo>
                    <a:pt x="119635" y="35064"/>
                  </a:lnTo>
                  <a:cubicBezTo>
                    <a:pt x="69531" y="35064"/>
                    <a:pt x="26542" y="65528"/>
                    <a:pt x="8179" y="108943"/>
                  </a:cubicBezTo>
                  <a:lnTo>
                    <a:pt x="2877" y="135208"/>
                  </a:lnTo>
                  <a:lnTo>
                    <a:pt x="0" y="120963"/>
                  </a:lnTo>
                  <a:lnTo>
                    <a:pt x="9506" y="73880"/>
                  </a:lnTo>
                  <a:cubicBezTo>
                    <a:pt x="27870" y="30464"/>
                    <a:pt x="70859" y="1"/>
                    <a:pt x="120963" y="1"/>
                  </a:cubicBezTo>
                  <a:lnTo>
                    <a:pt x="2012497" y="1"/>
                  </a:lnTo>
                  <a:cubicBezTo>
                    <a:pt x="2045900" y="0"/>
                    <a:pt x="2076141" y="13540"/>
                    <a:pt x="2098031" y="3543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9" name="Google Shape;1399;p9"/>
            <p:cNvSpPr/>
            <p:nvPr/>
          </p:nvSpPr>
          <p:spPr>
            <a:xfrm rot="-2827716">
              <a:off x="9605909" y="4752042"/>
              <a:ext cx="2132346" cy="141708"/>
            </a:xfrm>
            <a:custGeom>
              <a:avLst/>
              <a:gdLst/>
              <a:ahLst/>
              <a:cxnLst/>
              <a:rect l="l" t="t" r="r" b="b"/>
              <a:pathLst>
                <a:path w="2133460" h="141782" extrusionOk="0">
                  <a:moveTo>
                    <a:pt x="2130583" y="6573"/>
                  </a:moveTo>
                  <a:lnTo>
                    <a:pt x="2133460" y="20820"/>
                  </a:lnTo>
                  <a:lnTo>
                    <a:pt x="2133459" y="20819"/>
                  </a:lnTo>
                  <a:cubicBezTo>
                    <a:pt x="2133459" y="87625"/>
                    <a:pt x="2079303" y="141782"/>
                    <a:pt x="2012495" y="141782"/>
                  </a:cubicBezTo>
                  <a:lnTo>
                    <a:pt x="120963" y="141781"/>
                  </a:lnTo>
                  <a:cubicBezTo>
                    <a:pt x="70859" y="141781"/>
                    <a:pt x="27869" y="111318"/>
                    <a:pt x="9506" y="67902"/>
                  </a:cubicBezTo>
                  <a:lnTo>
                    <a:pt x="0" y="20819"/>
                  </a:lnTo>
                  <a:lnTo>
                    <a:pt x="4204" y="0"/>
                  </a:lnTo>
                  <a:lnTo>
                    <a:pt x="10833" y="32839"/>
                  </a:lnTo>
                  <a:cubicBezTo>
                    <a:pt x="29197" y="76254"/>
                    <a:pt x="72186" y="106718"/>
                    <a:pt x="122290" y="106718"/>
                  </a:cubicBezTo>
                  <a:lnTo>
                    <a:pt x="2013823" y="106719"/>
                  </a:lnTo>
                  <a:cubicBezTo>
                    <a:pt x="2063928" y="106718"/>
                    <a:pt x="2106917" y="76255"/>
                    <a:pt x="2125281" y="32840"/>
                  </a:cubicBezTo>
                  <a:lnTo>
                    <a:pt x="2130583" y="657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400" name="Google Shape;1400;p9"/>
          <p:cNvGrpSpPr/>
          <p:nvPr/>
        </p:nvGrpSpPr>
        <p:grpSpPr>
          <a:xfrm>
            <a:off x="-1704499" y="743570"/>
            <a:ext cx="2580641" cy="2735131"/>
            <a:chOff x="2075692" y="52828"/>
            <a:chExt cx="4347442" cy="4607700"/>
          </a:xfrm>
        </p:grpSpPr>
        <p:sp>
          <p:nvSpPr>
            <p:cNvPr id="1401" name="Google Shape;1401;p9"/>
            <p:cNvSpPr/>
            <p:nvPr/>
          </p:nvSpPr>
          <p:spPr>
            <a:xfrm rot="-2829994">
              <a:off x="1427732" y="2009381"/>
              <a:ext cx="5639319" cy="694594"/>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2" name="Google Shape;1402;p9"/>
            <p:cNvSpPr/>
            <p:nvPr/>
          </p:nvSpPr>
          <p:spPr>
            <a:xfrm rot="-2827716">
              <a:off x="1310940" y="2063599"/>
              <a:ext cx="5636336" cy="371302"/>
            </a:xfrm>
            <a:custGeom>
              <a:avLst/>
              <a:gdLst/>
              <a:ahLst/>
              <a:cxnLst/>
              <a:rect l="l" t="t" r="r" b="b"/>
              <a:pathLst>
                <a:path w="5639280" h="371496" extrusionOk="0">
                  <a:moveTo>
                    <a:pt x="5537534" y="101745"/>
                  </a:moveTo>
                  <a:cubicBezTo>
                    <a:pt x="5600398" y="164609"/>
                    <a:pt x="5639280" y="251454"/>
                    <a:pt x="5639280" y="347381"/>
                  </a:cubicBezTo>
                  <a:lnTo>
                    <a:pt x="5636849" y="371496"/>
                  </a:lnTo>
                  <a:lnTo>
                    <a:pt x="5630895" y="312435"/>
                  </a:lnTo>
                  <a:cubicBezTo>
                    <a:pt x="5598503" y="154139"/>
                    <a:pt x="5458442" y="35063"/>
                    <a:pt x="5290571" y="35063"/>
                  </a:cubicBezTo>
                  <a:lnTo>
                    <a:pt x="346054" y="35063"/>
                  </a:lnTo>
                  <a:cubicBezTo>
                    <a:pt x="178182" y="35063"/>
                    <a:pt x="38122" y="154139"/>
                    <a:pt x="5731" y="312436"/>
                  </a:cubicBezTo>
                  <a:lnTo>
                    <a:pt x="1104" y="358331"/>
                  </a:lnTo>
                  <a:lnTo>
                    <a:pt x="0" y="347382"/>
                  </a:lnTo>
                  <a:cubicBezTo>
                    <a:pt x="0" y="155528"/>
                    <a:pt x="155527" y="-1"/>
                    <a:pt x="347382" y="0"/>
                  </a:cubicBezTo>
                  <a:lnTo>
                    <a:pt x="5291898" y="0"/>
                  </a:lnTo>
                  <a:cubicBezTo>
                    <a:pt x="5387825" y="0"/>
                    <a:pt x="5474670" y="38881"/>
                    <a:pt x="5537534" y="10174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3" name="Google Shape;1403;p9"/>
            <p:cNvSpPr/>
            <p:nvPr/>
          </p:nvSpPr>
          <p:spPr>
            <a:xfrm rot="-2827716">
              <a:off x="1551550" y="2279838"/>
              <a:ext cx="5636336" cy="371302"/>
            </a:xfrm>
            <a:custGeom>
              <a:avLst/>
              <a:gdLst/>
              <a:ahLst/>
              <a:cxnLst/>
              <a:rect l="l" t="t" r="r" b="b"/>
              <a:pathLst>
                <a:path w="5639280" h="371496" extrusionOk="0">
                  <a:moveTo>
                    <a:pt x="5638176" y="13165"/>
                  </a:moveTo>
                  <a:lnTo>
                    <a:pt x="5639280" y="24114"/>
                  </a:lnTo>
                  <a:cubicBezTo>
                    <a:pt x="5639279" y="215968"/>
                    <a:pt x="5483752" y="371496"/>
                    <a:pt x="5291898" y="371496"/>
                  </a:cubicBezTo>
                  <a:lnTo>
                    <a:pt x="347382" y="371496"/>
                  </a:lnTo>
                  <a:cubicBezTo>
                    <a:pt x="155528" y="371496"/>
                    <a:pt x="-1" y="215969"/>
                    <a:pt x="0" y="24114"/>
                  </a:cubicBezTo>
                  <a:lnTo>
                    <a:pt x="2431" y="0"/>
                  </a:lnTo>
                  <a:lnTo>
                    <a:pt x="8385" y="59061"/>
                  </a:lnTo>
                  <a:cubicBezTo>
                    <a:pt x="40776" y="217356"/>
                    <a:pt x="180837" y="336432"/>
                    <a:pt x="348709" y="336432"/>
                  </a:cubicBezTo>
                  <a:lnTo>
                    <a:pt x="5293225" y="336433"/>
                  </a:lnTo>
                  <a:cubicBezTo>
                    <a:pt x="5461097" y="336432"/>
                    <a:pt x="5601157" y="217357"/>
                    <a:pt x="5633549" y="59060"/>
                  </a:cubicBezTo>
                  <a:lnTo>
                    <a:pt x="5638176"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404" name="Google Shape;1404;p9"/>
          <p:cNvGrpSpPr/>
          <p:nvPr/>
        </p:nvGrpSpPr>
        <p:grpSpPr>
          <a:xfrm>
            <a:off x="-1942565" y="556320"/>
            <a:ext cx="2626826" cy="2787777"/>
            <a:chOff x="459511" y="835636"/>
            <a:chExt cx="3285587" cy="3486900"/>
          </a:xfrm>
        </p:grpSpPr>
        <p:sp>
          <p:nvSpPr>
            <p:cNvPr id="1405" name="Google Shape;1405;p9"/>
            <p:cNvSpPr/>
            <p:nvPr/>
          </p:nvSpPr>
          <p:spPr>
            <a:xfrm rot="-2830019">
              <a:off x="-56761" y="2341433"/>
              <a:ext cx="4314245" cy="475306"/>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6" name="Google Shape;1406;p9"/>
            <p:cNvSpPr/>
            <p:nvPr/>
          </p:nvSpPr>
          <p:spPr>
            <a:xfrm rot="-2827716">
              <a:off x="-133745" y="2377546"/>
              <a:ext cx="4311929" cy="261669"/>
            </a:xfrm>
            <a:custGeom>
              <a:avLst/>
              <a:gdLst/>
              <a:ahLst/>
              <a:cxnLst/>
              <a:rect l="l" t="t" r="r" b="b"/>
              <a:pathLst>
                <a:path w="4314181" h="261806" extrusionOk="0">
                  <a:moveTo>
                    <a:pt x="4244562" y="69619"/>
                  </a:moveTo>
                  <a:cubicBezTo>
                    <a:pt x="4287576" y="112632"/>
                    <a:pt x="4314180" y="172055"/>
                    <a:pt x="4314181" y="237692"/>
                  </a:cubicBezTo>
                  <a:lnTo>
                    <a:pt x="4311749" y="261806"/>
                  </a:lnTo>
                  <a:lnTo>
                    <a:pt x="4308024" y="224853"/>
                  </a:lnTo>
                  <a:cubicBezTo>
                    <a:pt x="4285860" y="116541"/>
                    <a:pt x="4190026" y="35064"/>
                    <a:pt x="4075162" y="35064"/>
                  </a:cubicBezTo>
                  <a:lnTo>
                    <a:pt x="236364" y="35064"/>
                  </a:lnTo>
                  <a:cubicBezTo>
                    <a:pt x="121500" y="35064"/>
                    <a:pt x="25666" y="116541"/>
                    <a:pt x="3502" y="224853"/>
                  </a:cubicBezTo>
                  <a:lnTo>
                    <a:pt x="1104" y="248640"/>
                  </a:lnTo>
                  <a:lnTo>
                    <a:pt x="0" y="237692"/>
                  </a:lnTo>
                  <a:cubicBezTo>
                    <a:pt x="0" y="106419"/>
                    <a:pt x="106418" y="0"/>
                    <a:pt x="237691" y="1"/>
                  </a:cubicBezTo>
                  <a:lnTo>
                    <a:pt x="4076489" y="0"/>
                  </a:lnTo>
                  <a:cubicBezTo>
                    <a:pt x="4142126" y="0"/>
                    <a:pt x="4201548" y="26605"/>
                    <a:pt x="4244562" y="69619"/>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7" name="Google Shape;1407;p9"/>
            <p:cNvSpPr/>
            <p:nvPr/>
          </p:nvSpPr>
          <p:spPr>
            <a:xfrm rot="-2827716">
              <a:off x="26426" y="2519211"/>
              <a:ext cx="4311928" cy="261670"/>
            </a:xfrm>
            <a:custGeom>
              <a:avLst/>
              <a:gdLst/>
              <a:ahLst/>
              <a:cxnLst/>
              <a:rect l="l" t="t" r="r" b="b"/>
              <a:pathLst>
                <a:path w="4314180" h="261807" extrusionOk="0">
                  <a:moveTo>
                    <a:pt x="4313076" y="13166"/>
                  </a:moveTo>
                  <a:lnTo>
                    <a:pt x="4314180" y="24115"/>
                  </a:lnTo>
                  <a:cubicBezTo>
                    <a:pt x="4314179" y="155388"/>
                    <a:pt x="4207762" y="261806"/>
                    <a:pt x="4076489" y="261807"/>
                  </a:cubicBezTo>
                  <a:lnTo>
                    <a:pt x="237690" y="261806"/>
                  </a:lnTo>
                  <a:cubicBezTo>
                    <a:pt x="106418" y="261807"/>
                    <a:pt x="0" y="155388"/>
                    <a:pt x="0" y="24116"/>
                  </a:cubicBezTo>
                  <a:lnTo>
                    <a:pt x="2431" y="0"/>
                  </a:lnTo>
                  <a:lnTo>
                    <a:pt x="6156" y="36955"/>
                  </a:lnTo>
                  <a:cubicBezTo>
                    <a:pt x="28320" y="145267"/>
                    <a:pt x="124154" y="226743"/>
                    <a:pt x="239018" y="226743"/>
                  </a:cubicBezTo>
                  <a:lnTo>
                    <a:pt x="4077816" y="226743"/>
                  </a:lnTo>
                  <a:cubicBezTo>
                    <a:pt x="4192680" y="226743"/>
                    <a:pt x="4288514" y="145266"/>
                    <a:pt x="4310678" y="36954"/>
                  </a:cubicBezTo>
                  <a:lnTo>
                    <a:pt x="4313076" y="1316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408" name="Google Shape;1408;p9"/>
          <p:cNvGrpSpPr/>
          <p:nvPr/>
        </p:nvGrpSpPr>
        <p:grpSpPr>
          <a:xfrm>
            <a:off x="-1646111" y="1477100"/>
            <a:ext cx="3516511" cy="3724631"/>
            <a:chOff x="3267959" y="970321"/>
            <a:chExt cx="4398388" cy="4658700"/>
          </a:xfrm>
        </p:grpSpPr>
        <p:sp>
          <p:nvSpPr>
            <p:cNvPr id="1409" name="Google Shape;1409;p9"/>
            <p:cNvSpPr/>
            <p:nvPr/>
          </p:nvSpPr>
          <p:spPr>
            <a:xfrm rot="-2830072">
              <a:off x="2627559" y="2934221"/>
              <a:ext cx="5675200"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0" name="Google Shape;1410;p9"/>
            <p:cNvSpPr/>
            <p:nvPr/>
          </p:nvSpPr>
          <p:spPr>
            <a:xfrm rot="-2827716">
              <a:off x="2504074" y="2991429"/>
              <a:ext cx="5672301" cy="389356"/>
            </a:xfrm>
            <a:custGeom>
              <a:avLst/>
              <a:gdLst/>
              <a:ahLst/>
              <a:cxnLst/>
              <a:rect l="l" t="t" r="r" b="b"/>
              <a:pathLst>
                <a:path w="5675264" h="389559" extrusionOk="0">
                  <a:moveTo>
                    <a:pt x="5568227" y="107035"/>
                  </a:moveTo>
                  <a:cubicBezTo>
                    <a:pt x="5634360" y="173168"/>
                    <a:pt x="5675264" y="264529"/>
                    <a:pt x="5675264" y="365445"/>
                  </a:cubicBezTo>
                  <a:lnTo>
                    <a:pt x="5672833" y="389559"/>
                  </a:lnTo>
                  <a:lnTo>
                    <a:pt x="5666512" y="326858"/>
                  </a:lnTo>
                  <a:cubicBezTo>
                    <a:pt x="5632435" y="160331"/>
                    <a:pt x="5485093" y="35064"/>
                    <a:pt x="5308491" y="35064"/>
                  </a:cubicBezTo>
                  <a:lnTo>
                    <a:pt x="364118" y="35064"/>
                  </a:lnTo>
                  <a:cubicBezTo>
                    <a:pt x="187517" y="35064"/>
                    <a:pt x="40174" y="160331"/>
                    <a:pt x="6098" y="326859"/>
                  </a:cubicBezTo>
                  <a:lnTo>
                    <a:pt x="1104" y="376394"/>
                  </a:lnTo>
                  <a:lnTo>
                    <a:pt x="0" y="365445"/>
                  </a:lnTo>
                  <a:cubicBezTo>
                    <a:pt x="0" y="163615"/>
                    <a:pt x="163615" y="0"/>
                    <a:pt x="365446" y="0"/>
                  </a:cubicBezTo>
                  <a:lnTo>
                    <a:pt x="5309818" y="0"/>
                  </a:lnTo>
                  <a:cubicBezTo>
                    <a:pt x="5410733" y="0"/>
                    <a:pt x="5502095" y="40904"/>
                    <a:pt x="5568227" y="10703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1" name="Google Shape;1411;p9"/>
            <p:cNvSpPr/>
            <p:nvPr/>
          </p:nvSpPr>
          <p:spPr>
            <a:xfrm rot="-2827716">
              <a:off x="2757930" y="3219948"/>
              <a:ext cx="5672301" cy="389357"/>
            </a:xfrm>
            <a:custGeom>
              <a:avLst/>
              <a:gdLst/>
              <a:ahLst/>
              <a:cxnLst/>
              <a:rect l="l" t="t" r="r" b="b"/>
              <a:pathLst>
                <a:path w="5675264" h="389560" extrusionOk="0">
                  <a:moveTo>
                    <a:pt x="5674160" y="13165"/>
                  </a:moveTo>
                  <a:lnTo>
                    <a:pt x="5675264" y="24114"/>
                  </a:lnTo>
                  <a:cubicBezTo>
                    <a:pt x="5675264" y="225944"/>
                    <a:pt x="5511649" y="389560"/>
                    <a:pt x="5309819" y="389560"/>
                  </a:cubicBezTo>
                  <a:lnTo>
                    <a:pt x="365445" y="389560"/>
                  </a:lnTo>
                  <a:cubicBezTo>
                    <a:pt x="163615" y="389559"/>
                    <a:pt x="0" y="225945"/>
                    <a:pt x="0" y="24115"/>
                  </a:cubicBezTo>
                  <a:lnTo>
                    <a:pt x="2431" y="0"/>
                  </a:lnTo>
                  <a:lnTo>
                    <a:pt x="8752" y="62701"/>
                  </a:lnTo>
                  <a:cubicBezTo>
                    <a:pt x="42828" y="229228"/>
                    <a:pt x="190171" y="354496"/>
                    <a:pt x="366772" y="354496"/>
                  </a:cubicBezTo>
                  <a:lnTo>
                    <a:pt x="5311146" y="354496"/>
                  </a:lnTo>
                  <a:cubicBezTo>
                    <a:pt x="5487748" y="354496"/>
                    <a:pt x="5635090" y="229228"/>
                    <a:pt x="5669166" y="62700"/>
                  </a:cubicBezTo>
                  <a:lnTo>
                    <a:pt x="5674160"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412" name="Google Shape;1412;p9"/>
          <p:cNvGrpSpPr/>
          <p:nvPr/>
        </p:nvGrpSpPr>
        <p:grpSpPr>
          <a:xfrm>
            <a:off x="-414149" y="612348"/>
            <a:ext cx="3466552" cy="3674022"/>
            <a:chOff x="4808875" y="-111295"/>
            <a:chExt cx="4335900" cy="4595400"/>
          </a:xfrm>
        </p:grpSpPr>
        <p:sp>
          <p:nvSpPr>
            <p:cNvPr id="1413" name="Google Shape;1413;p9"/>
            <p:cNvSpPr/>
            <p:nvPr/>
          </p:nvSpPr>
          <p:spPr>
            <a:xfrm rot="-2829990">
              <a:off x="4182321" y="1820955"/>
              <a:ext cx="5589007"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4" name="Google Shape;1414;p9"/>
            <p:cNvSpPr/>
            <p:nvPr/>
          </p:nvSpPr>
          <p:spPr>
            <a:xfrm rot="-2827716">
              <a:off x="4118653" y="1851906"/>
              <a:ext cx="5567509" cy="509926"/>
            </a:xfrm>
            <a:custGeom>
              <a:avLst/>
              <a:gdLst/>
              <a:ahLst/>
              <a:cxnLst/>
              <a:rect l="l" t="t" r="r" b="b"/>
              <a:pathLst>
                <a:path w="5570417" h="510192" extrusionOk="0">
                  <a:moveTo>
                    <a:pt x="5463381" y="107036"/>
                  </a:moveTo>
                  <a:cubicBezTo>
                    <a:pt x="5529514" y="173169"/>
                    <a:pt x="5570418" y="264531"/>
                    <a:pt x="5570417" y="365446"/>
                  </a:cubicBezTo>
                  <a:cubicBezTo>
                    <a:pt x="5570417" y="415903"/>
                    <a:pt x="5560192" y="463973"/>
                    <a:pt x="5541699" y="507693"/>
                  </a:cubicBezTo>
                  <a:lnTo>
                    <a:pt x="5540342" y="510192"/>
                  </a:lnTo>
                  <a:lnTo>
                    <a:pt x="5551648" y="473773"/>
                  </a:lnTo>
                  <a:cubicBezTo>
                    <a:pt x="5556516" y="449984"/>
                    <a:pt x="5559072" y="425352"/>
                    <a:pt x="5559072" y="400123"/>
                  </a:cubicBezTo>
                  <a:cubicBezTo>
                    <a:pt x="5559072" y="198293"/>
                    <a:pt x="5395458" y="34678"/>
                    <a:pt x="5193627" y="34678"/>
                  </a:cubicBezTo>
                  <a:lnTo>
                    <a:pt x="335369" y="34679"/>
                  </a:lnTo>
                  <a:cubicBezTo>
                    <a:pt x="209226" y="34679"/>
                    <a:pt x="98010" y="98591"/>
                    <a:pt x="32337" y="195800"/>
                  </a:cubicBezTo>
                  <a:lnTo>
                    <a:pt x="0" y="255376"/>
                  </a:lnTo>
                  <a:lnTo>
                    <a:pt x="9988" y="223198"/>
                  </a:lnTo>
                  <a:cubicBezTo>
                    <a:pt x="65466" y="92034"/>
                    <a:pt x="195342" y="1"/>
                    <a:pt x="346714" y="1"/>
                  </a:cubicBezTo>
                  <a:lnTo>
                    <a:pt x="5204973" y="0"/>
                  </a:lnTo>
                  <a:cubicBezTo>
                    <a:pt x="5305888" y="0"/>
                    <a:pt x="5397249" y="40904"/>
                    <a:pt x="5463381"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5" name="Google Shape;1415;p9"/>
            <p:cNvSpPr/>
            <p:nvPr/>
          </p:nvSpPr>
          <p:spPr>
            <a:xfrm rot="-2827716">
              <a:off x="4271307" y="2012144"/>
              <a:ext cx="5567509" cy="509927"/>
            </a:xfrm>
            <a:custGeom>
              <a:avLst/>
              <a:gdLst/>
              <a:ahLst/>
              <a:cxnLst/>
              <a:rect l="l" t="t" r="r" b="b"/>
              <a:pathLst>
                <a:path w="5570417" h="510193" extrusionOk="0">
                  <a:moveTo>
                    <a:pt x="5570417" y="254816"/>
                  </a:moveTo>
                  <a:lnTo>
                    <a:pt x="5560429" y="286995"/>
                  </a:lnTo>
                  <a:cubicBezTo>
                    <a:pt x="5504952" y="418159"/>
                    <a:pt x="5375074" y="510192"/>
                    <a:pt x="5223702" y="510192"/>
                  </a:cubicBezTo>
                  <a:lnTo>
                    <a:pt x="365444" y="510192"/>
                  </a:lnTo>
                  <a:cubicBezTo>
                    <a:pt x="163614" y="510193"/>
                    <a:pt x="0" y="346577"/>
                    <a:pt x="0" y="144747"/>
                  </a:cubicBezTo>
                  <a:cubicBezTo>
                    <a:pt x="0" y="94290"/>
                    <a:pt x="10226" y="46221"/>
                    <a:pt x="28718" y="2500"/>
                  </a:cubicBezTo>
                  <a:lnTo>
                    <a:pt x="30075" y="0"/>
                  </a:lnTo>
                  <a:lnTo>
                    <a:pt x="18769" y="36420"/>
                  </a:lnTo>
                  <a:cubicBezTo>
                    <a:pt x="13902" y="60209"/>
                    <a:pt x="11345" y="84841"/>
                    <a:pt x="11345" y="110069"/>
                  </a:cubicBezTo>
                  <a:cubicBezTo>
                    <a:pt x="11345" y="311900"/>
                    <a:pt x="174959" y="475515"/>
                    <a:pt x="376790" y="475515"/>
                  </a:cubicBezTo>
                  <a:lnTo>
                    <a:pt x="5235047" y="475515"/>
                  </a:lnTo>
                  <a:cubicBezTo>
                    <a:pt x="5361191" y="475514"/>
                    <a:pt x="5472407" y="411603"/>
                    <a:pt x="5538080" y="314393"/>
                  </a:cubicBezTo>
                  <a:lnTo>
                    <a:pt x="5570417" y="25481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416" name="Google Shape;1416;p9"/>
          <p:cNvGrpSpPr/>
          <p:nvPr/>
        </p:nvGrpSpPr>
        <p:grpSpPr>
          <a:xfrm>
            <a:off x="237698" y="981928"/>
            <a:ext cx="3569927" cy="3785313"/>
            <a:chOff x="5624194" y="350969"/>
            <a:chExt cx="4465200" cy="4734600"/>
          </a:xfrm>
        </p:grpSpPr>
        <p:sp>
          <p:nvSpPr>
            <p:cNvPr id="1417" name="Google Shape;1417;p9"/>
            <p:cNvSpPr/>
            <p:nvPr/>
          </p:nvSpPr>
          <p:spPr>
            <a:xfrm rot="-2829881">
              <a:off x="4967296" y="2352819"/>
              <a:ext cx="5778994" cy="730899"/>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8" name="Google Shape;1418;p9"/>
            <p:cNvSpPr/>
            <p:nvPr/>
          </p:nvSpPr>
          <p:spPr>
            <a:xfrm rot="-2827716">
              <a:off x="4903645" y="2383838"/>
              <a:ext cx="5757263" cy="509928"/>
            </a:xfrm>
            <a:custGeom>
              <a:avLst/>
              <a:gdLst/>
              <a:ahLst/>
              <a:cxnLst/>
              <a:rect l="l" t="t" r="r" b="b"/>
              <a:pathLst>
                <a:path w="5760270" h="510194" extrusionOk="0">
                  <a:moveTo>
                    <a:pt x="5653234" y="107036"/>
                  </a:moveTo>
                  <a:cubicBezTo>
                    <a:pt x="5719367" y="173169"/>
                    <a:pt x="5760270" y="264529"/>
                    <a:pt x="5760270" y="365445"/>
                  </a:cubicBezTo>
                  <a:cubicBezTo>
                    <a:pt x="5760270" y="415902"/>
                    <a:pt x="5750045" y="463972"/>
                    <a:pt x="5731553" y="507693"/>
                  </a:cubicBezTo>
                  <a:lnTo>
                    <a:pt x="5730195" y="510194"/>
                  </a:lnTo>
                  <a:lnTo>
                    <a:pt x="5741501" y="473772"/>
                  </a:lnTo>
                  <a:cubicBezTo>
                    <a:pt x="5746369" y="449983"/>
                    <a:pt x="5748925" y="425351"/>
                    <a:pt x="5748925" y="400122"/>
                  </a:cubicBezTo>
                  <a:cubicBezTo>
                    <a:pt x="5748925" y="198292"/>
                    <a:pt x="5585310" y="34678"/>
                    <a:pt x="5383480" y="34678"/>
                  </a:cubicBezTo>
                  <a:lnTo>
                    <a:pt x="335370" y="34678"/>
                  </a:lnTo>
                  <a:cubicBezTo>
                    <a:pt x="209227" y="34679"/>
                    <a:pt x="98010" y="98590"/>
                    <a:pt x="32337" y="195800"/>
                  </a:cubicBezTo>
                  <a:lnTo>
                    <a:pt x="0" y="255377"/>
                  </a:lnTo>
                  <a:lnTo>
                    <a:pt x="9989" y="223198"/>
                  </a:lnTo>
                  <a:cubicBezTo>
                    <a:pt x="65466" y="92034"/>
                    <a:pt x="195343" y="1"/>
                    <a:pt x="346716" y="1"/>
                  </a:cubicBezTo>
                  <a:lnTo>
                    <a:pt x="5394825" y="0"/>
                  </a:lnTo>
                  <a:cubicBezTo>
                    <a:pt x="5495740" y="0"/>
                    <a:pt x="5587102" y="40904"/>
                    <a:pt x="5653234"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9" name="Google Shape;1419;p9"/>
            <p:cNvSpPr/>
            <p:nvPr/>
          </p:nvSpPr>
          <p:spPr>
            <a:xfrm rot="-2827716">
              <a:off x="5056297" y="2544077"/>
              <a:ext cx="5757263" cy="509925"/>
            </a:xfrm>
            <a:custGeom>
              <a:avLst/>
              <a:gdLst/>
              <a:ahLst/>
              <a:cxnLst/>
              <a:rect l="l" t="t" r="r" b="b"/>
              <a:pathLst>
                <a:path w="5760270" h="510191" extrusionOk="0">
                  <a:moveTo>
                    <a:pt x="5760270" y="254817"/>
                  </a:moveTo>
                  <a:lnTo>
                    <a:pt x="5750282" y="286994"/>
                  </a:lnTo>
                  <a:cubicBezTo>
                    <a:pt x="5694805" y="418157"/>
                    <a:pt x="5564928" y="510191"/>
                    <a:pt x="5413556" y="510191"/>
                  </a:cubicBezTo>
                  <a:lnTo>
                    <a:pt x="365446" y="510191"/>
                  </a:lnTo>
                  <a:cubicBezTo>
                    <a:pt x="163615" y="510191"/>
                    <a:pt x="0" y="346576"/>
                    <a:pt x="0" y="144746"/>
                  </a:cubicBezTo>
                  <a:cubicBezTo>
                    <a:pt x="0" y="94289"/>
                    <a:pt x="10226" y="46220"/>
                    <a:pt x="28719" y="2499"/>
                  </a:cubicBezTo>
                  <a:lnTo>
                    <a:pt x="30075" y="0"/>
                  </a:lnTo>
                  <a:lnTo>
                    <a:pt x="18770" y="36419"/>
                  </a:lnTo>
                  <a:cubicBezTo>
                    <a:pt x="13902" y="60208"/>
                    <a:pt x="11345" y="84840"/>
                    <a:pt x="11345" y="110069"/>
                  </a:cubicBezTo>
                  <a:cubicBezTo>
                    <a:pt x="11345" y="311899"/>
                    <a:pt x="174961" y="475514"/>
                    <a:pt x="376791" y="475513"/>
                  </a:cubicBezTo>
                  <a:lnTo>
                    <a:pt x="5424901" y="475513"/>
                  </a:lnTo>
                  <a:cubicBezTo>
                    <a:pt x="5551044" y="475513"/>
                    <a:pt x="5662261" y="411601"/>
                    <a:pt x="5727934" y="314392"/>
                  </a:cubicBezTo>
                  <a:lnTo>
                    <a:pt x="5760270" y="254817"/>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420" name="Google Shape;1420;p9"/>
          <p:cNvGrpSpPr/>
          <p:nvPr/>
        </p:nvGrpSpPr>
        <p:grpSpPr>
          <a:xfrm>
            <a:off x="-56862" y="2397250"/>
            <a:ext cx="3517160" cy="3728468"/>
            <a:chOff x="5255762" y="2121228"/>
            <a:chExt cx="4399200" cy="4663500"/>
          </a:xfrm>
        </p:grpSpPr>
        <p:sp>
          <p:nvSpPr>
            <p:cNvPr id="1421" name="Google Shape;1421;p9"/>
            <p:cNvSpPr/>
            <p:nvPr/>
          </p:nvSpPr>
          <p:spPr>
            <a:xfrm rot="-2829916">
              <a:off x="4614371" y="4087528"/>
              <a:ext cx="5681983" cy="730899"/>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22" name="Google Shape;1422;p9"/>
            <p:cNvSpPr/>
            <p:nvPr/>
          </p:nvSpPr>
          <p:spPr>
            <a:xfrm rot="-2827716">
              <a:off x="4550710" y="4118522"/>
              <a:ext cx="5660315" cy="509927"/>
            </a:xfrm>
            <a:custGeom>
              <a:avLst/>
              <a:gdLst/>
              <a:ahLst/>
              <a:cxnLst/>
              <a:rect l="l" t="t" r="r" b="b"/>
              <a:pathLst>
                <a:path w="5663271" h="510193" extrusionOk="0">
                  <a:moveTo>
                    <a:pt x="5556235" y="107036"/>
                  </a:moveTo>
                  <a:cubicBezTo>
                    <a:pt x="5622367" y="173169"/>
                    <a:pt x="5663271" y="264530"/>
                    <a:pt x="5663271" y="365444"/>
                  </a:cubicBezTo>
                  <a:cubicBezTo>
                    <a:pt x="5663271" y="415902"/>
                    <a:pt x="5653045" y="463971"/>
                    <a:pt x="5634553" y="507693"/>
                  </a:cubicBezTo>
                  <a:lnTo>
                    <a:pt x="5633195" y="510193"/>
                  </a:lnTo>
                  <a:lnTo>
                    <a:pt x="5644501" y="473772"/>
                  </a:lnTo>
                  <a:cubicBezTo>
                    <a:pt x="5649369" y="449982"/>
                    <a:pt x="5651925" y="425351"/>
                    <a:pt x="5651925" y="400122"/>
                  </a:cubicBezTo>
                  <a:cubicBezTo>
                    <a:pt x="5651926" y="198292"/>
                    <a:pt x="5488311" y="34678"/>
                    <a:pt x="5286481" y="34677"/>
                  </a:cubicBezTo>
                  <a:lnTo>
                    <a:pt x="335370" y="34677"/>
                  </a:lnTo>
                  <a:cubicBezTo>
                    <a:pt x="209226" y="34677"/>
                    <a:pt x="98010" y="98589"/>
                    <a:pt x="32337" y="195798"/>
                  </a:cubicBezTo>
                  <a:lnTo>
                    <a:pt x="0" y="255374"/>
                  </a:lnTo>
                  <a:lnTo>
                    <a:pt x="9988" y="223197"/>
                  </a:lnTo>
                  <a:cubicBezTo>
                    <a:pt x="65466" y="92033"/>
                    <a:pt x="195343" y="-1"/>
                    <a:pt x="346715" y="0"/>
                  </a:cubicBezTo>
                  <a:lnTo>
                    <a:pt x="5297827" y="0"/>
                  </a:lnTo>
                  <a:cubicBezTo>
                    <a:pt x="5398741" y="0"/>
                    <a:pt x="5490103" y="40904"/>
                    <a:pt x="555623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23" name="Google Shape;1423;p9"/>
            <p:cNvSpPr/>
            <p:nvPr/>
          </p:nvSpPr>
          <p:spPr>
            <a:xfrm rot="-2827716">
              <a:off x="4703362" y="4278757"/>
              <a:ext cx="5660314" cy="509928"/>
            </a:xfrm>
            <a:custGeom>
              <a:avLst/>
              <a:gdLst/>
              <a:ahLst/>
              <a:cxnLst/>
              <a:rect l="l" t="t" r="r" b="b"/>
              <a:pathLst>
                <a:path w="5663270" h="510194" extrusionOk="0">
                  <a:moveTo>
                    <a:pt x="5663270" y="254819"/>
                  </a:moveTo>
                  <a:lnTo>
                    <a:pt x="5653283" y="286996"/>
                  </a:lnTo>
                  <a:cubicBezTo>
                    <a:pt x="5597805" y="418160"/>
                    <a:pt x="5467928" y="510193"/>
                    <a:pt x="5316556" y="510193"/>
                  </a:cubicBezTo>
                  <a:lnTo>
                    <a:pt x="365445" y="510194"/>
                  </a:lnTo>
                  <a:cubicBezTo>
                    <a:pt x="163615" y="510194"/>
                    <a:pt x="0" y="346579"/>
                    <a:pt x="0" y="144749"/>
                  </a:cubicBezTo>
                  <a:cubicBezTo>
                    <a:pt x="0" y="94291"/>
                    <a:pt x="10226" y="46222"/>
                    <a:pt x="28718" y="2501"/>
                  </a:cubicBezTo>
                  <a:lnTo>
                    <a:pt x="30075" y="0"/>
                  </a:lnTo>
                  <a:lnTo>
                    <a:pt x="18770" y="36421"/>
                  </a:lnTo>
                  <a:cubicBezTo>
                    <a:pt x="13901" y="60210"/>
                    <a:pt x="11345" y="84843"/>
                    <a:pt x="11345" y="110071"/>
                  </a:cubicBezTo>
                  <a:cubicBezTo>
                    <a:pt x="11345" y="311901"/>
                    <a:pt x="174960" y="475516"/>
                    <a:pt x="376790" y="475516"/>
                  </a:cubicBezTo>
                  <a:lnTo>
                    <a:pt x="5327901" y="475516"/>
                  </a:lnTo>
                  <a:cubicBezTo>
                    <a:pt x="5454045" y="475516"/>
                    <a:pt x="5565261" y="411604"/>
                    <a:pt x="5630934" y="314394"/>
                  </a:cubicBezTo>
                  <a:lnTo>
                    <a:pt x="5663270" y="25481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424" name="Google Shape;1424;p9"/>
          <p:cNvGrpSpPr/>
          <p:nvPr/>
        </p:nvGrpSpPr>
        <p:grpSpPr>
          <a:xfrm>
            <a:off x="1407171" y="2869523"/>
            <a:ext cx="3190245" cy="3376129"/>
            <a:chOff x="7086948" y="2711938"/>
            <a:chExt cx="3990300" cy="4222800"/>
          </a:xfrm>
        </p:grpSpPr>
        <p:sp>
          <p:nvSpPr>
            <p:cNvPr id="1425" name="Google Shape;1425;p9"/>
            <p:cNvSpPr/>
            <p:nvPr/>
          </p:nvSpPr>
          <p:spPr>
            <a:xfrm rot="-2830071">
              <a:off x="6541696" y="4457889"/>
              <a:ext cx="5080804"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26" name="Google Shape;1426;p9"/>
            <p:cNvSpPr/>
            <p:nvPr/>
          </p:nvSpPr>
          <p:spPr>
            <a:xfrm rot="-2827716">
              <a:off x="6477943" y="4488751"/>
              <a:ext cx="5059349" cy="509926"/>
            </a:xfrm>
            <a:custGeom>
              <a:avLst/>
              <a:gdLst/>
              <a:ahLst/>
              <a:cxnLst/>
              <a:rect l="l" t="t" r="r" b="b"/>
              <a:pathLst>
                <a:path w="5061991" h="510192" extrusionOk="0">
                  <a:moveTo>
                    <a:pt x="4954955" y="107036"/>
                  </a:moveTo>
                  <a:cubicBezTo>
                    <a:pt x="5021087" y="173169"/>
                    <a:pt x="5061991" y="264531"/>
                    <a:pt x="5061991" y="365445"/>
                  </a:cubicBezTo>
                  <a:cubicBezTo>
                    <a:pt x="5061991" y="415903"/>
                    <a:pt x="5051765" y="463972"/>
                    <a:pt x="5033272" y="507693"/>
                  </a:cubicBezTo>
                  <a:lnTo>
                    <a:pt x="5031916" y="510192"/>
                  </a:lnTo>
                  <a:lnTo>
                    <a:pt x="5043221" y="473773"/>
                  </a:lnTo>
                  <a:cubicBezTo>
                    <a:pt x="5048089" y="449983"/>
                    <a:pt x="5050646" y="425352"/>
                    <a:pt x="5050646" y="400123"/>
                  </a:cubicBezTo>
                  <a:cubicBezTo>
                    <a:pt x="5050646" y="198293"/>
                    <a:pt x="4887031" y="34678"/>
                    <a:pt x="4685200" y="34678"/>
                  </a:cubicBezTo>
                  <a:lnTo>
                    <a:pt x="335370" y="34678"/>
                  </a:lnTo>
                  <a:cubicBezTo>
                    <a:pt x="209226" y="34678"/>
                    <a:pt x="98010" y="98590"/>
                    <a:pt x="32336" y="195799"/>
                  </a:cubicBezTo>
                  <a:lnTo>
                    <a:pt x="0" y="255374"/>
                  </a:lnTo>
                  <a:lnTo>
                    <a:pt x="9988" y="223197"/>
                  </a:lnTo>
                  <a:cubicBezTo>
                    <a:pt x="65466" y="92034"/>
                    <a:pt x="195342" y="0"/>
                    <a:pt x="346715" y="0"/>
                  </a:cubicBezTo>
                  <a:lnTo>
                    <a:pt x="4696545" y="1"/>
                  </a:lnTo>
                  <a:cubicBezTo>
                    <a:pt x="4797461" y="1"/>
                    <a:pt x="4888822" y="40904"/>
                    <a:pt x="495495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27" name="Google Shape;1427;p9"/>
            <p:cNvSpPr/>
            <p:nvPr/>
          </p:nvSpPr>
          <p:spPr>
            <a:xfrm rot="-2827716">
              <a:off x="6630593" y="4648986"/>
              <a:ext cx="5059350" cy="509928"/>
            </a:xfrm>
            <a:custGeom>
              <a:avLst/>
              <a:gdLst/>
              <a:ahLst/>
              <a:cxnLst/>
              <a:rect l="l" t="t" r="r" b="b"/>
              <a:pathLst>
                <a:path w="5061992" h="510194" extrusionOk="0">
                  <a:moveTo>
                    <a:pt x="5061992" y="254818"/>
                  </a:moveTo>
                  <a:lnTo>
                    <a:pt x="5052003" y="286996"/>
                  </a:lnTo>
                  <a:cubicBezTo>
                    <a:pt x="4996525" y="418160"/>
                    <a:pt x="4866649" y="510193"/>
                    <a:pt x="4715276" y="510194"/>
                  </a:cubicBezTo>
                  <a:lnTo>
                    <a:pt x="365445" y="510194"/>
                  </a:lnTo>
                  <a:cubicBezTo>
                    <a:pt x="163616" y="510194"/>
                    <a:pt x="0" y="346579"/>
                    <a:pt x="1" y="144749"/>
                  </a:cubicBezTo>
                  <a:cubicBezTo>
                    <a:pt x="1" y="94292"/>
                    <a:pt x="10227" y="46223"/>
                    <a:pt x="28719" y="2501"/>
                  </a:cubicBezTo>
                  <a:lnTo>
                    <a:pt x="30076" y="0"/>
                  </a:lnTo>
                  <a:lnTo>
                    <a:pt x="18771" y="36422"/>
                  </a:lnTo>
                  <a:cubicBezTo>
                    <a:pt x="13902" y="60211"/>
                    <a:pt x="11346" y="84843"/>
                    <a:pt x="11346" y="110072"/>
                  </a:cubicBezTo>
                  <a:cubicBezTo>
                    <a:pt x="11345" y="311901"/>
                    <a:pt x="174961" y="475517"/>
                    <a:pt x="376790" y="475516"/>
                  </a:cubicBezTo>
                  <a:lnTo>
                    <a:pt x="4726622" y="475516"/>
                  </a:lnTo>
                  <a:cubicBezTo>
                    <a:pt x="4852765" y="475516"/>
                    <a:pt x="4963982" y="411604"/>
                    <a:pt x="5029655" y="314395"/>
                  </a:cubicBezTo>
                  <a:lnTo>
                    <a:pt x="5061992"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428" name="Google Shape;1428;p9"/>
          <p:cNvGrpSpPr/>
          <p:nvPr/>
        </p:nvGrpSpPr>
        <p:grpSpPr>
          <a:xfrm>
            <a:off x="-1651134" y="1392285"/>
            <a:ext cx="2467691" cy="2615242"/>
            <a:chOff x="2032969" y="864182"/>
            <a:chExt cx="4314900" cy="4572900"/>
          </a:xfrm>
        </p:grpSpPr>
        <p:sp>
          <p:nvSpPr>
            <p:cNvPr id="1429" name="Google Shape;1429;p9"/>
            <p:cNvSpPr/>
            <p:nvPr/>
          </p:nvSpPr>
          <p:spPr>
            <a:xfrm rot="-2830053">
              <a:off x="1411304" y="2785182"/>
              <a:ext cx="5558230"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0" name="Google Shape;1430;p9"/>
            <p:cNvSpPr/>
            <p:nvPr/>
          </p:nvSpPr>
          <p:spPr>
            <a:xfrm rot="-2827716">
              <a:off x="1347693" y="2816223"/>
              <a:ext cx="5536567" cy="509927"/>
            </a:xfrm>
            <a:custGeom>
              <a:avLst/>
              <a:gdLst/>
              <a:ahLst/>
              <a:cxnLst/>
              <a:rect l="l" t="t" r="r" b="b"/>
              <a:pathLst>
                <a:path w="5539459" h="510193" extrusionOk="0">
                  <a:moveTo>
                    <a:pt x="5432423" y="107037"/>
                  </a:moveTo>
                  <a:cubicBezTo>
                    <a:pt x="5498556" y="173170"/>
                    <a:pt x="5539459" y="264531"/>
                    <a:pt x="5539459" y="365446"/>
                  </a:cubicBezTo>
                  <a:cubicBezTo>
                    <a:pt x="5539459" y="415903"/>
                    <a:pt x="5529233" y="463972"/>
                    <a:pt x="5510741" y="507694"/>
                  </a:cubicBezTo>
                  <a:lnTo>
                    <a:pt x="5509384" y="510193"/>
                  </a:lnTo>
                  <a:lnTo>
                    <a:pt x="5520689" y="473773"/>
                  </a:lnTo>
                  <a:cubicBezTo>
                    <a:pt x="5525558" y="449984"/>
                    <a:pt x="5528114" y="425352"/>
                    <a:pt x="5528114" y="400124"/>
                  </a:cubicBezTo>
                  <a:cubicBezTo>
                    <a:pt x="5528114" y="198293"/>
                    <a:pt x="5364500" y="34678"/>
                    <a:pt x="5162669" y="34678"/>
                  </a:cubicBezTo>
                  <a:lnTo>
                    <a:pt x="335370" y="34678"/>
                  </a:lnTo>
                  <a:cubicBezTo>
                    <a:pt x="209226" y="34678"/>
                    <a:pt x="98010" y="98590"/>
                    <a:pt x="32337" y="195800"/>
                  </a:cubicBezTo>
                  <a:lnTo>
                    <a:pt x="0" y="255375"/>
                  </a:lnTo>
                  <a:lnTo>
                    <a:pt x="9988" y="223198"/>
                  </a:lnTo>
                  <a:cubicBezTo>
                    <a:pt x="65466" y="92034"/>
                    <a:pt x="195342" y="1"/>
                    <a:pt x="346715" y="0"/>
                  </a:cubicBezTo>
                  <a:lnTo>
                    <a:pt x="5174015" y="1"/>
                  </a:lnTo>
                  <a:cubicBezTo>
                    <a:pt x="5274930" y="1"/>
                    <a:pt x="5366291" y="40905"/>
                    <a:pt x="5432423"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1" name="Google Shape;1431;p9"/>
            <p:cNvSpPr/>
            <p:nvPr/>
          </p:nvSpPr>
          <p:spPr>
            <a:xfrm rot="-2827716">
              <a:off x="1500345" y="2976459"/>
              <a:ext cx="5536567" cy="509927"/>
            </a:xfrm>
            <a:custGeom>
              <a:avLst/>
              <a:gdLst/>
              <a:ahLst/>
              <a:cxnLst/>
              <a:rect l="l" t="t" r="r" b="b"/>
              <a:pathLst>
                <a:path w="5539459" h="510193" extrusionOk="0">
                  <a:moveTo>
                    <a:pt x="5539459" y="254818"/>
                  </a:moveTo>
                  <a:lnTo>
                    <a:pt x="5529471" y="286996"/>
                  </a:lnTo>
                  <a:cubicBezTo>
                    <a:pt x="5473993" y="418159"/>
                    <a:pt x="5344117" y="510193"/>
                    <a:pt x="5192744" y="510193"/>
                  </a:cubicBezTo>
                  <a:lnTo>
                    <a:pt x="365445" y="510193"/>
                  </a:lnTo>
                  <a:cubicBezTo>
                    <a:pt x="163616" y="510193"/>
                    <a:pt x="0" y="346578"/>
                    <a:pt x="0" y="144749"/>
                  </a:cubicBezTo>
                  <a:cubicBezTo>
                    <a:pt x="0" y="94291"/>
                    <a:pt x="10226" y="46222"/>
                    <a:pt x="28718" y="2500"/>
                  </a:cubicBezTo>
                  <a:lnTo>
                    <a:pt x="30075" y="0"/>
                  </a:lnTo>
                  <a:lnTo>
                    <a:pt x="18770" y="36421"/>
                  </a:lnTo>
                  <a:cubicBezTo>
                    <a:pt x="13902" y="60210"/>
                    <a:pt x="11345" y="84842"/>
                    <a:pt x="11345" y="110071"/>
                  </a:cubicBezTo>
                  <a:cubicBezTo>
                    <a:pt x="11345" y="311900"/>
                    <a:pt x="174961" y="475516"/>
                    <a:pt x="376790" y="475515"/>
                  </a:cubicBezTo>
                  <a:lnTo>
                    <a:pt x="5204090" y="475515"/>
                  </a:lnTo>
                  <a:cubicBezTo>
                    <a:pt x="5330233" y="475515"/>
                    <a:pt x="5441449" y="411603"/>
                    <a:pt x="5507122" y="314394"/>
                  </a:cubicBezTo>
                  <a:lnTo>
                    <a:pt x="5539459"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432" name="Google Shape;1432;p9"/>
          <p:cNvGrpSpPr/>
          <p:nvPr/>
        </p:nvGrpSpPr>
        <p:grpSpPr>
          <a:xfrm>
            <a:off x="-1646103" y="1119158"/>
            <a:ext cx="2136104" cy="2270180"/>
            <a:chOff x="1316031" y="142329"/>
            <a:chExt cx="2671800" cy="2839500"/>
          </a:xfrm>
        </p:grpSpPr>
        <p:sp>
          <p:nvSpPr>
            <p:cNvPr id="1433" name="Google Shape;1433;p9"/>
            <p:cNvSpPr/>
            <p:nvPr/>
          </p:nvSpPr>
          <p:spPr>
            <a:xfrm rot="-2830044">
              <a:off x="893477" y="1370600"/>
              <a:ext cx="3516907" cy="382958"/>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4" name="Google Shape;1434;p9"/>
            <p:cNvSpPr/>
            <p:nvPr/>
          </p:nvSpPr>
          <p:spPr>
            <a:xfrm rot="-2827716">
              <a:off x="863305" y="1385770"/>
              <a:ext cx="3505215" cy="274960"/>
            </a:xfrm>
            <a:custGeom>
              <a:avLst/>
              <a:gdLst/>
              <a:ahLst/>
              <a:cxnLst/>
              <a:rect l="l" t="t" r="r" b="b"/>
              <a:pathLst>
                <a:path w="3507046" h="275104" extrusionOk="0">
                  <a:moveTo>
                    <a:pt x="3450985" y="56062"/>
                  </a:moveTo>
                  <a:cubicBezTo>
                    <a:pt x="3485622" y="90699"/>
                    <a:pt x="3507046" y="138549"/>
                    <a:pt x="3507046" y="191404"/>
                  </a:cubicBezTo>
                  <a:cubicBezTo>
                    <a:pt x="3507046" y="217831"/>
                    <a:pt x="3501690" y="243008"/>
                    <a:pt x="3492004" y="265906"/>
                  </a:cubicBezTo>
                  <a:lnTo>
                    <a:pt x="3485803" y="275104"/>
                  </a:lnTo>
                  <a:lnTo>
                    <a:pt x="3495700" y="226082"/>
                  </a:lnTo>
                  <a:cubicBezTo>
                    <a:pt x="3495701" y="120372"/>
                    <a:pt x="3410007" y="34678"/>
                    <a:pt x="3304298" y="34679"/>
                  </a:cubicBezTo>
                  <a:lnTo>
                    <a:pt x="170160" y="34678"/>
                  </a:lnTo>
                  <a:cubicBezTo>
                    <a:pt x="117306" y="34678"/>
                    <a:pt x="69455" y="56102"/>
                    <a:pt x="34818" y="90739"/>
                  </a:cubicBezTo>
                  <a:lnTo>
                    <a:pt x="0" y="142381"/>
                  </a:lnTo>
                  <a:lnTo>
                    <a:pt x="5144" y="116901"/>
                  </a:lnTo>
                  <a:cubicBezTo>
                    <a:pt x="34200" y="48203"/>
                    <a:pt x="102224" y="1"/>
                    <a:pt x="181506" y="0"/>
                  </a:cubicBezTo>
                  <a:lnTo>
                    <a:pt x="3315643" y="1"/>
                  </a:lnTo>
                  <a:cubicBezTo>
                    <a:pt x="3368497" y="1"/>
                    <a:pt x="3416348" y="21424"/>
                    <a:pt x="3450985" y="56062"/>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5" name="Google Shape;1435;p9"/>
            <p:cNvSpPr/>
            <p:nvPr/>
          </p:nvSpPr>
          <p:spPr>
            <a:xfrm rot="-2827716">
              <a:off x="939100" y="1462710"/>
              <a:ext cx="3505215" cy="274959"/>
            </a:xfrm>
            <a:custGeom>
              <a:avLst/>
              <a:gdLst/>
              <a:ahLst/>
              <a:cxnLst/>
              <a:rect l="l" t="t" r="r" b="b"/>
              <a:pathLst>
                <a:path w="3507046" h="275103" extrusionOk="0">
                  <a:moveTo>
                    <a:pt x="3507046" y="132723"/>
                  </a:moveTo>
                  <a:lnTo>
                    <a:pt x="3501902" y="158203"/>
                  </a:lnTo>
                  <a:cubicBezTo>
                    <a:pt x="3472846" y="226900"/>
                    <a:pt x="3404822" y="275103"/>
                    <a:pt x="3325540" y="275103"/>
                  </a:cubicBezTo>
                  <a:lnTo>
                    <a:pt x="191404" y="275103"/>
                  </a:lnTo>
                  <a:cubicBezTo>
                    <a:pt x="85694" y="275103"/>
                    <a:pt x="0" y="189409"/>
                    <a:pt x="0" y="83700"/>
                  </a:cubicBezTo>
                  <a:cubicBezTo>
                    <a:pt x="0" y="57272"/>
                    <a:pt x="5356" y="32096"/>
                    <a:pt x="15042" y="9197"/>
                  </a:cubicBezTo>
                  <a:lnTo>
                    <a:pt x="21243" y="0"/>
                  </a:lnTo>
                  <a:lnTo>
                    <a:pt x="11346" y="49022"/>
                  </a:lnTo>
                  <a:cubicBezTo>
                    <a:pt x="11345" y="154732"/>
                    <a:pt x="97039" y="240425"/>
                    <a:pt x="202749" y="240426"/>
                  </a:cubicBezTo>
                  <a:lnTo>
                    <a:pt x="3336885" y="240426"/>
                  </a:lnTo>
                  <a:cubicBezTo>
                    <a:pt x="3389740" y="240426"/>
                    <a:pt x="3437591" y="219002"/>
                    <a:pt x="3472228" y="184365"/>
                  </a:cubicBezTo>
                  <a:lnTo>
                    <a:pt x="3507046" y="13272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436" name="Google Shape;1436;p9"/>
          <p:cNvGrpSpPr/>
          <p:nvPr/>
        </p:nvGrpSpPr>
        <p:grpSpPr>
          <a:xfrm>
            <a:off x="-601805" y="1119148"/>
            <a:ext cx="1427911" cy="1514413"/>
            <a:chOff x="1470547" y="379512"/>
            <a:chExt cx="1786005" cy="1894200"/>
          </a:xfrm>
        </p:grpSpPr>
        <p:sp>
          <p:nvSpPr>
            <p:cNvPr id="1437" name="Google Shape;1437;p9"/>
            <p:cNvSpPr/>
            <p:nvPr/>
          </p:nvSpPr>
          <p:spPr>
            <a:xfrm rot="-2829958">
              <a:off x="1188617" y="1198925"/>
              <a:ext cx="2346159" cy="255373"/>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8" name="Google Shape;1438;p9"/>
            <p:cNvSpPr/>
            <p:nvPr/>
          </p:nvSpPr>
          <p:spPr>
            <a:xfrm rot="-2827716">
              <a:off x="1150177" y="1217048"/>
              <a:ext cx="2344831" cy="148419"/>
            </a:xfrm>
            <a:custGeom>
              <a:avLst/>
              <a:gdLst/>
              <a:ahLst/>
              <a:cxnLst/>
              <a:rect l="l" t="t" r="r" b="b"/>
              <a:pathLst>
                <a:path w="2346056" h="148497" extrusionOk="0">
                  <a:moveTo>
                    <a:pt x="2308660" y="37397"/>
                  </a:moveTo>
                  <a:cubicBezTo>
                    <a:pt x="2331765" y="60503"/>
                    <a:pt x="2346056" y="92423"/>
                    <a:pt x="2346056" y="127681"/>
                  </a:cubicBezTo>
                  <a:lnTo>
                    <a:pt x="2346055" y="127680"/>
                  </a:lnTo>
                  <a:lnTo>
                    <a:pt x="2341853" y="148497"/>
                  </a:lnTo>
                  <a:lnTo>
                    <a:pt x="2334695" y="113045"/>
                  </a:lnTo>
                  <a:cubicBezTo>
                    <a:pt x="2315313" y="67219"/>
                    <a:pt x="2269936" y="35064"/>
                    <a:pt x="2217049" y="35064"/>
                  </a:cubicBezTo>
                  <a:lnTo>
                    <a:pt x="126353" y="35064"/>
                  </a:lnTo>
                  <a:cubicBezTo>
                    <a:pt x="73466" y="35064"/>
                    <a:pt x="28089" y="67219"/>
                    <a:pt x="8706" y="113045"/>
                  </a:cubicBezTo>
                  <a:lnTo>
                    <a:pt x="2876" y="141924"/>
                  </a:lnTo>
                  <a:lnTo>
                    <a:pt x="0" y="127680"/>
                  </a:lnTo>
                  <a:lnTo>
                    <a:pt x="10034" y="77982"/>
                  </a:lnTo>
                  <a:cubicBezTo>
                    <a:pt x="29416" y="32155"/>
                    <a:pt x="74793" y="1"/>
                    <a:pt x="127680" y="1"/>
                  </a:cubicBezTo>
                  <a:lnTo>
                    <a:pt x="2218376" y="0"/>
                  </a:lnTo>
                  <a:cubicBezTo>
                    <a:pt x="2253634" y="0"/>
                    <a:pt x="2285554" y="14291"/>
                    <a:pt x="2308660" y="3739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9" name="Google Shape;1439;p9"/>
            <p:cNvSpPr/>
            <p:nvPr/>
          </p:nvSpPr>
          <p:spPr>
            <a:xfrm rot="-2827716">
              <a:off x="1232089" y="1286157"/>
              <a:ext cx="2344831" cy="148422"/>
            </a:xfrm>
            <a:custGeom>
              <a:avLst/>
              <a:gdLst/>
              <a:ahLst/>
              <a:cxnLst/>
              <a:rect l="l" t="t" r="r" b="b"/>
              <a:pathLst>
                <a:path w="2346056" h="148500" extrusionOk="0">
                  <a:moveTo>
                    <a:pt x="2343180" y="6573"/>
                  </a:moveTo>
                  <a:lnTo>
                    <a:pt x="2346056" y="20821"/>
                  </a:lnTo>
                  <a:lnTo>
                    <a:pt x="2346055" y="20820"/>
                  </a:lnTo>
                  <a:cubicBezTo>
                    <a:pt x="2346055" y="91336"/>
                    <a:pt x="2288891" y="148500"/>
                    <a:pt x="2218375" y="148500"/>
                  </a:cubicBezTo>
                  <a:lnTo>
                    <a:pt x="127680" y="148499"/>
                  </a:lnTo>
                  <a:cubicBezTo>
                    <a:pt x="74793" y="148499"/>
                    <a:pt x="29416" y="116344"/>
                    <a:pt x="10034" y="70518"/>
                  </a:cubicBezTo>
                  <a:lnTo>
                    <a:pt x="0" y="20819"/>
                  </a:lnTo>
                  <a:lnTo>
                    <a:pt x="4203" y="0"/>
                  </a:lnTo>
                  <a:lnTo>
                    <a:pt x="11361" y="35454"/>
                  </a:lnTo>
                  <a:cubicBezTo>
                    <a:pt x="30744" y="81280"/>
                    <a:pt x="76120" y="113435"/>
                    <a:pt x="129007" y="113435"/>
                  </a:cubicBezTo>
                  <a:lnTo>
                    <a:pt x="2219702" y="113436"/>
                  </a:lnTo>
                  <a:cubicBezTo>
                    <a:pt x="2272589" y="113436"/>
                    <a:pt x="2317966" y="81282"/>
                    <a:pt x="2337348" y="35455"/>
                  </a:cubicBezTo>
                  <a:lnTo>
                    <a:pt x="2343180" y="657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440" name="Google Shape;1440;p9"/>
          <p:cNvGrpSpPr/>
          <p:nvPr/>
        </p:nvGrpSpPr>
        <p:grpSpPr>
          <a:xfrm>
            <a:off x="-1919487" y="1763795"/>
            <a:ext cx="2580641" cy="2735131"/>
            <a:chOff x="2075692" y="52828"/>
            <a:chExt cx="4347442" cy="4607700"/>
          </a:xfrm>
        </p:grpSpPr>
        <p:sp>
          <p:nvSpPr>
            <p:cNvPr id="1441" name="Google Shape;1441;p9"/>
            <p:cNvSpPr/>
            <p:nvPr/>
          </p:nvSpPr>
          <p:spPr>
            <a:xfrm rot="-2829994">
              <a:off x="1427732" y="2009381"/>
              <a:ext cx="5639319" cy="694594"/>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2" name="Google Shape;1442;p9"/>
            <p:cNvSpPr/>
            <p:nvPr/>
          </p:nvSpPr>
          <p:spPr>
            <a:xfrm rot="-2827716">
              <a:off x="1310940" y="2063599"/>
              <a:ext cx="5636336" cy="371302"/>
            </a:xfrm>
            <a:custGeom>
              <a:avLst/>
              <a:gdLst/>
              <a:ahLst/>
              <a:cxnLst/>
              <a:rect l="l" t="t" r="r" b="b"/>
              <a:pathLst>
                <a:path w="5639280" h="371496" extrusionOk="0">
                  <a:moveTo>
                    <a:pt x="5537534" y="101745"/>
                  </a:moveTo>
                  <a:cubicBezTo>
                    <a:pt x="5600398" y="164609"/>
                    <a:pt x="5639280" y="251454"/>
                    <a:pt x="5639280" y="347381"/>
                  </a:cubicBezTo>
                  <a:lnTo>
                    <a:pt x="5636849" y="371496"/>
                  </a:lnTo>
                  <a:lnTo>
                    <a:pt x="5630895" y="312435"/>
                  </a:lnTo>
                  <a:cubicBezTo>
                    <a:pt x="5598503" y="154139"/>
                    <a:pt x="5458442" y="35063"/>
                    <a:pt x="5290571" y="35063"/>
                  </a:cubicBezTo>
                  <a:lnTo>
                    <a:pt x="346054" y="35063"/>
                  </a:lnTo>
                  <a:cubicBezTo>
                    <a:pt x="178182" y="35063"/>
                    <a:pt x="38122" y="154139"/>
                    <a:pt x="5731" y="312436"/>
                  </a:cubicBezTo>
                  <a:lnTo>
                    <a:pt x="1104" y="358331"/>
                  </a:lnTo>
                  <a:lnTo>
                    <a:pt x="0" y="347382"/>
                  </a:lnTo>
                  <a:cubicBezTo>
                    <a:pt x="0" y="155528"/>
                    <a:pt x="155527" y="-1"/>
                    <a:pt x="347382" y="0"/>
                  </a:cubicBezTo>
                  <a:lnTo>
                    <a:pt x="5291898" y="0"/>
                  </a:lnTo>
                  <a:cubicBezTo>
                    <a:pt x="5387825" y="0"/>
                    <a:pt x="5474670" y="38881"/>
                    <a:pt x="5537534" y="10174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3" name="Google Shape;1443;p9"/>
            <p:cNvSpPr/>
            <p:nvPr/>
          </p:nvSpPr>
          <p:spPr>
            <a:xfrm rot="-2827716">
              <a:off x="1551550" y="2279838"/>
              <a:ext cx="5636336" cy="371302"/>
            </a:xfrm>
            <a:custGeom>
              <a:avLst/>
              <a:gdLst/>
              <a:ahLst/>
              <a:cxnLst/>
              <a:rect l="l" t="t" r="r" b="b"/>
              <a:pathLst>
                <a:path w="5639280" h="371496" extrusionOk="0">
                  <a:moveTo>
                    <a:pt x="5638176" y="13165"/>
                  </a:moveTo>
                  <a:lnTo>
                    <a:pt x="5639280" y="24114"/>
                  </a:lnTo>
                  <a:cubicBezTo>
                    <a:pt x="5639279" y="215968"/>
                    <a:pt x="5483752" y="371496"/>
                    <a:pt x="5291898" y="371496"/>
                  </a:cubicBezTo>
                  <a:lnTo>
                    <a:pt x="347382" y="371496"/>
                  </a:lnTo>
                  <a:cubicBezTo>
                    <a:pt x="155528" y="371496"/>
                    <a:pt x="-1" y="215969"/>
                    <a:pt x="0" y="24114"/>
                  </a:cubicBezTo>
                  <a:lnTo>
                    <a:pt x="2431" y="0"/>
                  </a:lnTo>
                  <a:lnTo>
                    <a:pt x="8385" y="59061"/>
                  </a:lnTo>
                  <a:cubicBezTo>
                    <a:pt x="40776" y="217356"/>
                    <a:pt x="180837" y="336432"/>
                    <a:pt x="348709" y="336432"/>
                  </a:cubicBezTo>
                  <a:lnTo>
                    <a:pt x="5293225" y="336433"/>
                  </a:lnTo>
                  <a:cubicBezTo>
                    <a:pt x="5461097" y="336432"/>
                    <a:pt x="5601157" y="217357"/>
                    <a:pt x="5633549" y="59060"/>
                  </a:cubicBezTo>
                  <a:lnTo>
                    <a:pt x="5638176"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44" name="Google Shape;1444;p9"/>
          <p:cNvSpPr txBox="1">
            <a:spLocks noGrp="1"/>
          </p:cNvSpPr>
          <p:nvPr>
            <p:ph type="title"/>
          </p:nvPr>
        </p:nvSpPr>
        <p:spPr>
          <a:xfrm>
            <a:off x="397875" y="1770738"/>
            <a:ext cx="3283800" cy="3316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6000"/>
              <a:buFont typeface="Aldrich"/>
              <a:buNone/>
              <a:defRPr/>
            </a:lvl1pPr>
            <a:lvl2pPr lvl="1"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9pPr>
          </a:lstStyle>
          <a:p>
            <a:endParaRPr/>
          </a:p>
        </p:txBody>
      </p:sp>
      <p:sp>
        <p:nvSpPr>
          <p:cNvPr id="1445" name="Google Shape;1445;p9"/>
          <p:cNvSpPr txBox="1">
            <a:spLocks noGrp="1"/>
          </p:cNvSpPr>
          <p:nvPr>
            <p:ph type="subTitle" idx="1"/>
          </p:nvPr>
        </p:nvSpPr>
        <p:spPr>
          <a:xfrm>
            <a:off x="5615125" y="2140570"/>
            <a:ext cx="5557500" cy="4557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5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446" name="Google Shape;1446;p9"/>
          <p:cNvSpPr txBox="1">
            <a:spLocks noGrp="1"/>
          </p:cNvSpPr>
          <p:nvPr>
            <p:ph type="body" idx="2"/>
          </p:nvPr>
        </p:nvSpPr>
        <p:spPr>
          <a:xfrm>
            <a:off x="5605825" y="2652833"/>
            <a:ext cx="5557500" cy="2212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grpSp>
        <p:nvGrpSpPr>
          <p:cNvPr id="1447" name="Google Shape;1447;p9"/>
          <p:cNvGrpSpPr/>
          <p:nvPr/>
        </p:nvGrpSpPr>
        <p:grpSpPr>
          <a:xfrm rot="-1576190">
            <a:off x="3295488" y="734727"/>
            <a:ext cx="428837" cy="428837"/>
            <a:chOff x="8297437" y="2253663"/>
            <a:chExt cx="4117200" cy="4117200"/>
          </a:xfrm>
        </p:grpSpPr>
        <p:sp>
          <p:nvSpPr>
            <p:cNvPr id="1448" name="Google Shape;1448;p9"/>
            <p:cNvSpPr/>
            <p:nvPr/>
          </p:nvSpPr>
          <p:spPr>
            <a:xfrm rot="1902051">
              <a:off x="8860274" y="2816500"/>
              <a:ext cx="2991526" cy="2991526"/>
            </a:xfrm>
            <a:prstGeom prst="ellipse">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449" name="Google Shape;1449;p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450" name="Google Shape;1450;p9"/>
          <p:cNvGrpSpPr/>
          <p:nvPr/>
        </p:nvGrpSpPr>
        <p:grpSpPr>
          <a:xfrm rot="-1573267">
            <a:off x="2009589" y="1298339"/>
            <a:ext cx="368076" cy="368076"/>
            <a:chOff x="8297437" y="2253663"/>
            <a:chExt cx="4117200" cy="4117200"/>
          </a:xfrm>
        </p:grpSpPr>
        <p:sp>
          <p:nvSpPr>
            <p:cNvPr id="1451" name="Google Shape;1451;p9"/>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452" name="Google Shape;1452;p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453" name="Google Shape;1453;p9"/>
          <p:cNvGrpSpPr/>
          <p:nvPr/>
        </p:nvGrpSpPr>
        <p:grpSpPr>
          <a:xfrm rot="-1572434">
            <a:off x="3063378" y="999016"/>
            <a:ext cx="235871" cy="235871"/>
            <a:chOff x="8297437" y="2253663"/>
            <a:chExt cx="4117200" cy="4117200"/>
          </a:xfrm>
        </p:grpSpPr>
        <p:sp>
          <p:nvSpPr>
            <p:cNvPr id="1454" name="Google Shape;1454;p9"/>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455" name="Google Shape;1455;p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456" name="Google Shape;1456;p9"/>
          <p:cNvGrpSpPr/>
          <p:nvPr/>
        </p:nvGrpSpPr>
        <p:grpSpPr>
          <a:xfrm rot="-1574351">
            <a:off x="2668864" y="5100571"/>
            <a:ext cx="550364" cy="550364"/>
            <a:chOff x="8297437" y="2253663"/>
            <a:chExt cx="4117200" cy="4117200"/>
          </a:xfrm>
        </p:grpSpPr>
        <p:sp>
          <p:nvSpPr>
            <p:cNvPr id="1457" name="Google Shape;1457;p9"/>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458" name="Google Shape;1458;p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459" name="Google Shape;1459;p9"/>
          <p:cNvGrpSpPr/>
          <p:nvPr/>
        </p:nvGrpSpPr>
        <p:grpSpPr>
          <a:xfrm rot="-1572813">
            <a:off x="2184332" y="3756001"/>
            <a:ext cx="300132" cy="300132"/>
            <a:chOff x="8297437" y="2253663"/>
            <a:chExt cx="4117200" cy="4117200"/>
          </a:xfrm>
        </p:grpSpPr>
        <p:sp>
          <p:nvSpPr>
            <p:cNvPr id="1460" name="Google Shape;1460;p9"/>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461" name="Google Shape;1461;p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462" name="Google Shape;1462;p9"/>
          <p:cNvGrpSpPr/>
          <p:nvPr/>
        </p:nvGrpSpPr>
        <p:grpSpPr>
          <a:xfrm rot="-1574617">
            <a:off x="8659855" y="572609"/>
            <a:ext cx="393853" cy="393853"/>
            <a:chOff x="8297437" y="2253663"/>
            <a:chExt cx="4117200" cy="4117200"/>
          </a:xfrm>
        </p:grpSpPr>
        <p:sp>
          <p:nvSpPr>
            <p:cNvPr id="1463" name="Google Shape;1463;p9"/>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464" name="Google Shape;1464;p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465" name="Google Shape;1465;p9"/>
          <p:cNvGrpSpPr/>
          <p:nvPr/>
        </p:nvGrpSpPr>
        <p:grpSpPr>
          <a:xfrm rot="-1572610">
            <a:off x="751817" y="502001"/>
            <a:ext cx="535083" cy="535083"/>
            <a:chOff x="8297437" y="2253663"/>
            <a:chExt cx="4117200" cy="4117200"/>
          </a:xfrm>
        </p:grpSpPr>
        <p:sp>
          <p:nvSpPr>
            <p:cNvPr id="1466" name="Google Shape;1466;p9"/>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467" name="Google Shape;1467;p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468" name="Google Shape;1468;p9"/>
          <p:cNvGrpSpPr/>
          <p:nvPr/>
        </p:nvGrpSpPr>
        <p:grpSpPr>
          <a:xfrm rot="-1574662">
            <a:off x="3361860" y="1802169"/>
            <a:ext cx="296081" cy="296081"/>
            <a:chOff x="8297437" y="2253663"/>
            <a:chExt cx="4117200" cy="4117200"/>
          </a:xfrm>
        </p:grpSpPr>
        <p:sp>
          <p:nvSpPr>
            <p:cNvPr id="1469" name="Google Shape;1469;p9"/>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470" name="Google Shape;1470;p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471" name="Google Shape;1471;p9"/>
          <p:cNvGrpSpPr/>
          <p:nvPr/>
        </p:nvGrpSpPr>
        <p:grpSpPr>
          <a:xfrm rot="-1573459">
            <a:off x="11721277" y="109427"/>
            <a:ext cx="402508" cy="402508"/>
            <a:chOff x="8297437" y="2253663"/>
            <a:chExt cx="4117200" cy="4117200"/>
          </a:xfrm>
        </p:grpSpPr>
        <p:sp>
          <p:nvSpPr>
            <p:cNvPr id="1472" name="Google Shape;1472;p9"/>
            <p:cNvSpPr/>
            <p:nvPr/>
          </p:nvSpPr>
          <p:spPr>
            <a:xfrm rot="1902051">
              <a:off x="8860274" y="2816500"/>
              <a:ext cx="2991526" cy="2991526"/>
            </a:xfrm>
            <a:prstGeom prst="ellipse">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473" name="Google Shape;1473;p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474" name="Google Shape;1474;p9"/>
          <p:cNvGrpSpPr/>
          <p:nvPr/>
        </p:nvGrpSpPr>
        <p:grpSpPr>
          <a:xfrm rot="-1572434">
            <a:off x="2840095" y="2101258"/>
            <a:ext cx="235871" cy="235871"/>
            <a:chOff x="8297437" y="2253663"/>
            <a:chExt cx="4117200" cy="4117200"/>
          </a:xfrm>
        </p:grpSpPr>
        <p:sp>
          <p:nvSpPr>
            <p:cNvPr id="1475" name="Google Shape;1475;p9"/>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476" name="Google Shape;1476;p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477" name="Google Shape;1477;p9"/>
          <p:cNvGrpSpPr/>
          <p:nvPr/>
        </p:nvGrpSpPr>
        <p:grpSpPr>
          <a:xfrm rot="-1575143">
            <a:off x="3962399" y="4046267"/>
            <a:ext cx="404901" cy="404901"/>
            <a:chOff x="8297437" y="2253663"/>
            <a:chExt cx="4117200" cy="4117200"/>
          </a:xfrm>
        </p:grpSpPr>
        <p:sp>
          <p:nvSpPr>
            <p:cNvPr id="1478" name="Google Shape;1478;p9"/>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479" name="Google Shape;1479;p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480" name="Google Shape;1480;p9"/>
          <p:cNvGrpSpPr/>
          <p:nvPr/>
        </p:nvGrpSpPr>
        <p:grpSpPr>
          <a:xfrm rot="-1575894">
            <a:off x="7753215" y="187225"/>
            <a:ext cx="316334" cy="316334"/>
            <a:chOff x="8297437" y="2253663"/>
            <a:chExt cx="4117200" cy="4117200"/>
          </a:xfrm>
        </p:grpSpPr>
        <p:sp>
          <p:nvSpPr>
            <p:cNvPr id="1481" name="Google Shape;1481;p9"/>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482" name="Google Shape;1482;p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483" name="Google Shape;1483;p9"/>
          <p:cNvGrpSpPr/>
          <p:nvPr/>
        </p:nvGrpSpPr>
        <p:grpSpPr>
          <a:xfrm rot="-1572434">
            <a:off x="8407878" y="192741"/>
            <a:ext cx="235871" cy="235871"/>
            <a:chOff x="8297437" y="2253663"/>
            <a:chExt cx="4117200" cy="4117200"/>
          </a:xfrm>
        </p:grpSpPr>
        <p:sp>
          <p:nvSpPr>
            <p:cNvPr id="1484" name="Google Shape;1484;p9"/>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485" name="Google Shape;1485;p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486" name="Google Shape;1486;p9"/>
          <p:cNvGrpSpPr/>
          <p:nvPr/>
        </p:nvGrpSpPr>
        <p:grpSpPr>
          <a:xfrm rot="-1572610">
            <a:off x="11488565" y="6128609"/>
            <a:ext cx="535083" cy="535083"/>
            <a:chOff x="8297437" y="2253663"/>
            <a:chExt cx="4117200" cy="4117200"/>
          </a:xfrm>
        </p:grpSpPr>
        <p:sp>
          <p:nvSpPr>
            <p:cNvPr id="1487" name="Google Shape;1487;p9"/>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488" name="Google Shape;1488;p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489" name="Google Shape;1489;p9"/>
          <p:cNvGrpSpPr/>
          <p:nvPr/>
        </p:nvGrpSpPr>
        <p:grpSpPr>
          <a:xfrm rot="-1573659">
            <a:off x="11413801" y="5009340"/>
            <a:ext cx="500281" cy="500281"/>
            <a:chOff x="8297437" y="2253663"/>
            <a:chExt cx="4117200" cy="4117200"/>
          </a:xfrm>
        </p:grpSpPr>
        <p:sp>
          <p:nvSpPr>
            <p:cNvPr id="1490" name="Google Shape;1490;p9"/>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491" name="Google Shape;1491;p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solidFill>
              <a:srgbClr val="FFAB1C"/>
            </a:solidFill>
            <a:ln>
              <a:noFill/>
            </a:ln>
          </p:spPr>
        </p:pic>
      </p:grpSp>
      <p:grpSp>
        <p:nvGrpSpPr>
          <p:cNvPr id="1492" name="Google Shape;1492;p9"/>
          <p:cNvGrpSpPr/>
          <p:nvPr/>
        </p:nvGrpSpPr>
        <p:grpSpPr>
          <a:xfrm rot="-1575894">
            <a:off x="11742550" y="5857129"/>
            <a:ext cx="316334" cy="316334"/>
            <a:chOff x="8297437" y="2253663"/>
            <a:chExt cx="4117200" cy="4117200"/>
          </a:xfrm>
        </p:grpSpPr>
        <p:sp>
          <p:nvSpPr>
            <p:cNvPr id="1493" name="Google Shape;1493;p9"/>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494" name="Google Shape;1494;p9"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1495"/>
        <p:cNvGrpSpPr/>
        <p:nvPr/>
      </p:nvGrpSpPr>
      <p:grpSpPr>
        <a:xfrm>
          <a:off x="0" y="0"/>
          <a:ext cx="0" cy="0"/>
          <a:chOff x="0" y="0"/>
          <a:chExt cx="0" cy="0"/>
        </a:xfrm>
      </p:grpSpPr>
      <p:sp>
        <p:nvSpPr>
          <p:cNvPr id="1496" name="Google Shape;1496;p10"/>
          <p:cNvSpPr txBox="1">
            <a:spLocks noGrp="1"/>
          </p:cNvSpPr>
          <p:nvPr>
            <p:ph type="title"/>
          </p:nvPr>
        </p:nvSpPr>
        <p:spPr>
          <a:xfrm>
            <a:off x="548250" y="2701275"/>
            <a:ext cx="11095500" cy="3160800"/>
          </a:xfrm>
          <a:prstGeom prst="rect">
            <a:avLst/>
          </a:prstGeom>
          <a:effectLst>
            <a:outerShdw blurRad="50800" dist="38100" dir="2700000" algn="tl" rotWithShape="0">
              <a:schemeClr val="lt1">
                <a:alpha val="40000"/>
              </a:schemeClr>
            </a:outerShdw>
          </a:effectLst>
        </p:spPr>
        <p:txBody>
          <a:bodyPr spcFirstLastPara="1" wrap="square" lIns="121900" tIns="121900" rIns="121900" bIns="121900" anchor="ctr" anchorCtr="0">
            <a:noAutofit/>
          </a:bodyPr>
          <a:lstStyle>
            <a:lvl1pPr lvl="0" algn="ctr" rtl="0">
              <a:spcBef>
                <a:spcPts val="0"/>
              </a:spcBef>
              <a:spcAft>
                <a:spcPts val="0"/>
              </a:spcAft>
              <a:buClr>
                <a:schemeClr val="accent1"/>
              </a:buClr>
              <a:buSzPts val="5000"/>
              <a:buNone/>
              <a:defRPr sz="5000">
                <a:solidFill>
                  <a:schemeClr val="dk1"/>
                </a:solidFill>
              </a:defRPr>
            </a:lvl1pPr>
            <a:lvl2pPr lvl="1" algn="ctr" rtl="0">
              <a:spcBef>
                <a:spcPts val="0"/>
              </a:spcBef>
              <a:spcAft>
                <a:spcPts val="0"/>
              </a:spcAft>
              <a:buClr>
                <a:schemeClr val="accent1"/>
              </a:buClr>
              <a:buSzPts val="5000"/>
              <a:buNone/>
              <a:defRPr sz="5000">
                <a:solidFill>
                  <a:schemeClr val="accent1"/>
                </a:solidFill>
              </a:defRPr>
            </a:lvl2pPr>
            <a:lvl3pPr lvl="2" algn="ctr" rtl="0">
              <a:spcBef>
                <a:spcPts val="0"/>
              </a:spcBef>
              <a:spcAft>
                <a:spcPts val="0"/>
              </a:spcAft>
              <a:buClr>
                <a:schemeClr val="accent1"/>
              </a:buClr>
              <a:buSzPts val="5000"/>
              <a:buNone/>
              <a:defRPr sz="5000">
                <a:solidFill>
                  <a:schemeClr val="accent1"/>
                </a:solidFill>
              </a:defRPr>
            </a:lvl3pPr>
            <a:lvl4pPr lvl="3" algn="ctr" rtl="0">
              <a:spcBef>
                <a:spcPts val="0"/>
              </a:spcBef>
              <a:spcAft>
                <a:spcPts val="0"/>
              </a:spcAft>
              <a:buClr>
                <a:schemeClr val="accent1"/>
              </a:buClr>
              <a:buSzPts val="5000"/>
              <a:buNone/>
              <a:defRPr sz="5000">
                <a:solidFill>
                  <a:schemeClr val="accent1"/>
                </a:solidFill>
              </a:defRPr>
            </a:lvl4pPr>
            <a:lvl5pPr lvl="4" algn="ctr" rtl="0">
              <a:spcBef>
                <a:spcPts val="0"/>
              </a:spcBef>
              <a:spcAft>
                <a:spcPts val="0"/>
              </a:spcAft>
              <a:buClr>
                <a:schemeClr val="accent1"/>
              </a:buClr>
              <a:buSzPts val="5000"/>
              <a:buNone/>
              <a:defRPr sz="5000">
                <a:solidFill>
                  <a:schemeClr val="accent1"/>
                </a:solidFill>
              </a:defRPr>
            </a:lvl5pPr>
            <a:lvl6pPr lvl="5" algn="ctr" rtl="0">
              <a:spcBef>
                <a:spcPts val="0"/>
              </a:spcBef>
              <a:spcAft>
                <a:spcPts val="0"/>
              </a:spcAft>
              <a:buClr>
                <a:schemeClr val="accent1"/>
              </a:buClr>
              <a:buSzPts val="5000"/>
              <a:buNone/>
              <a:defRPr sz="5000">
                <a:solidFill>
                  <a:schemeClr val="accent1"/>
                </a:solidFill>
              </a:defRPr>
            </a:lvl6pPr>
            <a:lvl7pPr lvl="6" algn="ctr" rtl="0">
              <a:spcBef>
                <a:spcPts val="0"/>
              </a:spcBef>
              <a:spcAft>
                <a:spcPts val="0"/>
              </a:spcAft>
              <a:buClr>
                <a:schemeClr val="accent1"/>
              </a:buClr>
              <a:buSzPts val="5000"/>
              <a:buNone/>
              <a:defRPr sz="5000">
                <a:solidFill>
                  <a:schemeClr val="accent1"/>
                </a:solidFill>
              </a:defRPr>
            </a:lvl7pPr>
            <a:lvl8pPr lvl="7" algn="ctr" rtl="0">
              <a:spcBef>
                <a:spcPts val="0"/>
              </a:spcBef>
              <a:spcAft>
                <a:spcPts val="0"/>
              </a:spcAft>
              <a:buClr>
                <a:schemeClr val="accent1"/>
              </a:buClr>
              <a:buSzPts val="5000"/>
              <a:buNone/>
              <a:defRPr sz="5000">
                <a:solidFill>
                  <a:schemeClr val="accent1"/>
                </a:solidFill>
              </a:defRPr>
            </a:lvl8pPr>
            <a:lvl9pPr lvl="8" algn="ctr" rtl="0">
              <a:spcBef>
                <a:spcPts val="0"/>
              </a:spcBef>
              <a:spcAft>
                <a:spcPts val="0"/>
              </a:spcAft>
              <a:buClr>
                <a:schemeClr val="accent1"/>
              </a:buClr>
              <a:buSzPts val="5000"/>
              <a:buNone/>
              <a:defRPr sz="5000">
                <a:solidFill>
                  <a:schemeClr val="accent1"/>
                </a:solidFill>
              </a:defRPr>
            </a:lvl9pPr>
          </a:lstStyle>
          <a:p>
            <a:endParaRPr/>
          </a:p>
        </p:txBody>
      </p:sp>
      <p:sp>
        <p:nvSpPr>
          <p:cNvPr id="1497" name="Google Shape;1497;p10"/>
          <p:cNvSpPr txBox="1">
            <a:spLocks noGrp="1"/>
          </p:cNvSpPr>
          <p:nvPr>
            <p:ph type="subTitle" idx="1"/>
          </p:nvPr>
        </p:nvSpPr>
        <p:spPr>
          <a:xfrm>
            <a:off x="632875" y="5919475"/>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a:p>
        </p:txBody>
      </p:sp>
      <p:grpSp>
        <p:nvGrpSpPr>
          <p:cNvPr id="1498" name="Google Shape;1498;p10"/>
          <p:cNvGrpSpPr/>
          <p:nvPr/>
        </p:nvGrpSpPr>
        <p:grpSpPr>
          <a:xfrm>
            <a:off x="4383222" y="0"/>
            <a:ext cx="3618609" cy="3006763"/>
            <a:chOff x="4383222" y="0"/>
            <a:chExt cx="3618609" cy="3006763"/>
          </a:xfrm>
        </p:grpSpPr>
        <p:grpSp>
          <p:nvGrpSpPr>
            <p:cNvPr id="1499" name="Google Shape;1499;p10"/>
            <p:cNvGrpSpPr/>
            <p:nvPr/>
          </p:nvGrpSpPr>
          <p:grpSpPr>
            <a:xfrm>
              <a:off x="4505789" y="103794"/>
              <a:ext cx="1972533" cy="2093660"/>
              <a:chOff x="3346366" y="66264"/>
              <a:chExt cx="4787701" cy="5081700"/>
            </a:xfrm>
          </p:grpSpPr>
          <p:sp>
            <p:nvSpPr>
              <p:cNvPr id="1500" name="Google Shape;1500;p10"/>
              <p:cNvSpPr/>
              <p:nvPr/>
            </p:nvSpPr>
            <p:spPr>
              <a:xfrm rot="-2830000">
                <a:off x="2620494" y="2234983"/>
                <a:ext cx="6239445" cy="744262"/>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01" name="Google Shape;1501;p10"/>
              <p:cNvSpPr/>
              <p:nvPr/>
            </p:nvSpPr>
            <p:spPr>
              <a:xfrm rot="-2827716">
                <a:off x="2494786" y="2293359"/>
                <a:ext cx="6236242" cy="396002"/>
              </a:xfrm>
              <a:custGeom>
                <a:avLst/>
                <a:gdLst/>
                <a:ahLst/>
                <a:cxnLst/>
                <a:rect l="l" t="t" r="r" b="b"/>
                <a:pathLst>
                  <a:path w="6239499" h="396209" extrusionOk="0">
                    <a:moveTo>
                      <a:pt x="6130512" y="108986"/>
                    </a:moveTo>
                    <a:cubicBezTo>
                      <a:pt x="6197850" y="176324"/>
                      <a:pt x="6239499" y="269349"/>
                      <a:pt x="6239499" y="372103"/>
                    </a:cubicBezTo>
                    <a:lnTo>
                      <a:pt x="6237069" y="396209"/>
                    </a:lnTo>
                    <a:lnTo>
                      <a:pt x="6230613" y="332172"/>
                    </a:lnTo>
                    <a:cubicBezTo>
                      <a:pt x="6195916" y="162611"/>
                      <a:pt x="6045889" y="35061"/>
                      <a:pt x="5866071" y="35061"/>
                    </a:cubicBezTo>
                    <a:lnTo>
                      <a:pt x="370776" y="35061"/>
                    </a:lnTo>
                    <a:cubicBezTo>
                      <a:pt x="190959" y="35061"/>
                      <a:pt x="40932" y="162611"/>
                      <a:pt x="6235" y="332172"/>
                    </a:cubicBezTo>
                    <a:lnTo>
                      <a:pt x="1105" y="383057"/>
                    </a:lnTo>
                    <a:lnTo>
                      <a:pt x="1" y="372102"/>
                    </a:lnTo>
                    <a:cubicBezTo>
                      <a:pt x="0" y="166596"/>
                      <a:pt x="166597" y="0"/>
                      <a:pt x="372102" y="0"/>
                    </a:cubicBezTo>
                    <a:lnTo>
                      <a:pt x="5867397" y="0"/>
                    </a:lnTo>
                    <a:cubicBezTo>
                      <a:pt x="5970150" y="0"/>
                      <a:pt x="6063175" y="41649"/>
                      <a:pt x="6130512" y="10898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02" name="Google Shape;1502;p10"/>
              <p:cNvSpPr/>
              <p:nvPr/>
            </p:nvSpPr>
            <p:spPr>
              <a:xfrm rot="-2827716">
                <a:off x="2746442" y="2526408"/>
                <a:ext cx="6236241" cy="396002"/>
              </a:xfrm>
              <a:custGeom>
                <a:avLst/>
                <a:gdLst/>
                <a:ahLst/>
                <a:cxnLst/>
                <a:rect l="l" t="t" r="r" b="b"/>
                <a:pathLst>
                  <a:path w="6239498" h="396209" extrusionOk="0">
                    <a:moveTo>
                      <a:pt x="6238394" y="13152"/>
                    </a:moveTo>
                    <a:lnTo>
                      <a:pt x="6239498" y="24106"/>
                    </a:lnTo>
                    <a:cubicBezTo>
                      <a:pt x="6239498" y="229612"/>
                      <a:pt x="6072902" y="396208"/>
                      <a:pt x="5867396" y="396209"/>
                    </a:cubicBezTo>
                    <a:lnTo>
                      <a:pt x="372102" y="396208"/>
                    </a:lnTo>
                    <a:cubicBezTo>
                      <a:pt x="166596" y="396208"/>
                      <a:pt x="0" y="229612"/>
                      <a:pt x="0" y="24106"/>
                    </a:cubicBezTo>
                    <a:lnTo>
                      <a:pt x="2430" y="0"/>
                    </a:lnTo>
                    <a:lnTo>
                      <a:pt x="8886" y="64036"/>
                    </a:lnTo>
                    <a:cubicBezTo>
                      <a:pt x="43583" y="233597"/>
                      <a:pt x="193610" y="361147"/>
                      <a:pt x="373427" y="361147"/>
                    </a:cubicBezTo>
                    <a:lnTo>
                      <a:pt x="5868722" y="361148"/>
                    </a:lnTo>
                    <a:cubicBezTo>
                      <a:pt x="6048540" y="361147"/>
                      <a:pt x="6198567" y="233597"/>
                      <a:pt x="6233264" y="64037"/>
                    </a:cubicBezTo>
                    <a:lnTo>
                      <a:pt x="6238394"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03" name="Google Shape;1503;p10"/>
            <p:cNvGrpSpPr/>
            <p:nvPr/>
          </p:nvGrpSpPr>
          <p:grpSpPr>
            <a:xfrm>
              <a:off x="5262555" y="689003"/>
              <a:ext cx="1810715" cy="1917901"/>
              <a:chOff x="5031721" y="1309109"/>
              <a:chExt cx="4394938" cy="4655100"/>
            </a:xfrm>
          </p:grpSpPr>
          <p:sp>
            <p:nvSpPr>
              <p:cNvPr id="1504" name="Google Shape;1504;p10"/>
              <p:cNvSpPr/>
              <p:nvPr/>
            </p:nvSpPr>
            <p:spPr>
              <a:xfrm rot="-2830055">
                <a:off x="4392113" y="3271209"/>
                <a:ext cx="5670316"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05" name="Google Shape;1505;p10"/>
              <p:cNvSpPr/>
              <p:nvPr/>
            </p:nvSpPr>
            <p:spPr>
              <a:xfrm rot="-2827716">
                <a:off x="4288978" y="3321658"/>
                <a:ext cx="5662529" cy="442790"/>
              </a:xfrm>
              <a:custGeom>
                <a:avLst/>
                <a:gdLst/>
                <a:ahLst/>
                <a:cxnLst/>
                <a:rect l="l" t="t" r="r" b="b"/>
                <a:pathLst>
                  <a:path w="5665486" h="443021" extrusionOk="0">
                    <a:moveTo>
                      <a:pt x="5563222" y="107036"/>
                    </a:moveTo>
                    <a:cubicBezTo>
                      <a:pt x="5612821" y="156635"/>
                      <a:pt x="5648229" y="220426"/>
                      <a:pt x="5662834" y="291795"/>
                    </a:cubicBezTo>
                    <a:lnTo>
                      <a:pt x="5665486" y="318110"/>
                    </a:lnTo>
                    <a:lnTo>
                      <a:pt x="5645411" y="253438"/>
                    </a:lnTo>
                    <a:cubicBezTo>
                      <a:pt x="5589934" y="122275"/>
                      <a:pt x="5460057" y="30240"/>
                      <a:pt x="5308685" y="30241"/>
                    </a:cubicBezTo>
                    <a:lnTo>
                      <a:pt x="369317" y="30242"/>
                    </a:lnTo>
                    <a:cubicBezTo>
                      <a:pt x="167487" y="30242"/>
                      <a:pt x="3872" y="193856"/>
                      <a:pt x="3872" y="395686"/>
                    </a:cubicBezTo>
                    <a:lnTo>
                      <a:pt x="8643" y="443021"/>
                    </a:lnTo>
                    <a:lnTo>
                      <a:pt x="7425" y="439096"/>
                    </a:lnTo>
                    <a:cubicBezTo>
                      <a:pt x="2557" y="415306"/>
                      <a:pt x="0" y="390674"/>
                      <a:pt x="0" y="365445"/>
                    </a:cubicBezTo>
                    <a:cubicBezTo>
                      <a:pt x="0" y="163615"/>
                      <a:pt x="163615" y="0"/>
                      <a:pt x="365446" y="0"/>
                    </a:cubicBezTo>
                    <a:lnTo>
                      <a:pt x="5304813" y="0"/>
                    </a:lnTo>
                    <a:cubicBezTo>
                      <a:pt x="5405728" y="0"/>
                      <a:pt x="5497090" y="40904"/>
                      <a:pt x="556322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06" name="Google Shape;1506;p10"/>
              <p:cNvSpPr/>
              <p:nvPr/>
            </p:nvSpPr>
            <p:spPr>
              <a:xfrm rot="-2827716">
                <a:off x="4506872" y="3510328"/>
                <a:ext cx="5662530" cy="442790"/>
              </a:xfrm>
              <a:custGeom>
                <a:avLst/>
                <a:gdLst/>
                <a:ahLst/>
                <a:cxnLst/>
                <a:rect l="l" t="t" r="r" b="b"/>
                <a:pathLst>
                  <a:path w="5665487" h="443021" extrusionOk="0">
                    <a:moveTo>
                      <a:pt x="5656843" y="0"/>
                    </a:moveTo>
                    <a:lnTo>
                      <a:pt x="5658062" y="3926"/>
                    </a:lnTo>
                    <a:cubicBezTo>
                      <a:pt x="5662930" y="27716"/>
                      <a:pt x="5665487" y="52348"/>
                      <a:pt x="5665487" y="77576"/>
                    </a:cubicBezTo>
                    <a:cubicBezTo>
                      <a:pt x="5665487" y="279406"/>
                      <a:pt x="5501871" y="443021"/>
                      <a:pt x="5300042" y="443020"/>
                    </a:cubicBezTo>
                    <a:lnTo>
                      <a:pt x="360674" y="443021"/>
                    </a:lnTo>
                    <a:cubicBezTo>
                      <a:pt x="184073" y="443021"/>
                      <a:pt x="36730" y="317754"/>
                      <a:pt x="2653" y="151227"/>
                    </a:cubicBezTo>
                    <a:lnTo>
                      <a:pt x="0" y="124911"/>
                    </a:lnTo>
                    <a:lnTo>
                      <a:pt x="20076" y="189583"/>
                    </a:lnTo>
                    <a:cubicBezTo>
                      <a:pt x="75554" y="320747"/>
                      <a:pt x="205430" y="412780"/>
                      <a:pt x="356803" y="412780"/>
                    </a:cubicBezTo>
                    <a:lnTo>
                      <a:pt x="5296170" y="412779"/>
                    </a:lnTo>
                    <a:cubicBezTo>
                      <a:pt x="5498000" y="412780"/>
                      <a:pt x="5661616" y="249165"/>
                      <a:pt x="5661615" y="47335"/>
                    </a:cubicBezTo>
                    <a:lnTo>
                      <a:pt x="5656843" y="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07" name="Google Shape;1507;p10"/>
            <p:cNvGrpSpPr/>
            <p:nvPr/>
          </p:nvGrpSpPr>
          <p:grpSpPr>
            <a:xfrm>
              <a:off x="5162670" y="406140"/>
              <a:ext cx="1780153" cy="1884900"/>
              <a:chOff x="4789281" y="622548"/>
              <a:chExt cx="4320760" cy="4575000"/>
            </a:xfrm>
          </p:grpSpPr>
          <p:sp>
            <p:nvSpPr>
              <p:cNvPr id="1508" name="Google Shape;1508;p10"/>
              <p:cNvSpPr/>
              <p:nvPr/>
            </p:nvSpPr>
            <p:spPr>
              <a:xfrm rot="-2829984">
                <a:off x="4167184" y="2544598"/>
                <a:ext cx="5561198"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09" name="Google Shape;1509;p10"/>
              <p:cNvSpPr/>
              <p:nvPr/>
            </p:nvSpPr>
            <p:spPr>
              <a:xfrm rot="-2827716">
                <a:off x="4043638" y="2601761"/>
                <a:ext cx="5558206" cy="389373"/>
              </a:xfrm>
              <a:custGeom>
                <a:avLst/>
                <a:gdLst/>
                <a:ahLst/>
                <a:cxnLst/>
                <a:rect l="l" t="t" r="r" b="b"/>
                <a:pathLst>
                  <a:path w="5561109" h="389576" extrusionOk="0">
                    <a:moveTo>
                      <a:pt x="5454073" y="107036"/>
                    </a:moveTo>
                    <a:cubicBezTo>
                      <a:pt x="5520206" y="173169"/>
                      <a:pt x="5561109" y="264530"/>
                      <a:pt x="5561109" y="365446"/>
                    </a:cubicBezTo>
                    <a:lnTo>
                      <a:pt x="5558677" y="389576"/>
                    </a:lnTo>
                    <a:lnTo>
                      <a:pt x="5552354" y="326857"/>
                    </a:lnTo>
                    <a:cubicBezTo>
                      <a:pt x="5518278" y="160330"/>
                      <a:pt x="5370936" y="35062"/>
                      <a:pt x="5194334" y="35062"/>
                    </a:cubicBezTo>
                    <a:lnTo>
                      <a:pt x="364115" y="35063"/>
                    </a:lnTo>
                    <a:cubicBezTo>
                      <a:pt x="187514" y="35062"/>
                      <a:pt x="40171" y="160330"/>
                      <a:pt x="6095" y="326857"/>
                    </a:cubicBezTo>
                    <a:lnTo>
                      <a:pt x="1103" y="376376"/>
                    </a:lnTo>
                    <a:lnTo>
                      <a:pt x="1" y="365445"/>
                    </a:lnTo>
                    <a:cubicBezTo>
                      <a:pt x="0" y="163616"/>
                      <a:pt x="163616" y="1"/>
                      <a:pt x="365446" y="1"/>
                    </a:cubicBezTo>
                    <a:lnTo>
                      <a:pt x="5195665" y="0"/>
                    </a:lnTo>
                    <a:cubicBezTo>
                      <a:pt x="5296580" y="0"/>
                      <a:pt x="5387941" y="40904"/>
                      <a:pt x="5454073"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0" name="Google Shape;1510;p10"/>
              <p:cNvSpPr/>
              <p:nvPr/>
            </p:nvSpPr>
            <p:spPr>
              <a:xfrm rot="-2827716">
                <a:off x="4297479" y="2830271"/>
                <a:ext cx="5558206" cy="389373"/>
              </a:xfrm>
              <a:custGeom>
                <a:avLst/>
                <a:gdLst/>
                <a:ahLst/>
                <a:cxnLst/>
                <a:rect l="l" t="t" r="r" b="b"/>
                <a:pathLst>
                  <a:path w="5561109" h="389576" extrusionOk="0">
                    <a:moveTo>
                      <a:pt x="5560007" y="13200"/>
                    </a:moveTo>
                    <a:lnTo>
                      <a:pt x="5561109" y="24131"/>
                    </a:lnTo>
                    <a:cubicBezTo>
                      <a:pt x="5561109" y="225961"/>
                      <a:pt x="5397494" y="389576"/>
                      <a:pt x="5195663" y="389576"/>
                    </a:cubicBezTo>
                    <a:lnTo>
                      <a:pt x="365445" y="389576"/>
                    </a:lnTo>
                    <a:cubicBezTo>
                      <a:pt x="163615" y="389576"/>
                      <a:pt x="0" y="225961"/>
                      <a:pt x="0" y="24131"/>
                    </a:cubicBezTo>
                    <a:lnTo>
                      <a:pt x="2433" y="0"/>
                    </a:lnTo>
                    <a:lnTo>
                      <a:pt x="8755" y="62720"/>
                    </a:lnTo>
                    <a:cubicBezTo>
                      <a:pt x="42832" y="229247"/>
                      <a:pt x="190174" y="354515"/>
                      <a:pt x="366776" y="354515"/>
                    </a:cubicBezTo>
                    <a:lnTo>
                      <a:pt x="5196994" y="354515"/>
                    </a:lnTo>
                    <a:cubicBezTo>
                      <a:pt x="5373596" y="354515"/>
                      <a:pt x="5520939" y="229247"/>
                      <a:pt x="5555015" y="62719"/>
                    </a:cubicBezTo>
                    <a:lnTo>
                      <a:pt x="5560007"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11" name="Google Shape;1511;p10"/>
            <p:cNvGrpSpPr/>
            <p:nvPr/>
          </p:nvGrpSpPr>
          <p:grpSpPr>
            <a:xfrm>
              <a:off x="5994601" y="868882"/>
              <a:ext cx="1813377" cy="1920744"/>
              <a:chOff x="6808533" y="1745708"/>
              <a:chExt cx="4401400" cy="4662000"/>
            </a:xfrm>
          </p:grpSpPr>
          <p:sp>
            <p:nvSpPr>
              <p:cNvPr id="1512" name="Google Shape;1512;p10"/>
              <p:cNvSpPr/>
              <p:nvPr/>
            </p:nvSpPr>
            <p:spPr>
              <a:xfrm rot="-2829965">
                <a:off x="6167451" y="3711259"/>
                <a:ext cx="5679863"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3" name="Google Shape;1513;p10"/>
              <p:cNvSpPr/>
              <p:nvPr/>
            </p:nvSpPr>
            <p:spPr>
              <a:xfrm rot="-2827716">
                <a:off x="6043945" y="3768489"/>
                <a:ext cx="5676734" cy="389373"/>
              </a:xfrm>
              <a:custGeom>
                <a:avLst/>
                <a:gdLst/>
                <a:ahLst/>
                <a:cxnLst/>
                <a:rect l="l" t="t" r="r" b="b"/>
                <a:pathLst>
                  <a:path w="5679699" h="389576" extrusionOk="0">
                    <a:moveTo>
                      <a:pt x="5572662" y="107036"/>
                    </a:moveTo>
                    <a:cubicBezTo>
                      <a:pt x="5638795" y="173169"/>
                      <a:pt x="5679699" y="264530"/>
                      <a:pt x="5679699" y="365445"/>
                    </a:cubicBezTo>
                    <a:lnTo>
                      <a:pt x="5677266" y="389576"/>
                    </a:lnTo>
                    <a:lnTo>
                      <a:pt x="5670943" y="326856"/>
                    </a:lnTo>
                    <a:cubicBezTo>
                      <a:pt x="5636867" y="160329"/>
                      <a:pt x="5489524" y="35062"/>
                      <a:pt x="5312922" y="35062"/>
                    </a:cubicBezTo>
                    <a:lnTo>
                      <a:pt x="364115" y="35062"/>
                    </a:lnTo>
                    <a:cubicBezTo>
                      <a:pt x="187513" y="35062"/>
                      <a:pt x="40170" y="160329"/>
                      <a:pt x="6094" y="326857"/>
                    </a:cubicBezTo>
                    <a:lnTo>
                      <a:pt x="1102" y="376376"/>
                    </a:lnTo>
                    <a:lnTo>
                      <a:pt x="0" y="365445"/>
                    </a:lnTo>
                    <a:cubicBezTo>
                      <a:pt x="0" y="163615"/>
                      <a:pt x="163616" y="1"/>
                      <a:pt x="365446" y="1"/>
                    </a:cubicBezTo>
                    <a:lnTo>
                      <a:pt x="5314253" y="0"/>
                    </a:lnTo>
                    <a:cubicBezTo>
                      <a:pt x="5415168" y="0"/>
                      <a:pt x="5506530" y="40904"/>
                      <a:pt x="557266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4" name="Google Shape;1514;p10"/>
              <p:cNvSpPr/>
              <p:nvPr/>
            </p:nvSpPr>
            <p:spPr>
              <a:xfrm rot="-2827716">
                <a:off x="6297786" y="3996999"/>
                <a:ext cx="5676733" cy="389373"/>
              </a:xfrm>
              <a:custGeom>
                <a:avLst/>
                <a:gdLst/>
                <a:ahLst/>
                <a:cxnLst/>
                <a:rect l="l" t="t" r="r" b="b"/>
                <a:pathLst>
                  <a:path w="5679698" h="389576" extrusionOk="0">
                    <a:moveTo>
                      <a:pt x="5678596" y="13200"/>
                    </a:moveTo>
                    <a:lnTo>
                      <a:pt x="5679698" y="24131"/>
                    </a:lnTo>
                    <a:cubicBezTo>
                      <a:pt x="5679698" y="225961"/>
                      <a:pt x="5516083" y="389575"/>
                      <a:pt x="5314252" y="389575"/>
                    </a:cubicBezTo>
                    <a:lnTo>
                      <a:pt x="365445" y="389576"/>
                    </a:lnTo>
                    <a:cubicBezTo>
                      <a:pt x="163615" y="389576"/>
                      <a:pt x="0" y="225961"/>
                      <a:pt x="0" y="24131"/>
                    </a:cubicBezTo>
                    <a:lnTo>
                      <a:pt x="2432" y="0"/>
                    </a:lnTo>
                    <a:lnTo>
                      <a:pt x="8755" y="62720"/>
                    </a:lnTo>
                    <a:cubicBezTo>
                      <a:pt x="42832" y="229247"/>
                      <a:pt x="190174" y="354514"/>
                      <a:pt x="366775" y="354515"/>
                    </a:cubicBezTo>
                    <a:lnTo>
                      <a:pt x="5315583" y="354514"/>
                    </a:lnTo>
                    <a:cubicBezTo>
                      <a:pt x="5492185" y="354514"/>
                      <a:pt x="5639528" y="229246"/>
                      <a:pt x="5673604" y="62719"/>
                    </a:cubicBezTo>
                    <a:lnTo>
                      <a:pt x="5678596"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15" name="Google Shape;1515;p10"/>
            <p:cNvGrpSpPr/>
            <p:nvPr/>
          </p:nvGrpSpPr>
          <p:grpSpPr>
            <a:xfrm>
              <a:off x="5041028" y="642225"/>
              <a:ext cx="1839573" cy="1955397"/>
              <a:chOff x="3765864" y="1195612"/>
              <a:chExt cx="5193601" cy="5520600"/>
            </a:xfrm>
          </p:grpSpPr>
          <p:sp>
            <p:nvSpPr>
              <p:cNvPr id="1516" name="Google Shape;1516;p10"/>
              <p:cNvSpPr/>
              <p:nvPr/>
            </p:nvSpPr>
            <p:spPr>
              <a:xfrm rot="-2830008">
                <a:off x="2937359" y="3590462"/>
                <a:ext cx="6850611"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7" name="Google Shape;1517;p10"/>
              <p:cNvSpPr/>
              <p:nvPr/>
            </p:nvSpPr>
            <p:spPr>
              <a:xfrm rot="-2827716">
                <a:off x="2814227" y="3648150"/>
                <a:ext cx="6847034" cy="389347"/>
              </a:xfrm>
              <a:custGeom>
                <a:avLst/>
                <a:gdLst/>
                <a:ahLst/>
                <a:cxnLst/>
                <a:rect l="l" t="t" r="r" b="b"/>
                <a:pathLst>
                  <a:path w="6850610" h="389550" extrusionOk="0">
                    <a:moveTo>
                      <a:pt x="6743574" y="107037"/>
                    </a:moveTo>
                    <a:cubicBezTo>
                      <a:pt x="6809707" y="173170"/>
                      <a:pt x="6850610" y="264531"/>
                      <a:pt x="6850610" y="365445"/>
                    </a:cubicBezTo>
                    <a:lnTo>
                      <a:pt x="6848180" y="389550"/>
                    </a:lnTo>
                    <a:lnTo>
                      <a:pt x="6841860" y="326857"/>
                    </a:lnTo>
                    <a:cubicBezTo>
                      <a:pt x="6807784" y="160330"/>
                      <a:pt x="6660442" y="35062"/>
                      <a:pt x="6483840" y="35062"/>
                    </a:cubicBezTo>
                    <a:lnTo>
                      <a:pt x="364120" y="35061"/>
                    </a:lnTo>
                    <a:cubicBezTo>
                      <a:pt x="187518" y="35062"/>
                      <a:pt x="40175" y="160329"/>
                      <a:pt x="6099" y="326857"/>
                    </a:cubicBezTo>
                    <a:lnTo>
                      <a:pt x="1105" y="376401"/>
                    </a:lnTo>
                    <a:lnTo>
                      <a:pt x="0" y="365446"/>
                    </a:lnTo>
                    <a:cubicBezTo>
                      <a:pt x="0" y="163616"/>
                      <a:pt x="163615" y="1"/>
                      <a:pt x="365445" y="0"/>
                    </a:cubicBezTo>
                    <a:lnTo>
                      <a:pt x="6485166" y="1"/>
                    </a:lnTo>
                    <a:cubicBezTo>
                      <a:pt x="6586081" y="1"/>
                      <a:pt x="6677442" y="40905"/>
                      <a:pt x="6743574"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8" name="Google Shape;1518;p10"/>
              <p:cNvSpPr/>
              <p:nvPr/>
            </p:nvSpPr>
            <p:spPr>
              <a:xfrm rot="-2827716">
                <a:off x="3061003" y="3876675"/>
                <a:ext cx="6847033" cy="389348"/>
              </a:xfrm>
              <a:custGeom>
                <a:avLst/>
                <a:gdLst/>
                <a:ahLst/>
                <a:cxnLst/>
                <a:rect l="l" t="t" r="r" b="b"/>
                <a:pathLst>
                  <a:path w="6850609" h="389551" extrusionOk="0">
                    <a:moveTo>
                      <a:pt x="6849505" y="13149"/>
                    </a:moveTo>
                    <a:lnTo>
                      <a:pt x="6850609" y="24105"/>
                    </a:lnTo>
                    <a:cubicBezTo>
                      <a:pt x="6850609" y="225936"/>
                      <a:pt x="6686995" y="389551"/>
                      <a:pt x="6485165" y="389550"/>
                    </a:cubicBezTo>
                    <a:lnTo>
                      <a:pt x="365445" y="389551"/>
                    </a:lnTo>
                    <a:cubicBezTo>
                      <a:pt x="163615" y="389551"/>
                      <a:pt x="0" y="225936"/>
                      <a:pt x="0" y="24106"/>
                    </a:cubicBezTo>
                    <a:lnTo>
                      <a:pt x="2430" y="0"/>
                    </a:lnTo>
                    <a:lnTo>
                      <a:pt x="8750" y="62695"/>
                    </a:lnTo>
                    <a:cubicBezTo>
                      <a:pt x="42826" y="229222"/>
                      <a:pt x="190169" y="354490"/>
                      <a:pt x="366771" y="354490"/>
                    </a:cubicBezTo>
                    <a:lnTo>
                      <a:pt x="6486491" y="354489"/>
                    </a:lnTo>
                    <a:cubicBezTo>
                      <a:pt x="6663092" y="354490"/>
                      <a:pt x="6810434" y="229222"/>
                      <a:pt x="6844510" y="62694"/>
                    </a:cubicBezTo>
                    <a:lnTo>
                      <a:pt x="6849505" y="1314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19" name="Google Shape;1519;p10"/>
            <p:cNvGrpSpPr/>
            <p:nvPr/>
          </p:nvGrpSpPr>
          <p:grpSpPr>
            <a:xfrm>
              <a:off x="5589193" y="625647"/>
              <a:ext cx="1793913" cy="1896518"/>
              <a:chOff x="5824532" y="1155331"/>
              <a:chExt cx="4354159" cy="4603200"/>
            </a:xfrm>
          </p:grpSpPr>
          <p:sp>
            <p:nvSpPr>
              <p:cNvPr id="1520" name="Google Shape;1520;p10"/>
              <p:cNvSpPr/>
              <p:nvPr/>
            </p:nvSpPr>
            <p:spPr>
              <a:xfrm rot="-2830004">
                <a:off x="5196271" y="3091482"/>
                <a:ext cx="5599622" cy="730899"/>
              </a:xfrm>
              <a:prstGeom prst="roundRect">
                <a:avLst>
                  <a:gd name="adj" fmla="val 50000"/>
                </a:avLst>
              </a:prstGeom>
              <a:solidFill>
                <a:schemeClr val="accent5"/>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21" name="Google Shape;1521;p10"/>
              <p:cNvSpPr/>
              <p:nvPr/>
            </p:nvSpPr>
            <p:spPr>
              <a:xfrm rot="-2827716">
                <a:off x="5072700" y="3148580"/>
                <a:ext cx="5596872" cy="389350"/>
              </a:xfrm>
              <a:custGeom>
                <a:avLst/>
                <a:gdLst/>
                <a:ahLst/>
                <a:cxnLst/>
                <a:rect l="l" t="t" r="r" b="b"/>
                <a:pathLst>
                  <a:path w="5599795" h="389553" extrusionOk="0">
                    <a:moveTo>
                      <a:pt x="5492759" y="107036"/>
                    </a:moveTo>
                    <a:cubicBezTo>
                      <a:pt x="5558891" y="173169"/>
                      <a:pt x="5599795" y="264530"/>
                      <a:pt x="5599795" y="365445"/>
                    </a:cubicBezTo>
                    <a:lnTo>
                      <a:pt x="5597364" y="389553"/>
                    </a:lnTo>
                    <a:lnTo>
                      <a:pt x="5591045" y="326860"/>
                    </a:lnTo>
                    <a:cubicBezTo>
                      <a:pt x="5556968" y="160333"/>
                      <a:pt x="5409625" y="35065"/>
                      <a:pt x="5233024" y="35065"/>
                    </a:cubicBezTo>
                    <a:lnTo>
                      <a:pt x="364119" y="35066"/>
                    </a:lnTo>
                    <a:cubicBezTo>
                      <a:pt x="187518" y="35065"/>
                      <a:pt x="40175" y="160333"/>
                      <a:pt x="6099" y="326860"/>
                    </a:cubicBezTo>
                    <a:lnTo>
                      <a:pt x="1105" y="376401"/>
                    </a:lnTo>
                    <a:lnTo>
                      <a:pt x="0" y="365445"/>
                    </a:lnTo>
                    <a:cubicBezTo>
                      <a:pt x="0" y="163615"/>
                      <a:pt x="163615" y="0"/>
                      <a:pt x="365444" y="1"/>
                    </a:cubicBezTo>
                    <a:lnTo>
                      <a:pt x="5234350" y="0"/>
                    </a:lnTo>
                    <a:cubicBezTo>
                      <a:pt x="5335265" y="0"/>
                      <a:pt x="5426626" y="40904"/>
                      <a:pt x="5492759"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22" name="Google Shape;1522;p10"/>
              <p:cNvSpPr/>
              <p:nvPr/>
            </p:nvSpPr>
            <p:spPr>
              <a:xfrm rot="-2827716">
                <a:off x="5333650" y="3377103"/>
                <a:ext cx="5596872" cy="389351"/>
              </a:xfrm>
              <a:custGeom>
                <a:avLst/>
                <a:gdLst/>
                <a:ahLst/>
                <a:cxnLst/>
                <a:rect l="l" t="t" r="r" b="b"/>
                <a:pathLst>
                  <a:path w="5599795" h="389554" extrusionOk="0">
                    <a:moveTo>
                      <a:pt x="5598690" y="13152"/>
                    </a:moveTo>
                    <a:lnTo>
                      <a:pt x="5599795" y="24109"/>
                    </a:lnTo>
                    <a:cubicBezTo>
                      <a:pt x="5599795" y="225939"/>
                      <a:pt x="5436180" y="389554"/>
                      <a:pt x="5234350" y="389554"/>
                    </a:cubicBezTo>
                    <a:lnTo>
                      <a:pt x="365445" y="389554"/>
                    </a:lnTo>
                    <a:cubicBezTo>
                      <a:pt x="163614" y="389554"/>
                      <a:pt x="0" y="225939"/>
                      <a:pt x="0" y="24109"/>
                    </a:cubicBezTo>
                    <a:lnTo>
                      <a:pt x="2431" y="0"/>
                    </a:lnTo>
                    <a:lnTo>
                      <a:pt x="8750" y="62694"/>
                    </a:lnTo>
                    <a:cubicBezTo>
                      <a:pt x="42827" y="229221"/>
                      <a:pt x="190169" y="354489"/>
                      <a:pt x="366771" y="354489"/>
                    </a:cubicBezTo>
                    <a:lnTo>
                      <a:pt x="5235676" y="354489"/>
                    </a:lnTo>
                    <a:cubicBezTo>
                      <a:pt x="5412277" y="354489"/>
                      <a:pt x="5559620" y="229221"/>
                      <a:pt x="5593696" y="62694"/>
                    </a:cubicBezTo>
                    <a:lnTo>
                      <a:pt x="5598690"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23" name="Google Shape;1523;p10"/>
            <p:cNvGrpSpPr/>
            <p:nvPr/>
          </p:nvGrpSpPr>
          <p:grpSpPr>
            <a:xfrm>
              <a:off x="5736776" y="1118433"/>
              <a:ext cx="1754220" cy="1853753"/>
              <a:chOff x="6182744" y="2351413"/>
              <a:chExt cx="4257816" cy="4499400"/>
            </a:xfrm>
          </p:grpSpPr>
          <p:sp>
            <p:nvSpPr>
              <p:cNvPr id="1524" name="Google Shape;1524;p10"/>
              <p:cNvSpPr/>
              <p:nvPr/>
            </p:nvSpPr>
            <p:spPr>
              <a:xfrm rot="-2830035">
                <a:off x="5577129" y="4235663"/>
                <a:ext cx="5458031"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25" name="Google Shape;1525;p10"/>
              <p:cNvSpPr/>
              <p:nvPr/>
            </p:nvSpPr>
            <p:spPr>
              <a:xfrm rot="-2827716">
                <a:off x="5453545" y="4292751"/>
                <a:ext cx="5455263" cy="389351"/>
              </a:xfrm>
              <a:custGeom>
                <a:avLst/>
                <a:gdLst/>
                <a:ahLst/>
                <a:cxnLst/>
                <a:rect l="l" t="t" r="r" b="b"/>
                <a:pathLst>
                  <a:path w="5458112" h="389554" extrusionOk="0">
                    <a:moveTo>
                      <a:pt x="5351075" y="107037"/>
                    </a:moveTo>
                    <a:cubicBezTo>
                      <a:pt x="5417207" y="173169"/>
                      <a:pt x="5458112" y="264530"/>
                      <a:pt x="5458112" y="365445"/>
                    </a:cubicBezTo>
                    <a:lnTo>
                      <a:pt x="5455681" y="389554"/>
                    </a:lnTo>
                    <a:lnTo>
                      <a:pt x="5449360" y="326860"/>
                    </a:lnTo>
                    <a:cubicBezTo>
                      <a:pt x="5415284" y="160333"/>
                      <a:pt x="5267942" y="35065"/>
                      <a:pt x="5091341" y="35066"/>
                    </a:cubicBezTo>
                    <a:lnTo>
                      <a:pt x="364118" y="35065"/>
                    </a:lnTo>
                    <a:cubicBezTo>
                      <a:pt x="187517" y="35066"/>
                      <a:pt x="40174" y="160334"/>
                      <a:pt x="6098" y="326861"/>
                    </a:cubicBezTo>
                    <a:lnTo>
                      <a:pt x="1104" y="376403"/>
                    </a:lnTo>
                    <a:lnTo>
                      <a:pt x="0" y="365446"/>
                    </a:lnTo>
                    <a:cubicBezTo>
                      <a:pt x="-1" y="163616"/>
                      <a:pt x="163615" y="1"/>
                      <a:pt x="365444" y="0"/>
                    </a:cubicBezTo>
                    <a:lnTo>
                      <a:pt x="5092667" y="1"/>
                    </a:lnTo>
                    <a:cubicBezTo>
                      <a:pt x="5193582" y="1"/>
                      <a:pt x="5284943" y="40904"/>
                      <a:pt x="5351075"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26" name="Google Shape;1526;p10"/>
              <p:cNvSpPr/>
              <p:nvPr/>
            </p:nvSpPr>
            <p:spPr>
              <a:xfrm rot="-2827716">
                <a:off x="5714497" y="4521277"/>
                <a:ext cx="5455263" cy="389350"/>
              </a:xfrm>
              <a:custGeom>
                <a:avLst/>
                <a:gdLst/>
                <a:ahLst/>
                <a:cxnLst/>
                <a:rect l="l" t="t" r="r" b="b"/>
                <a:pathLst>
                  <a:path w="5458112" h="389553" extrusionOk="0">
                    <a:moveTo>
                      <a:pt x="5457007" y="13151"/>
                    </a:moveTo>
                    <a:lnTo>
                      <a:pt x="5458112" y="24107"/>
                    </a:lnTo>
                    <a:cubicBezTo>
                      <a:pt x="5458112" y="225937"/>
                      <a:pt x="5294496" y="389553"/>
                      <a:pt x="5092667" y="389553"/>
                    </a:cubicBezTo>
                    <a:lnTo>
                      <a:pt x="365445" y="389553"/>
                    </a:lnTo>
                    <a:cubicBezTo>
                      <a:pt x="163615" y="389553"/>
                      <a:pt x="0" y="225938"/>
                      <a:pt x="0" y="24108"/>
                    </a:cubicBezTo>
                    <a:lnTo>
                      <a:pt x="2430" y="0"/>
                    </a:lnTo>
                    <a:lnTo>
                      <a:pt x="8750" y="62693"/>
                    </a:lnTo>
                    <a:cubicBezTo>
                      <a:pt x="42827" y="229220"/>
                      <a:pt x="190169" y="354488"/>
                      <a:pt x="366771" y="354488"/>
                    </a:cubicBezTo>
                    <a:lnTo>
                      <a:pt x="5093993" y="354487"/>
                    </a:lnTo>
                    <a:cubicBezTo>
                      <a:pt x="5270594" y="354488"/>
                      <a:pt x="5417937" y="229219"/>
                      <a:pt x="5452013" y="62692"/>
                    </a:cubicBezTo>
                    <a:lnTo>
                      <a:pt x="5457007" y="13151"/>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27" name="Google Shape;1527;p10"/>
            <p:cNvGrpSpPr/>
            <p:nvPr/>
          </p:nvGrpSpPr>
          <p:grpSpPr>
            <a:xfrm>
              <a:off x="7011036" y="1487895"/>
              <a:ext cx="990796" cy="1048870"/>
              <a:chOff x="9275607" y="3248167"/>
              <a:chExt cx="2404844" cy="2545800"/>
            </a:xfrm>
          </p:grpSpPr>
          <p:sp>
            <p:nvSpPr>
              <p:cNvPr id="1528" name="Google Shape;1528;p10"/>
              <p:cNvSpPr/>
              <p:nvPr/>
            </p:nvSpPr>
            <p:spPr>
              <a:xfrm rot="-2830077">
                <a:off x="8888438" y="4357500"/>
                <a:ext cx="3168338" cy="327135"/>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29" name="Google Shape;1529;p10"/>
              <p:cNvSpPr/>
              <p:nvPr/>
            </p:nvSpPr>
            <p:spPr>
              <a:xfrm rot="-2827716">
                <a:off x="8837051" y="4381832"/>
                <a:ext cx="3166615" cy="184314"/>
              </a:xfrm>
              <a:custGeom>
                <a:avLst/>
                <a:gdLst/>
                <a:ahLst/>
                <a:cxnLst/>
                <a:rect l="l" t="t" r="r" b="b"/>
                <a:pathLst>
                  <a:path w="3168269" h="184410" extrusionOk="0">
                    <a:moveTo>
                      <a:pt x="3120354" y="47916"/>
                    </a:moveTo>
                    <a:cubicBezTo>
                      <a:pt x="3149958" y="77520"/>
                      <a:pt x="3168269" y="118419"/>
                      <a:pt x="3168269" y="163593"/>
                    </a:cubicBezTo>
                    <a:lnTo>
                      <a:pt x="3164066" y="184410"/>
                    </a:lnTo>
                    <a:lnTo>
                      <a:pt x="3154087" y="134981"/>
                    </a:lnTo>
                    <a:cubicBezTo>
                      <a:pt x="3129252" y="76265"/>
                      <a:pt x="3071113" y="35066"/>
                      <a:pt x="3003350" y="35065"/>
                    </a:cubicBezTo>
                    <a:lnTo>
                      <a:pt x="162267" y="35065"/>
                    </a:lnTo>
                    <a:cubicBezTo>
                      <a:pt x="94504" y="35065"/>
                      <a:pt x="36365" y="76265"/>
                      <a:pt x="11530" y="134981"/>
                    </a:cubicBezTo>
                    <a:lnTo>
                      <a:pt x="2877" y="177843"/>
                    </a:lnTo>
                    <a:lnTo>
                      <a:pt x="1" y="163594"/>
                    </a:lnTo>
                    <a:cubicBezTo>
                      <a:pt x="0" y="73243"/>
                      <a:pt x="73243" y="0"/>
                      <a:pt x="163593" y="0"/>
                    </a:cubicBezTo>
                    <a:lnTo>
                      <a:pt x="3004676" y="0"/>
                    </a:lnTo>
                    <a:cubicBezTo>
                      <a:pt x="3049851" y="0"/>
                      <a:pt x="3090750" y="18312"/>
                      <a:pt x="3120354" y="4791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0" name="Google Shape;1530;p10"/>
              <p:cNvSpPr/>
              <p:nvPr/>
            </p:nvSpPr>
            <p:spPr>
              <a:xfrm rot="-2827716">
                <a:off x="8952392" y="4475363"/>
                <a:ext cx="3166615" cy="184313"/>
              </a:xfrm>
              <a:custGeom>
                <a:avLst/>
                <a:gdLst/>
                <a:ahLst/>
                <a:cxnLst/>
                <a:rect l="l" t="t" r="r" b="b"/>
                <a:pathLst>
                  <a:path w="3168269" h="184409" extrusionOk="0">
                    <a:moveTo>
                      <a:pt x="3165392" y="6567"/>
                    </a:moveTo>
                    <a:lnTo>
                      <a:pt x="3168269" y="20815"/>
                    </a:lnTo>
                    <a:cubicBezTo>
                      <a:pt x="3168269" y="111166"/>
                      <a:pt x="3095027" y="184408"/>
                      <a:pt x="3004676" y="184409"/>
                    </a:cubicBezTo>
                    <a:lnTo>
                      <a:pt x="163593" y="184409"/>
                    </a:lnTo>
                    <a:cubicBezTo>
                      <a:pt x="73243" y="184409"/>
                      <a:pt x="0" y="111166"/>
                      <a:pt x="1" y="20816"/>
                    </a:cubicBezTo>
                    <a:lnTo>
                      <a:pt x="4203" y="0"/>
                    </a:lnTo>
                    <a:lnTo>
                      <a:pt x="14182" y="49428"/>
                    </a:lnTo>
                    <a:cubicBezTo>
                      <a:pt x="39017" y="108145"/>
                      <a:pt x="97156" y="149344"/>
                      <a:pt x="164919" y="149344"/>
                    </a:cubicBezTo>
                    <a:lnTo>
                      <a:pt x="3006002" y="149344"/>
                    </a:lnTo>
                    <a:cubicBezTo>
                      <a:pt x="3073765" y="149344"/>
                      <a:pt x="3131904" y="108144"/>
                      <a:pt x="3156739" y="49428"/>
                    </a:cubicBezTo>
                    <a:lnTo>
                      <a:pt x="3165392" y="6567"/>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31" name="Google Shape;1531;p10"/>
            <p:cNvGrpSpPr/>
            <p:nvPr/>
          </p:nvGrpSpPr>
          <p:grpSpPr>
            <a:xfrm>
              <a:off x="5643188" y="884170"/>
              <a:ext cx="1820494" cy="1928407"/>
              <a:chOff x="5955587" y="1782813"/>
              <a:chExt cx="4418674" cy="4680600"/>
            </a:xfrm>
          </p:grpSpPr>
          <p:sp>
            <p:nvSpPr>
              <p:cNvPr id="1532" name="Google Shape;1532;p10"/>
              <p:cNvSpPr/>
              <p:nvPr/>
            </p:nvSpPr>
            <p:spPr>
              <a:xfrm rot="-2830029">
                <a:off x="5310423" y="3757664"/>
                <a:ext cx="5705129"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3" name="Google Shape;1533;p10"/>
              <p:cNvSpPr/>
              <p:nvPr/>
            </p:nvSpPr>
            <p:spPr>
              <a:xfrm rot="-2827716">
                <a:off x="5186938" y="3814894"/>
                <a:ext cx="5702117" cy="389357"/>
              </a:xfrm>
              <a:custGeom>
                <a:avLst/>
                <a:gdLst/>
                <a:ahLst/>
                <a:cxnLst/>
                <a:rect l="l" t="t" r="r" b="b"/>
                <a:pathLst>
                  <a:path w="5705095" h="389560" extrusionOk="0">
                    <a:moveTo>
                      <a:pt x="5598059" y="107036"/>
                    </a:moveTo>
                    <a:cubicBezTo>
                      <a:pt x="5664191" y="173169"/>
                      <a:pt x="5705095" y="264530"/>
                      <a:pt x="5705095" y="365446"/>
                    </a:cubicBezTo>
                    <a:lnTo>
                      <a:pt x="5702664" y="389560"/>
                    </a:lnTo>
                    <a:lnTo>
                      <a:pt x="5696344" y="326859"/>
                    </a:lnTo>
                    <a:cubicBezTo>
                      <a:pt x="5662267" y="160332"/>
                      <a:pt x="5514924" y="35064"/>
                      <a:pt x="5338323" y="35064"/>
                    </a:cubicBezTo>
                    <a:lnTo>
                      <a:pt x="364118" y="35065"/>
                    </a:lnTo>
                    <a:cubicBezTo>
                      <a:pt x="187517" y="35064"/>
                      <a:pt x="40174" y="160332"/>
                      <a:pt x="6098" y="326859"/>
                    </a:cubicBezTo>
                    <a:lnTo>
                      <a:pt x="1104" y="376394"/>
                    </a:lnTo>
                    <a:lnTo>
                      <a:pt x="0" y="365445"/>
                    </a:lnTo>
                    <a:cubicBezTo>
                      <a:pt x="1" y="163616"/>
                      <a:pt x="163615" y="0"/>
                      <a:pt x="365445" y="1"/>
                    </a:cubicBezTo>
                    <a:lnTo>
                      <a:pt x="5339650" y="0"/>
                    </a:lnTo>
                    <a:cubicBezTo>
                      <a:pt x="5440565" y="0"/>
                      <a:pt x="5531927" y="40904"/>
                      <a:pt x="5598059"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4" name="Google Shape;1534;p10"/>
              <p:cNvSpPr/>
              <p:nvPr/>
            </p:nvSpPr>
            <p:spPr>
              <a:xfrm rot="-2827716">
                <a:off x="5440794" y="4043414"/>
                <a:ext cx="5702117" cy="389357"/>
              </a:xfrm>
              <a:custGeom>
                <a:avLst/>
                <a:gdLst/>
                <a:ahLst/>
                <a:cxnLst/>
                <a:rect l="l" t="t" r="r" b="b"/>
                <a:pathLst>
                  <a:path w="5705095" h="389560" extrusionOk="0">
                    <a:moveTo>
                      <a:pt x="5703991" y="13166"/>
                    </a:moveTo>
                    <a:lnTo>
                      <a:pt x="5705095" y="24115"/>
                    </a:lnTo>
                    <a:cubicBezTo>
                      <a:pt x="5705095" y="225945"/>
                      <a:pt x="5541480" y="389560"/>
                      <a:pt x="5339650" y="389560"/>
                    </a:cubicBezTo>
                    <a:lnTo>
                      <a:pt x="365445" y="389560"/>
                    </a:lnTo>
                    <a:cubicBezTo>
                      <a:pt x="163615" y="389560"/>
                      <a:pt x="0" y="225945"/>
                      <a:pt x="0" y="24115"/>
                    </a:cubicBezTo>
                    <a:lnTo>
                      <a:pt x="2431" y="0"/>
                    </a:lnTo>
                    <a:lnTo>
                      <a:pt x="8752" y="62702"/>
                    </a:lnTo>
                    <a:cubicBezTo>
                      <a:pt x="42828" y="229229"/>
                      <a:pt x="190170" y="354497"/>
                      <a:pt x="366772" y="354497"/>
                    </a:cubicBezTo>
                    <a:lnTo>
                      <a:pt x="5340977" y="354496"/>
                    </a:lnTo>
                    <a:cubicBezTo>
                      <a:pt x="5517579" y="354496"/>
                      <a:pt x="5664921" y="229229"/>
                      <a:pt x="5698998" y="62701"/>
                    </a:cubicBezTo>
                    <a:lnTo>
                      <a:pt x="5703991" y="1316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35" name="Google Shape;1535;p10"/>
            <p:cNvGrpSpPr/>
            <p:nvPr/>
          </p:nvGrpSpPr>
          <p:grpSpPr>
            <a:xfrm>
              <a:off x="4649077" y="729180"/>
              <a:ext cx="1271830" cy="1345750"/>
              <a:chOff x="2134683" y="1406427"/>
              <a:chExt cx="4494099" cy="4755300"/>
            </a:xfrm>
          </p:grpSpPr>
          <p:sp>
            <p:nvSpPr>
              <p:cNvPr id="1536" name="Google Shape;1536;p10"/>
              <p:cNvSpPr/>
              <p:nvPr/>
            </p:nvSpPr>
            <p:spPr>
              <a:xfrm rot="-2829977">
                <a:off x="1469270" y="3422451"/>
                <a:ext cx="5814027" cy="723252"/>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7" name="Google Shape;1537;p10"/>
              <p:cNvSpPr/>
              <p:nvPr/>
            </p:nvSpPr>
            <p:spPr>
              <a:xfrm rot="-2827716">
                <a:off x="1347244" y="3479082"/>
                <a:ext cx="5810844" cy="385501"/>
              </a:xfrm>
              <a:custGeom>
                <a:avLst/>
                <a:gdLst/>
                <a:ahLst/>
                <a:cxnLst/>
                <a:rect l="l" t="t" r="r" b="b"/>
                <a:pathLst>
                  <a:path w="5813879" h="385702" extrusionOk="0">
                    <a:moveTo>
                      <a:pt x="5707969" y="105910"/>
                    </a:moveTo>
                    <a:cubicBezTo>
                      <a:pt x="5773405" y="171347"/>
                      <a:pt x="5813879" y="261747"/>
                      <a:pt x="5813879" y="361600"/>
                    </a:cubicBezTo>
                    <a:lnTo>
                      <a:pt x="5813877" y="361600"/>
                    </a:lnTo>
                    <a:lnTo>
                      <a:pt x="5811448" y="385702"/>
                    </a:lnTo>
                    <a:lnTo>
                      <a:pt x="5805207" y="323791"/>
                    </a:lnTo>
                    <a:cubicBezTo>
                      <a:pt x="5771489" y="159015"/>
                      <a:pt x="5625695" y="35065"/>
                      <a:pt x="5450953" y="35065"/>
                    </a:cubicBezTo>
                    <a:lnTo>
                      <a:pt x="360274" y="35066"/>
                    </a:lnTo>
                    <a:cubicBezTo>
                      <a:pt x="185532" y="35065"/>
                      <a:pt x="39739" y="159016"/>
                      <a:pt x="6021" y="323791"/>
                    </a:cubicBezTo>
                    <a:lnTo>
                      <a:pt x="1105" y="372556"/>
                    </a:lnTo>
                    <a:lnTo>
                      <a:pt x="0" y="361600"/>
                    </a:lnTo>
                    <a:lnTo>
                      <a:pt x="7347" y="288725"/>
                    </a:lnTo>
                    <a:cubicBezTo>
                      <a:pt x="41065" y="123951"/>
                      <a:pt x="186858" y="0"/>
                      <a:pt x="361600" y="0"/>
                    </a:cubicBezTo>
                    <a:lnTo>
                      <a:pt x="5452279" y="0"/>
                    </a:lnTo>
                    <a:cubicBezTo>
                      <a:pt x="5552132" y="0"/>
                      <a:pt x="5642532" y="40474"/>
                      <a:pt x="5707969" y="10591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8" name="Google Shape;1538;p10"/>
              <p:cNvSpPr/>
              <p:nvPr/>
            </p:nvSpPr>
            <p:spPr>
              <a:xfrm rot="-2827716">
                <a:off x="1605376" y="3704992"/>
                <a:ext cx="5810844" cy="385508"/>
              </a:xfrm>
              <a:custGeom>
                <a:avLst/>
                <a:gdLst/>
                <a:ahLst/>
                <a:cxnLst/>
                <a:rect l="l" t="t" r="r" b="b"/>
                <a:pathLst>
                  <a:path w="5813879" h="385709" extrusionOk="0">
                    <a:moveTo>
                      <a:pt x="5812774" y="13146"/>
                    </a:moveTo>
                    <a:lnTo>
                      <a:pt x="5813879" y="24109"/>
                    </a:lnTo>
                    <a:lnTo>
                      <a:pt x="5813878" y="24109"/>
                    </a:lnTo>
                    <a:cubicBezTo>
                      <a:pt x="5813877" y="223815"/>
                      <a:pt x="5651984" y="385709"/>
                      <a:pt x="5452278" y="385709"/>
                    </a:cubicBezTo>
                    <a:lnTo>
                      <a:pt x="361601" y="385708"/>
                    </a:lnTo>
                    <a:cubicBezTo>
                      <a:pt x="186857" y="385708"/>
                      <a:pt x="41065" y="261758"/>
                      <a:pt x="7347" y="96983"/>
                    </a:cubicBezTo>
                    <a:lnTo>
                      <a:pt x="0" y="24109"/>
                    </a:lnTo>
                    <a:lnTo>
                      <a:pt x="2431" y="0"/>
                    </a:lnTo>
                    <a:lnTo>
                      <a:pt x="8673" y="61918"/>
                    </a:lnTo>
                    <a:cubicBezTo>
                      <a:pt x="42391" y="226693"/>
                      <a:pt x="188183" y="350643"/>
                      <a:pt x="362926" y="350643"/>
                    </a:cubicBezTo>
                    <a:lnTo>
                      <a:pt x="5453604" y="350644"/>
                    </a:lnTo>
                    <a:cubicBezTo>
                      <a:pt x="5628346" y="350644"/>
                      <a:pt x="5774139" y="226694"/>
                      <a:pt x="5807857" y="61919"/>
                    </a:cubicBezTo>
                    <a:lnTo>
                      <a:pt x="5812774" y="1314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39" name="Google Shape;1539;p10"/>
            <p:cNvGrpSpPr/>
            <p:nvPr/>
          </p:nvGrpSpPr>
          <p:grpSpPr>
            <a:xfrm>
              <a:off x="6465781" y="1606140"/>
              <a:ext cx="1271558" cy="1351813"/>
              <a:chOff x="7952172" y="3535170"/>
              <a:chExt cx="3086305" cy="3281100"/>
            </a:xfrm>
          </p:grpSpPr>
          <p:sp>
            <p:nvSpPr>
              <p:cNvPr id="1540" name="Google Shape;1540;p10"/>
              <p:cNvSpPr/>
              <p:nvPr/>
            </p:nvSpPr>
            <p:spPr>
              <a:xfrm rot="-2829986">
                <a:off x="7439577" y="4978085"/>
                <a:ext cx="4107691" cy="395269"/>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1" name="Google Shape;1541;p10"/>
              <p:cNvSpPr/>
              <p:nvPr/>
            </p:nvSpPr>
            <p:spPr>
              <a:xfrm rot="-2827716">
                <a:off x="7376022" y="5008186"/>
                <a:ext cx="4105426" cy="218287"/>
              </a:xfrm>
              <a:custGeom>
                <a:avLst/>
                <a:gdLst/>
                <a:ahLst/>
                <a:cxnLst/>
                <a:rect l="l" t="t" r="r" b="b"/>
                <a:pathLst>
                  <a:path w="4107570" h="218401" extrusionOk="0">
                    <a:moveTo>
                      <a:pt x="4049699" y="57870"/>
                    </a:moveTo>
                    <a:cubicBezTo>
                      <a:pt x="4085455" y="93627"/>
                      <a:pt x="4107570" y="143024"/>
                      <a:pt x="4107570" y="197586"/>
                    </a:cubicBezTo>
                    <a:lnTo>
                      <a:pt x="4107569" y="197586"/>
                    </a:lnTo>
                    <a:lnTo>
                      <a:pt x="4103367" y="218401"/>
                    </a:lnTo>
                    <a:lnTo>
                      <a:pt x="4090716" y="155740"/>
                    </a:lnTo>
                    <a:cubicBezTo>
                      <a:pt x="4060721" y="84823"/>
                      <a:pt x="3990500" y="35063"/>
                      <a:pt x="3908657" y="35064"/>
                    </a:cubicBezTo>
                    <a:lnTo>
                      <a:pt x="196259" y="35063"/>
                    </a:lnTo>
                    <a:cubicBezTo>
                      <a:pt x="114415" y="35064"/>
                      <a:pt x="44195" y="84824"/>
                      <a:pt x="14200" y="155740"/>
                    </a:cubicBezTo>
                    <a:lnTo>
                      <a:pt x="2876" y="211831"/>
                    </a:lnTo>
                    <a:lnTo>
                      <a:pt x="0" y="197585"/>
                    </a:lnTo>
                    <a:lnTo>
                      <a:pt x="0" y="197586"/>
                    </a:lnTo>
                    <a:cubicBezTo>
                      <a:pt x="1" y="88462"/>
                      <a:pt x="88462" y="0"/>
                      <a:pt x="197586" y="0"/>
                    </a:cubicBezTo>
                    <a:lnTo>
                      <a:pt x="3909984" y="0"/>
                    </a:lnTo>
                    <a:cubicBezTo>
                      <a:pt x="3964546" y="0"/>
                      <a:pt x="4013943" y="22115"/>
                      <a:pt x="4049699" y="5787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2" name="Google Shape;1542;p10"/>
              <p:cNvSpPr/>
              <p:nvPr/>
            </p:nvSpPr>
            <p:spPr>
              <a:xfrm rot="-2827716">
                <a:off x="7509199" y="5124823"/>
                <a:ext cx="4105427" cy="218290"/>
              </a:xfrm>
              <a:custGeom>
                <a:avLst/>
                <a:gdLst/>
                <a:ahLst/>
                <a:cxnLst/>
                <a:rect l="l" t="t" r="r" b="b"/>
                <a:pathLst>
                  <a:path w="4107571" h="218404" extrusionOk="0">
                    <a:moveTo>
                      <a:pt x="4104695" y="6570"/>
                    </a:moveTo>
                    <a:lnTo>
                      <a:pt x="4107571" y="20818"/>
                    </a:lnTo>
                    <a:lnTo>
                      <a:pt x="4107569" y="20818"/>
                    </a:lnTo>
                    <a:cubicBezTo>
                      <a:pt x="4107569" y="129942"/>
                      <a:pt x="4019108" y="218404"/>
                      <a:pt x="3909983" y="218404"/>
                    </a:cubicBezTo>
                    <a:lnTo>
                      <a:pt x="197587" y="218403"/>
                    </a:lnTo>
                    <a:cubicBezTo>
                      <a:pt x="88463" y="218403"/>
                      <a:pt x="0" y="129941"/>
                      <a:pt x="0" y="20818"/>
                    </a:cubicBezTo>
                    <a:lnTo>
                      <a:pt x="1" y="20818"/>
                    </a:lnTo>
                    <a:lnTo>
                      <a:pt x="4204" y="0"/>
                    </a:lnTo>
                    <a:lnTo>
                      <a:pt x="16855" y="62664"/>
                    </a:lnTo>
                    <a:cubicBezTo>
                      <a:pt x="46850" y="133580"/>
                      <a:pt x="117071" y="183340"/>
                      <a:pt x="198914" y="183340"/>
                    </a:cubicBezTo>
                    <a:lnTo>
                      <a:pt x="3911311" y="183341"/>
                    </a:lnTo>
                    <a:cubicBezTo>
                      <a:pt x="3993154" y="183341"/>
                      <a:pt x="4063375" y="133581"/>
                      <a:pt x="4093370" y="62664"/>
                    </a:cubicBezTo>
                    <a:lnTo>
                      <a:pt x="4104695" y="657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43" name="Google Shape;1543;p10"/>
            <p:cNvGrpSpPr/>
            <p:nvPr/>
          </p:nvGrpSpPr>
          <p:grpSpPr>
            <a:xfrm>
              <a:off x="7234416" y="1767585"/>
              <a:ext cx="672217" cy="712307"/>
              <a:chOff x="9817792" y="3927025"/>
              <a:chExt cx="1631594" cy="1728900"/>
            </a:xfrm>
          </p:grpSpPr>
          <p:sp>
            <p:nvSpPr>
              <p:cNvPr id="1544" name="Google Shape;1544;p10"/>
              <p:cNvSpPr/>
              <p:nvPr/>
            </p:nvSpPr>
            <p:spPr>
              <a:xfrm rot="-2829923">
                <a:off x="9564967" y="4670579"/>
                <a:ext cx="2133450" cy="241791"/>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5" name="Google Shape;1545;p10"/>
              <p:cNvSpPr/>
              <p:nvPr/>
            </p:nvSpPr>
            <p:spPr>
              <a:xfrm rot="-2827716">
                <a:off x="9528923" y="4687498"/>
                <a:ext cx="2132346" cy="141707"/>
              </a:xfrm>
              <a:custGeom>
                <a:avLst/>
                <a:gdLst/>
                <a:ahLst/>
                <a:cxnLst/>
                <a:rect l="l" t="t" r="r" b="b"/>
                <a:pathLst>
                  <a:path w="2133460" h="141781" extrusionOk="0">
                    <a:moveTo>
                      <a:pt x="2098031" y="35430"/>
                    </a:moveTo>
                    <a:cubicBezTo>
                      <a:pt x="2119921" y="57320"/>
                      <a:pt x="2133460" y="87560"/>
                      <a:pt x="2133460" y="120964"/>
                    </a:cubicBezTo>
                    <a:lnTo>
                      <a:pt x="2133459" y="120963"/>
                    </a:lnTo>
                    <a:lnTo>
                      <a:pt x="2129256" y="141781"/>
                    </a:lnTo>
                    <a:lnTo>
                      <a:pt x="2122627" y="108944"/>
                    </a:lnTo>
                    <a:cubicBezTo>
                      <a:pt x="2104264" y="65527"/>
                      <a:pt x="2061274" y="35064"/>
                      <a:pt x="2011170" y="35065"/>
                    </a:cubicBezTo>
                    <a:lnTo>
                      <a:pt x="119635" y="35064"/>
                    </a:lnTo>
                    <a:cubicBezTo>
                      <a:pt x="69531" y="35064"/>
                      <a:pt x="26542" y="65528"/>
                      <a:pt x="8179" y="108943"/>
                    </a:cubicBezTo>
                    <a:lnTo>
                      <a:pt x="2877" y="135208"/>
                    </a:lnTo>
                    <a:lnTo>
                      <a:pt x="0" y="120963"/>
                    </a:lnTo>
                    <a:lnTo>
                      <a:pt x="9506" y="73880"/>
                    </a:lnTo>
                    <a:cubicBezTo>
                      <a:pt x="27870" y="30464"/>
                      <a:pt x="70859" y="1"/>
                      <a:pt x="120963" y="1"/>
                    </a:cubicBezTo>
                    <a:lnTo>
                      <a:pt x="2012497" y="1"/>
                    </a:lnTo>
                    <a:cubicBezTo>
                      <a:pt x="2045900" y="0"/>
                      <a:pt x="2076141" y="13540"/>
                      <a:pt x="2098031" y="3543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6" name="Google Shape;1546;p10"/>
              <p:cNvSpPr/>
              <p:nvPr/>
            </p:nvSpPr>
            <p:spPr>
              <a:xfrm rot="-2827716">
                <a:off x="9605909" y="4752042"/>
                <a:ext cx="2132346" cy="141708"/>
              </a:xfrm>
              <a:custGeom>
                <a:avLst/>
                <a:gdLst/>
                <a:ahLst/>
                <a:cxnLst/>
                <a:rect l="l" t="t" r="r" b="b"/>
                <a:pathLst>
                  <a:path w="2133460" h="141782" extrusionOk="0">
                    <a:moveTo>
                      <a:pt x="2130583" y="6573"/>
                    </a:moveTo>
                    <a:lnTo>
                      <a:pt x="2133460" y="20820"/>
                    </a:lnTo>
                    <a:lnTo>
                      <a:pt x="2133459" y="20819"/>
                    </a:lnTo>
                    <a:cubicBezTo>
                      <a:pt x="2133459" y="87625"/>
                      <a:pt x="2079303" y="141782"/>
                      <a:pt x="2012495" y="141782"/>
                    </a:cubicBezTo>
                    <a:lnTo>
                      <a:pt x="120963" y="141781"/>
                    </a:lnTo>
                    <a:cubicBezTo>
                      <a:pt x="70859" y="141781"/>
                      <a:pt x="27869" y="111318"/>
                      <a:pt x="9506" y="67902"/>
                    </a:cubicBezTo>
                    <a:lnTo>
                      <a:pt x="0" y="20819"/>
                    </a:lnTo>
                    <a:lnTo>
                      <a:pt x="4204" y="0"/>
                    </a:lnTo>
                    <a:lnTo>
                      <a:pt x="10833" y="32839"/>
                    </a:lnTo>
                    <a:cubicBezTo>
                      <a:pt x="29197" y="76254"/>
                      <a:pt x="72186" y="106718"/>
                      <a:pt x="122290" y="106718"/>
                    </a:cubicBezTo>
                    <a:lnTo>
                      <a:pt x="2013823" y="106719"/>
                    </a:lnTo>
                    <a:cubicBezTo>
                      <a:pt x="2063928" y="106718"/>
                      <a:pt x="2106917" y="76255"/>
                      <a:pt x="2125281" y="32840"/>
                    </a:cubicBezTo>
                    <a:lnTo>
                      <a:pt x="2130583" y="657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47" name="Google Shape;1547;p10"/>
            <p:cNvGrpSpPr/>
            <p:nvPr/>
          </p:nvGrpSpPr>
          <p:grpSpPr>
            <a:xfrm>
              <a:off x="4505878" y="171419"/>
              <a:ext cx="1329882" cy="1409495"/>
              <a:chOff x="2075692" y="52828"/>
              <a:chExt cx="4347442" cy="4607700"/>
            </a:xfrm>
          </p:grpSpPr>
          <p:sp>
            <p:nvSpPr>
              <p:cNvPr id="1548" name="Google Shape;1548;p10"/>
              <p:cNvSpPr/>
              <p:nvPr/>
            </p:nvSpPr>
            <p:spPr>
              <a:xfrm rot="-2829994">
                <a:off x="1427732" y="2009381"/>
                <a:ext cx="5639319" cy="694594"/>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9" name="Google Shape;1549;p10"/>
              <p:cNvSpPr/>
              <p:nvPr/>
            </p:nvSpPr>
            <p:spPr>
              <a:xfrm rot="-2827716">
                <a:off x="1310940" y="2063599"/>
                <a:ext cx="5636336" cy="371302"/>
              </a:xfrm>
              <a:custGeom>
                <a:avLst/>
                <a:gdLst/>
                <a:ahLst/>
                <a:cxnLst/>
                <a:rect l="l" t="t" r="r" b="b"/>
                <a:pathLst>
                  <a:path w="5639280" h="371496" extrusionOk="0">
                    <a:moveTo>
                      <a:pt x="5537534" y="101745"/>
                    </a:moveTo>
                    <a:cubicBezTo>
                      <a:pt x="5600398" y="164609"/>
                      <a:pt x="5639280" y="251454"/>
                      <a:pt x="5639280" y="347381"/>
                    </a:cubicBezTo>
                    <a:lnTo>
                      <a:pt x="5636849" y="371496"/>
                    </a:lnTo>
                    <a:lnTo>
                      <a:pt x="5630895" y="312435"/>
                    </a:lnTo>
                    <a:cubicBezTo>
                      <a:pt x="5598503" y="154139"/>
                      <a:pt x="5458442" y="35063"/>
                      <a:pt x="5290571" y="35063"/>
                    </a:cubicBezTo>
                    <a:lnTo>
                      <a:pt x="346054" y="35063"/>
                    </a:lnTo>
                    <a:cubicBezTo>
                      <a:pt x="178182" y="35063"/>
                      <a:pt x="38122" y="154139"/>
                      <a:pt x="5731" y="312436"/>
                    </a:cubicBezTo>
                    <a:lnTo>
                      <a:pt x="1104" y="358331"/>
                    </a:lnTo>
                    <a:lnTo>
                      <a:pt x="0" y="347382"/>
                    </a:lnTo>
                    <a:cubicBezTo>
                      <a:pt x="0" y="155528"/>
                      <a:pt x="155527" y="-1"/>
                      <a:pt x="347382" y="0"/>
                    </a:cubicBezTo>
                    <a:lnTo>
                      <a:pt x="5291898" y="0"/>
                    </a:lnTo>
                    <a:cubicBezTo>
                      <a:pt x="5387825" y="0"/>
                      <a:pt x="5474670" y="38881"/>
                      <a:pt x="5537534" y="10174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50" name="Google Shape;1550;p10"/>
              <p:cNvSpPr/>
              <p:nvPr/>
            </p:nvSpPr>
            <p:spPr>
              <a:xfrm rot="-2827716">
                <a:off x="1551550" y="2279838"/>
                <a:ext cx="5636336" cy="371302"/>
              </a:xfrm>
              <a:custGeom>
                <a:avLst/>
                <a:gdLst/>
                <a:ahLst/>
                <a:cxnLst/>
                <a:rect l="l" t="t" r="r" b="b"/>
                <a:pathLst>
                  <a:path w="5639280" h="371496" extrusionOk="0">
                    <a:moveTo>
                      <a:pt x="5638176" y="13165"/>
                    </a:moveTo>
                    <a:lnTo>
                      <a:pt x="5639280" y="24114"/>
                    </a:lnTo>
                    <a:cubicBezTo>
                      <a:pt x="5639279" y="215968"/>
                      <a:pt x="5483752" y="371496"/>
                      <a:pt x="5291898" y="371496"/>
                    </a:cubicBezTo>
                    <a:lnTo>
                      <a:pt x="347382" y="371496"/>
                    </a:lnTo>
                    <a:cubicBezTo>
                      <a:pt x="155528" y="371496"/>
                      <a:pt x="-1" y="215969"/>
                      <a:pt x="0" y="24114"/>
                    </a:cubicBezTo>
                    <a:lnTo>
                      <a:pt x="2431" y="0"/>
                    </a:lnTo>
                    <a:lnTo>
                      <a:pt x="8385" y="59061"/>
                    </a:lnTo>
                    <a:cubicBezTo>
                      <a:pt x="40776" y="217356"/>
                      <a:pt x="180837" y="336432"/>
                      <a:pt x="348709" y="336432"/>
                    </a:cubicBezTo>
                    <a:lnTo>
                      <a:pt x="5293225" y="336433"/>
                    </a:lnTo>
                    <a:cubicBezTo>
                      <a:pt x="5461097" y="336432"/>
                      <a:pt x="5601157" y="217357"/>
                      <a:pt x="5633549" y="59060"/>
                    </a:cubicBezTo>
                    <a:lnTo>
                      <a:pt x="5638176"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51" name="Google Shape;1551;p10"/>
            <p:cNvGrpSpPr/>
            <p:nvPr/>
          </p:nvGrpSpPr>
          <p:grpSpPr>
            <a:xfrm>
              <a:off x="4383222" y="74882"/>
              <a:ext cx="1353662" cy="1436603"/>
              <a:chOff x="459511" y="835636"/>
              <a:chExt cx="3285587" cy="3486900"/>
            </a:xfrm>
          </p:grpSpPr>
          <p:sp>
            <p:nvSpPr>
              <p:cNvPr id="1552" name="Google Shape;1552;p10"/>
              <p:cNvSpPr/>
              <p:nvPr/>
            </p:nvSpPr>
            <p:spPr>
              <a:xfrm rot="-2830019">
                <a:off x="-56761" y="2341433"/>
                <a:ext cx="4314245" cy="475306"/>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53" name="Google Shape;1553;p10"/>
              <p:cNvSpPr/>
              <p:nvPr/>
            </p:nvSpPr>
            <p:spPr>
              <a:xfrm rot="-2827716">
                <a:off x="-133745" y="2377546"/>
                <a:ext cx="4311929" cy="261669"/>
              </a:xfrm>
              <a:custGeom>
                <a:avLst/>
                <a:gdLst/>
                <a:ahLst/>
                <a:cxnLst/>
                <a:rect l="l" t="t" r="r" b="b"/>
                <a:pathLst>
                  <a:path w="4314181" h="261806" extrusionOk="0">
                    <a:moveTo>
                      <a:pt x="4244562" y="69619"/>
                    </a:moveTo>
                    <a:cubicBezTo>
                      <a:pt x="4287576" y="112632"/>
                      <a:pt x="4314180" y="172055"/>
                      <a:pt x="4314181" y="237692"/>
                    </a:cubicBezTo>
                    <a:lnTo>
                      <a:pt x="4311749" y="261806"/>
                    </a:lnTo>
                    <a:lnTo>
                      <a:pt x="4308024" y="224853"/>
                    </a:lnTo>
                    <a:cubicBezTo>
                      <a:pt x="4285860" y="116541"/>
                      <a:pt x="4190026" y="35064"/>
                      <a:pt x="4075162" y="35064"/>
                    </a:cubicBezTo>
                    <a:lnTo>
                      <a:pt x="236364" y="35064"/>
                    </a:lnTo>
                    <a:cubicBezTo>
                      <a:pt x="121500" y="35064"/>
                      <a:pt x="25666" y="116541"/>
                      <a:pt x="3502" y="224853"/>
                    </a:cubicBezTo>
                    <a:lnTo>
                      <a:pt x="1104" y="248640"/>
                    </a:lnTo>
                    <a:lnTo>
                      <a:pt x="0" y="237692"/>
                    </a:lnTo>
                    <a:cubicBezTo>
                      <a:pt x="0" y="106419"/>
                      <a:pt x="106418" y="0"/>
                      <a:pt x="237691" y="1"/>
                    </a:cubicBezTo>
                    <a:lnTo>
                      <a:pt x="4076489" y="0"/>
                    </a:lnTo>
                    <a:cubicBezTo>
                      <a:pt x="4142126" y="0"/>
                      <a:pt x="4201548" y="26605"/>
                      <a:pt x="4244562" y="69619"/>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54" name="Google Shape;1554;p10"/>
              <p:cNvSpPr/>
              <p:nvPr/>
            </p:nvSpPr>
            <p:spPr>
              <a:xfrm rot="-2827716">
                <a:off x="26426" y="2519211"/>
                <a:ext cx="4311928" cy="261670"/>
              </a:xfrm>
              <a:custGeom>
                <a:avLst/>
                <a:gdLst/>
                <a:ahLst/>
                <a:cxnLst/>
                <a:rect l="l" t="t" r="r" b="b"/>
                <a:pathLst>
                  <a:path w="4314180" h="261807" extrusionOk="0">
                    <a:moveTo>
                      <a:pt x="4313076" y="13166"/>
                    </a:moveTo>
                    <a:lnTo>
                      <a:pt x="4314180" y="24115"/>
                    </a:lnTo>
                    <a:cubicBezTo>
                      <a:pt x="4314179" y="155388"/>
                      <a:pt x="4207762" y="261806"/>
                      <a:pt x="4076489" y="261807"/>
                    </a:cubicBezTo>
                    <a:lnTo>
                      <a:pt x="237690" y="261806"/>
                    </a:lnTo>
                    <a:cubicBezTo>
                      <a:pt x="106418" y="261807"/>
                      <a:pt x="0" y="155388"/>
                      <a:pt x="0" y="24116"/>
                    </a:cubicBezTo>
                    <a:lnTo>
                      <a:pt x="2431" y="0"/>
                    </a:lnTo>
                    <a:lnTo>
                      <a:pt x="6156" y="36955"/>
                    </a:lnTo>
                    <a:cubicBezTo>
                      <a:pt x="28320" y="145267"/>
                      <a:pt x="124154" y="226743"/>
                      <a:pt x="239018" y="226743"/>
                    </a:cubicBezTo>
                    <a:lnTo>
                      <a:pt x="4077816" y="226743"/>
                    </a:lnTo>
                    <a:cubicBezTo>
                      <a:pt x="4192680" y="226743"/>
                      <a:pt x="4288514" y="145266"/>
                      <a:pt x="4310678" y="36954"/>
                    </a:cubicBezTo>
                    <a:lnTo>
                      <a:pt x="4313076" y="1316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55" name="Google Shape;1555;p10"/>
            <p:cNvGrpSpPr/>
            <p:nvPr/>
          </p:nvGrpSpPr>
          <p:grpSpPr>
            <a:xfrm>
              <a:off x="4704112" y="549455"/>
              <a:ext cx="1644117" cy="1741422"/>
              <a:chOff x="3267959" y="970321"/>
              <a:chExt cx="4398388" cy="4658700"/>
            </a:xfrm>
          </p:grpSpPr>
          <p:sp>
            <p:nvSpPr>
              <p:cNvPr id="1556" name="Google Shape;1556;p10"/>
              <p:cNvSpPr/>
              <p:nvPr/>
            </p:nvSpPr>
            <p:spPr>
              <a:xfrm rot="-2830072">
                <a:off x="2627559" y="2934221"/>
                <a:ext cx="5675200"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57" name="Google Shape;1557;p10"/>
              <p:cNvSpPr/>
              <p:nvPr/>
            </p:nvSpPr>
            <p:spPr>
              <a:xfrm rot="-2827716">
                <a:off x="2504074" y="2991429"/>
                <a:ext cx="5672301" cy="389356"/>
              </a:xfrm>
              <a:custGeom>
                <a:avLst/>
                <a:gdLst/>
                <a:ahLst/>
                <a:cxnLst/>
                <a:rect l="l" t="t" r="r" b="b"/>
                <a:pathLst>
                  <a:path w="5675264" h="389559" extrusionOk="0">
                    <a:moveTo>
                      <a:pt x="5568227" y="107035"/>
                    </a:moveTo>
                    <a:cubicBezTo>
                      <a:pt x="5634360" y="173168"/>
                      <a:pt x="5675264" y="264529"/>
                      <a:pt x="5675264" y="365445"/>
                    </a:cubicBezTo>
                    <a:lnTo>
                      <a:pt x="5672833" y="389559"/>
                    </a:lnTo>
                    <a:lnTo>
                      <a:pt x="5666512" y="326858"/>
                    </a:lnTo>
                    <a:cubicBezTo>
                      <a:pt x="5632435" y="160331"/>
                      <a:pt x="5485093" y="35064"/>
                      <a:pt x="5308491" y="35064"/>
                    </a:cubicBezTo>
                    <a:lnTo>
                      <a:pt x="364118" y="35064"/>
                    </a:lnTo>
                    <a:cubicBezTo>
                      <a:pt x="187517" y="35064"/>
                      <a:pt x="40174" y="160331"/>
                      <a:pt x="6098" y="326859"/>
                    </a:cubicBezTo>
                    <a:lnTo>
                      <a:pt x="1104" y="376394"/>
                    </a:lnTo>
                    <a:lnTo>
                      <a:pt x="0" y="365445"/>
                    </a:lnTo>
                    <a:cubicBezTo>
                      <a:pt x="0" y="163615"/>
                      <a:pt x="163615" y="0"/>
                      <a:pt x="365446" y="0"/>
                    </a:cubicBezTo>
                    <a:lnTo>
                      <a:pt x="5309818" y="0"/>
                    </a:lnTo>
                    <a:cubicBezTo>
                      <a:pt x="5410733" y="0"/>
                      <a:pt x="5502095" y="40904"/>
                      <a:pt x="5568227" y="10703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58" name="Google Shape;1558;p10"/>
              <p:cNvSpPr/>
              <p:nvPr/>
            </p:nvSpPr>
            <p:spPr>
              <a:xfrm rot="-2827716">
                <a:off x="2757930" y="3219948"/>
                <a:ext cx="5672301" cy="389357"/>
              </a:xfrm>
              <a:custGeom>
                <a:avLst/>
                <a:gdLst/>
                <a:ahLst/>
                <a:cxnLst/>
                <a:rect l="l" t="t" r="r" b="b"/>
                <a:pathLst>
                  <a:path w="5675264" h="389560" extrusionOk="0">
                    <a:moveTo>
                      <a:pt x="5674160" y="13165"/>
                    </a:moveTo>
                    <a:lnTo>
                      <a:pt x="5675264" y="24114"/>
                    </a:lnTo>
                    <a:cubicBezTo>
                      <a:pt x="5675264" y="225944"/>
                      <a:pt x="5511649" y="389560"/>
                      <a:pt x="5309819" y="389560"/>
                    </a:cubicBezTo>
                    <a:lnTo>
                      <a:pt x="365445" y="389560"/>
                    </a:lnTo>
                    <a:cubicBezTo>
                      <a:pt x="163615" y="389559"/>
                      <a:pt x="0" y="225945"/>
                      <a:pt x="0" y="24115"/>
                    </a:cubicBezTo>
                    <a:lnTo>
                      <a:pt x="2431" y="0"/>
                    </a:lnTo>
                    <a:lnTo>
                      <a:pt x="8752" y="62701"/>
                    </a:lnTo>
                    <a:cubicBezTo>
                      <a:pt x="42828" y="229228"/>
                      <a:pt x="190171" y="354496"/>
                      <a:pt x="366772" y="354496"/>
                    </a:cubicBezTo>
                    <a:lnTo>
                      <a:pt x="5311146" y="354496"/>
                    </a:lnTo>
                    <a:cubicBezTo>
                      <a:pt x="5487748" y="354496"/>
                      <a:pt x="5635090" y="229228"/>
                      <a:pt x="5669166" y="62700"/>
                    </a:cubicBezTo>
                    <a:lnTo>
                      <a:pt x="5674160"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59" name="Google Shape;1559;p10"/>
            <p:cNvGrpSpPr/>
            <p:nvPr/>
          </p:nvGrpSpPr>
          <p:grpSpPr>
            <a:xfrm>
              <a:off x="5170742" y="103797"/>
              <a:ext cx="1786391" cy="1893305"/>
              <a:chOff x="4808875" y="-111295"/>
              <a:chExt cx="4335900" cy="4595400"/>
            </a:xfrm>
          </p:grpSpPr>
          <p:sp>
            <p:nvSpPr>
              <p:cNvPr id="1560" name="Google Shape;1560;p10"/>
              <p:cNvSpPr/>
              <p:nvPr/>
            </p:nvSpPr>
            <p:spPr>
              <a:xfrm rot="-2829990">
                <a:off x="4182321" y="1820955"/>
                <a:ext cx="5589007"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61" name="Google Shape;1561;p10"/>
              <p:cNvSpPr/>
              <p:nvPr/>
            </p:nvSpPr>
            <p:spPr>
              <a:xfrm rot="-2827716">
                <a:off x="4118653" y="1851906"/>
                <a:ext cx="5567509" cy="509926"/>
              </a:xfrm>
              <a:custGeom>
                <a:avLst/>
                <a:gdLst/>
                <a:ahLst/>
                <a:cxnLst/>
                <a:rect l="l" t="t" r="r" b="b"/>
                <a:pathLst>
                  <a:path w="5570417" h="510192" extrusionOk="0">
                    <a:moveTo>
                      <a:pt x="5463381" y="107036"/>
                    </a:moveTo>
                    <a:cubicBezTo>
                      <a:pt x="5529514" y="173169"/>
                      <a:pt x="5570418" y="264531"/>
                      <a:pt x="5570417" y="365446"/>
                    </a:cubicBezTo>
                    <a:cubicBezTo>
                      <a:pt x="5570417" y="415903"/>
                      <a:pt x="5560192" y="463973"/>
                      <a:pt x="5541699" y="507693"/>
                    </a:cubicBezTo>
                    <a:lnTo>
                      <a:pt x="5540342" y="510192"/>
                    </a:lnTo>
                    <a:lnTo>
                      <a:pt x="5551648" y="473773"/>
                    </a:lnTo>
                    <a:cubicBezTo>
                      <a:pt x="5556516" y="449984"/>
                      <a:pt x="5559072" y="425352"/>
                      <a:pt x="5559072" y="400123"/>
                    </a:cubicBezTo>
                    <a:cubicBezTo>
                      <a:pt x="5559072" y="198293"/>
                      <a:pt x="5395458" y="34678"/>
                      <a:pt x="5193627" y="34678"/>
                    </a:cubicBezTo>
                    <a:lnTo>
                      <a:pt x="335369" y="34679"/>
                    </a:lnTo>
                    <a:cubicBezTo>
                      <a:pt x="209226" y="34679"/>
                      <a:pt x="98010" y="98591"/>
                      <a:pt x="32337" y="195800"/>
                    </a:cubicBezTo>
                    <a:lnTo>
                      <a:pt x="0" y="255376"/>
                    </a:lnTo>
                    <a:lnTo>
                      <a:pt x="9988" y="223198"/>
                    </a:lnTo>
                    <a:cubicBezTo>
                      <a:pt x="65466" y="92034"/>
                      <a:pt x="195342" y="1"/>
                      <a:pt x="346714" y="1"/>
                    </a:cubicBezTo>
                    <a:lnTo>
                      <a:pt x="5204973" y="0"/>
                    </a:lnTo>
                    <a:cubicBezTo>
                      <a:pt x="5305888" y="0"/>
                      <a:pt x="5397249" y="40904"/>
                      <a:pt x="5463381"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62" name="Google Shape;1562;p10"/>
              <p:cNvSpPr/>
              <p:nvPr/>
            </p:nvSpPr>
            <p:spPr>
              <a:xfrm rot="-2827716">
                <a:off x="4271307" y="2012144"/>
                <a:ext cx="5567509" cy="509927"/>
              </a:xfrm>
              <a:custGeom>
                <a:avLst/>
                <a:gdLst/>
                <a:ahLst/>
                <a:cxnLst/>
                <a:rect l="l" t="t" r="r" b="b"/>
                <a:pathLst>
                  <a:path w="5570417" h="510193" extrusionOk="0">
                    <a:moveTo>
                      <a:pt x="5570417" y="254816"/>
                    </a:moveTo>
                    <a:lnTo>
                      <a:pt x="5560429" y="286995"/>
                    </a:lnTo>
                    <a:cubicBezTo>
                      <a:pt x="5504952" y="418159"/>
                      <a:pt x="5375074" y="510192"/>
                      <a:pt x="5223702" y="510192"/>
                    </a:cubicBezTo>
                    <a:lnTo>
                      <a:pt x="365444" y="510192"/>
                    </a:lnTo>
                    <a:cubicBezTo>
                      <a:pt x="163614" y="510193"/>
                      <a:pt x="0" y="346577"/>
                      <a:pt x="0" y="144747"/>
                    </a:cubicBezTo>
                    <a:cubicBezTo>
                      <a:pt x="0" y="94290"/>
                      <a:pt x="10226" y="46221"/>
                      <a:pt x="28718" y="2500"/>
                    </a:cubicBezTo>
                    <a:lnTo>
                      <a:pt x="30075" y="0"/>
                    </a:lnTo>
                    <a:lnTo>
                      <a:pt x="18769" y="36420"/>
                    </a:lnTo>
                    <a:cubicBezTo>
                      <a:pt x="13902" y="60209"/>
                      <a:pt x="11345" y="84841"/>
                      <a:pt x="11345" y="110069"/>
                    </a:cubicBezTo>
                    <a:cubicBezTo>
                      <a:pt x="11345" y="311900"/>
                      <a:pt x="174959" y="475515"/>
                      <a:pt x="376790" y="475515"/>
                    </a:cubicBezTo>
                    <a:lnTo>
                      <a:pt x="5235047" y="475515"/>
                    </a:lnTo>
                    <a:cubicBezTo>
                      <a:pt x="5361191" y="475514"/>
                      <a:pt x="5472407" y="411603"/>
                      <a:pt x="5538080" y="314393"/>
                    </a:cubicBezTo>
                    <a:lnTo>
                      <a:pt x="5570417" y="25481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63" name="Google Shape;1563;p10"/>
            <p:cNvGrpSpPr/>
            <p:nvPr/>
          </p:nvGrpSpPr>
          <p:grpSpPr>
            <a:xfrm>
              <a:off x="5506653" y="294250"/>
              <a:ext cx="1839662" cy="1950655"/>
              <a:chOff x="5624194" y="350969"/>
              <a:chExt cx="4465200" cy="4734600"/>
            </a:xfrm>
          </p:grpSpPr>
          <p:sp>
            <p:nvSpPr>
              <p:cNvPr id="1564" name="Google Shape;1564;p10"/>
              <p:cNvSpPr/>
              <p:nvPr/>
            </p:nvSpPr>
            <p:spPr>
              <a:xfrm rot="-2829881">
                <a:off x="4967296" y="2352819"/>
                <a:ext cx="5778994" cy="730899"/>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65" name="Google Shape;1565;p10"/>
              <p:cNvSpPr/>
              <p:nvPr/>
            </p:nvSpPr>
            <p:spPr>
              <a:xfrm rot="-2827716">
                <a:off x="4903645" y="2383838"/>
                <a:ext cx="5757263" cy="509928"/>
              </a:xfrm>
              <a:custGeom>
                <a:avLst/>
                <a:gdLst/>
                <a:ahLst/>
                <a:cxnLst/>
                <a:rect l="l" t="t" r="r" b="b"/>
                <a:pathLst>
                  <a:path w="5760270" h="510194" extrusionOk="0">
                    <a:moveTo>
                      <a:pt x="5653234" y="107036"/>
                    </a:moveTo>
                    <a:cubicBezTo>
                      <a:pt x="5719367" y="173169"/>
                      <a:pt x="5760270" y="264529"/>
                      <a:pt x="5760270" y="365445"/>
                    </a:cubicBezTo>
                    <a:cubicBezTo>
                      <a:pt x="5760270" y="415902"/>
                      <a:pt x="5750045" y="463972"/>
                      <a:pt x="5731553" y="507693"/>
                    </a:cubicBezTo>
                    <a:lnTo>
                      <a:pt x="5730195" y="510194"/>
                    </a:lnTo>
                    <a:lnTo>
                      <a:pt x="5741501" y="473772"/>
                    </a:lnTo>
                    <a:cubicBezTo>
                      <a:pt x="5746369" y="449983"/>
                      <a:pt x="5748925" y="425351"/>
                      <a:pt x="5748925" y="400122"/>
                    </a:cubicBezTo>
                    <a:cubicBezTo>
                      <a:pt x="5748925" y="198292"/>
                      <a:pt x="5585310" y="34678"/>
                      <a:pt x="5383480" y="34678"/>
                    </a:cubicBezTo>
                    <a:lnTo>
                      <a:pt x="335370" y="34678"/>
                    </a:lnTo>
                    <a:cubicBezTo>
                      <a:pt x="209227" y="34679"/>
                      <a:pt x="98010" y="98590"/>
                      <a:pt x="32337" y="195800"/>
                    </a:cubicBezTo>
                    <a:lnTo>
                      <a:pt x="0" y="255377"/>
                    </a:lnTo>
                    <a:lnTo>
                      <a:pt x="9989" y="223198"/>
                    </a:lnTo>
                    <a:cubicBezTo>
                      <a:pt x="65466" y="92034"/>
                      <a:pt x="195343" y="1"/>
                      <a:pt x="346716" y="1"/>
                    </a:cubicBezTo>
                    <a:lnTo>
                      <a:pt x="5394825" y="0"/>
                    </a:lnTo>
                    <a:cubicBezTo>
                      <a:pt x="5495740" y="0"/>
                      <a:pt x="5587102" y="40904"/>
                      <a:pt x="5653234"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66" name="Google Shape;1566;p10"/>
              <p:cNvSpPr/>
              <p:nvPr/>
            </p:nvSpPr>
            <p:spPr>
              <a:xfrm rot="-2827716">
                <a:off x="5056297" y="2544077"/>
                <a:ext cx="5757263" cy="509925"/>
              </a:xfrm>
              <a:custGeom>
                <a:avLst/>
                <a:gdLst/>
                <a:ahLst/>
                <a:cxnLst/>
                <a:rect l="l" t="t" r="r" b="b"/>
                <a:pathLst>
                  <a:path w="5760270" h="510191" extrusionOk="0">
                    <a:moveTo>
                      <a:pt x="5760270" y="254817"/>
                    </a:moveTo>
                    <a:lnTo>
                      <a:pt x="5750282" y="286994"/>
                    </a:lnTo>
                    <a:cubicBezTo>
                      <a:pt x="5694805" y="418157"/>
                      <a:pt x="5564928" y="510191"/>
                      <a:pt x="5413556" y="510191"/>
                    </a:cubicBezTo>
                    <a:lnTo>
                      <a:pt x="365446" y="510191"/>
                    </a:lnTo>
                    <a:cubicBezTo>
                      <a:pt x="163615" y="510191"/>
                      <a:pt x="0" y="346576"/>
                      <a:pt x="0" y="144746"/>
                    </a:cubicBezTo>
                    <a:cubicBezTo>
                      <a:pt x="0" y="94289"/>
                      <a:pt x="10226" y="46220"/>
                      <a:pt x="28719" y="2499"/>
                    </a:cubicBezTo>
                    <a:lnTo>
                      <a:pt x="30075" y="0"/>
                    </a:lnTo>
                    <a:lnTo>
                      <a:pt x="18770" y="36419"/>
                    </a:lnTo>
                    <a:cubicBezTo>
                      <a:pt x="13902" y="60208"/>
                      <a:pt x="11345" y="84840"/>
                      <a:pt x="11345" y="110069"/>
                    </a:cubicBezTo>
                    <a:cubicBezTo>
                      <a:pt x="11345" y="311899"/>
                      <a:pt x="174961" y="475514"/>
                      <a:pt x="376791" y="475513"/>
                    </a:cubicBezTo>
                    <a:lnTo>
                      <a:pt x="5424901" y="475513"/>
                    </a:lnTo>
                    <a:cubicBezTo>
                      <a:pt x="5551044" y="475513"/>
                      <a:pt x="5662261" y="411601"/>
                      <a:pt x="5727934" y="314392"/>
                    </a:cubicBezTo>
                    <a:lnTo>
                      <a:pt x="5760270" y="254817"/>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67" name="Google Shape;1567;p10"/>
            <p:cNvGrpSpPr/>
            <p:nvPr/>
          </p:nvGrpSpPr>
          <p:grpSpPr>
            <a:xfrm>
              <a:off x="5354860" y="1023596"/>
              <a:ext cx="1812470" cy="1921362"/>
              <a:chOff x="5255762" y="2121228"/>
              <a:chExt cx="4399200" cy="4663500"/>
            </a:xfrm>
          </p:grpSpPr>
          <p:sp>
            <p:nvSpPr>
              <p:cNvPr id="1568" name="Google Shape;1568;p10"/>
              <p:cNvSpPr/>
              <p:nvPr/>
            </p:nvSpPr>
            <p:spPr>
              <a:xfrm rot="-2829916">
                <a:off x="4614371" y="4087528"/>
                <a:ext cx="5681983" cy="730899"/>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69" name="Google Shape;1569;p10"/>
              <p:cNvSpPr/>
              <p:nvPr/>
            </p:nvSpPr>
            <p:spPr>
              <a:xfrm rot="-2827716">
                <a:off x="4550710" y="4118522"/>
                <a:ext cx="5660315" cy="509927"/>
              </a:xfrm>
              <a:custGeom>
                <a:avLst/>
                <a:gdLst/>
                <a:ahLst/>
                <a:cxnLst/>
                <a:rect l="l" t="t" r="r" b="b"/>
                <a:pathLst>
                  <a:path w="5663271" h="510193" extrusionOk="0">
                    <a:moveTo>
                      <a:pt x="5556235" y="107036"/>
                    </a:moveTo>
                    <a:cubicBezTo>
                      <a:pt x="5622367" y="173169"/>
                      <a:pt x="5663271" y="264530"/>
                      <a:pt x="5663271" y="365444"/>
                    </a:cubicBezTo>
                    <a:cubicBezTo>
                      <a:pt x="5663271" y="415902"/>
                      <a:pt x="5653045" y="463971"/>
                      <a:pt x="5634553" y="507693"/>
                    </a:cubicBezTo>
                    <a:lnTo>
                      <a:pt x="5633195" y="510193"/>
                    </a:lnTo>
                    <a:lnTo>
                      <a:pt x="5644501" y="473772"/>
                    </a:lnTo>
                    <a:cubicBezTo>
                      <a:pt x="5649369" y="449982"/>
                      <a:pt x="5651925" y="425351"/>
                      <a:pt x="5651925" y="400122"/>
                    </a:cubicBezTo>
                    <a:cubicBezTo>
                      <a:pt x="5651926" y="198292"/>
                      <a:pt x="5488311" y="34678"/>
                      <a:pt x="5286481" y="34677"/>
                    </a:cubicBezTo>
                    <a:lnTo>
                      <a:pt x="335370" y="34677"/>
                    </a:lnTo>
                    <a:cubicBezTo>
                      <a:pt x="209226" y="34677"/>
                      <a:pt x="98010" y="98589"/>
                      <a:pt x="32337" y="195798"/>
                    </a:cubicBezTo>
                    <a:lnTo>
                      <a:pt x="0" y="255374"/>
                    </a:lnTo>
                    <a:lnTo>
                      <a:pt x="9988" y="223197"/>
                    </a:lnTo>
                    <a:cubicBezTo>
                      <a:pt x="65466" y="92033"/>
                      <a:pt x="195343" y="-1"/>
                      <a:pt x="346715" y="0"/>
                    </a:cubicBezTo>
                    <a:lnTo>
                      <a:pt x="5297827" y="0"/>
                    </a:lnTo>
                    <a:cubicBezTo>
                      <a:pt x="5398741" y="0"/>
                      <a:pt x="5490103" y="40904"/>
                      <a:pt x="555623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0" name="Google Shape;1570;p10"/>
              <p:cNvSpPr/>
              <p:nvPr/>
            </p:nvSpPr>
            <p:spPr>
              <a:xfrm rot="-2827716">
                <a:off x="4703362" y="4278757"/>
                <a:ext cx="5660314" cy="509928"/>
              </a:xfrm>
              <a:custGeom>
                <a:avLst/>
                <a:gdLst/>
                <a:ahLst/>
                <a:cxnLst/>
                <a:rect l="l" t="t" r="r" b="b"/>
                <a:pathLst>
                  <a:path w="5663270" h="510194" extrusionOk="0">
                    <a:moveTo>
                      <a:pt x="5663270" y="254819"/>
                    </a:moveTo>
                    <a:lnTo>
                      <a:pt x="5653283" y="286996"/>
                    </a:lnTo>
                    <a:cubicBezTo>
                      <a:pt x="5597805" y="418160"/>
                      <a:pt x="5467928" y="510193"/>
                      <a:pt x="5316556" y="510193"/>
                    </a:cubicBezTo>
                    <a:lnTo>
                      <a:pt x="365445" y="510194"/>
                    </a:lnTo>
                    <a:cubicBezTo>
                      <a:pt x="163615" y="510194"/>
                      <a:pt x="0" y="346579"/>
                      <a:pt x="0" y="144749"/>
                    </a:cubicBezTo>
                    <a:cubicBezTo>
                      <a:pt x="0" y="94291"/>
                      <a:pt x="10226" y="46222"/>
                      <a:pt x="28718" y="2501"/>
                    </a:cubicBezTo>
                    <a:lnTo>
                      <a:pt x="30075" y="0"/>
                    </a:lnTo>
                    <a:lnTo>
                      <a:pt x="18770" y="36421"/>
                    </a:lnTo>
                    <a:cubicBezTo>
                      <a:pt x="13901" y="60210"/>
                      <a:pt x="11345" y="84843"/>
                      <a:pt x="11345" y="110071"/>
                    </a:cubicBezTo>
                    <a:cubicBezTo>
                      <a:pt x="11345" y="311901"/>
                      <a:pt x="174960" y="475516"/>
                      <a:pt x="376790" y="475516"/>
                    </a:cubicBezTo>
                    <a:lnTo>
                      <a:pt x="5327901" y="475516"/>
                    </a:lnTo>
                    <a:cubicBezTo>
                      <a:pt x="5454045" y="475516"/>
                      <a:pt x="5565261" y="411604"/>
                      <a:pt x="5630934" y="314394"/>
                    </a:cubicBezTo>
                    <a:lnTo>
                      <a:pt x="5663270" y="25481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71" name="Google Shape;1571;p10"/>
            <p:cNvGrpSpPr/>
            <p:nvPr/>
          </p:nvGrpSpPr>
          <p:grpSpPr>
            <a:xfrm>
              <a:off x="6109308" y="1266969"/>
              <a:ext cx="1644004" cy="1739794"/>
              <a:chOff x="7086948" y="2711938"/>
              <a:chExt cx="3990300" cy="4222800"/>
            </a:xfrm>
          </p:grpSpPr>
          <p:sp>
            <p:nvSpPr>
              <p:cNvPr id="1572" name="Google Shape;1572;p10"/>
              <p:cNvSpPr/>
              <p:nvPr/>
            </p:nvSpPr>
            <p:spPr>
              <a:xfrm rot="-2830071">
                <a:off x="6541696" y="4457889"/>
                <a:ext cx="5080804"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3" name="Google Shape;1573;p10"/>
              <p:cNvSpPr/>
              <p:nvPr/>
            </p:nvSpPr>
            <p:spPr>
              <a:xfrm rot="-2827716">
                <a:off x="6477943" y="4488751"/>
                <a:ext cx="5059349" cy="509926"/>
              </a:xfrm>
              <a:custGeom>
                <a:avLst/>
                <a:gdLst/>
                <a:ahLst/>
                <a:cxnLst/>
                <a:rect l="l" t="t" r="r" b="b"/>
                <a:pathLst>
                  <a:path w="5061991" h="510192" extrusionOk="0">
                    <a:moveTo>
                      <a:pt x="4954955" y="107036"/>
                    </a:moveTo>
                    <a:cubicBezTo>
                      <a:pt x="5021087" y="173169"/>
                      <a:pt x="5061991" y="264531"/>
                      <a:pt x="5061991" y="365445"/>
                    </a:cubicBezTo>
                    <a:cubicBezTo>
                      <a:pt x="5061991" y="415903"/>
                      <a:pt x="5051765" y="463972"/>
                      <a:pt x="5033272" y="507693"/>
                    </a:cubicBezTo>
                    <a:lnTo>
                      <a:pt x="5031916" y="510192"/>
                    </a:lnTo>
                    <a:lnTo>
                      <a:pt x="5043221" y="473773"/>
                    </a:lnTo>
                    <a:cubicBezTo>
                      <a:pt x="5048089" y="449983"/>
                      <a:pt x="5050646" y="425352"/>
                      <a:pt x="5050646" y="400123"/>
                    </a:cubicBezTo>
                    <a:cubicBezTo>
                      <a:pt x="5050646" y="198293"/>
                      <a:pt x="4887031" y="34678"/>
                      <a:pt x="4685200" y="34678"/>
                    </a:cubicBezTo>
                    <a:lnTo>
                      <a:pt x="335370" y="34678"/>
                    </a:lnTo>
                    <a:cubicBezTo>
                      <a:pt x="209226" y="34678"/>
                      <a:pt x="98010" y="98590"/>
                      <a:pt x="32336" y="195799"/>
                    </a:cubicBezTo>
                    <a:lnTo>
                      <a:pt x="0" y="255374"/>
                    </a:lnTo>
                    <a:lnTo>
                      <a:pt x="9988" y="223197"/>
                    </a:lnTo>
                    <a:cubicBezTo>
                      <a:pt x="65466" y="92034"/>
                      <a:pt x="195342" y="0"/>
                      <a:pt x="346715" y="0"/>
                    </a:cubicBezTo>
                    <a:lnTo>
                      <a:pt x="4696545" y="1"/>
                    </a:lnTo>
                    <a:cubicBezTo>
                      <a:pt x="4797461" y="1"/>
                      <a:pt x="4888822" y="40904"/>
                      <a:pt x="495495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4" name="Google Shape;1574;p10"/>
              <p:cNvSpPr/>
              <p:nvPr/>
            </p:nvSpPr>
            <p:spPr>
              <a:xfrm rot="-2827716">
                <a:off x="6630593" y="4648986"/>
                <a:ext cx="5059350" cy="509928"/>
              </a:xfrm>
              <a:custGeom>
                <a:avLst/>
                <a:gdLst/>
                <a:ahLst/>
                <a:cxnLst/>
                <a:rect l="l" t="t" r="r" b="b"/>
                <a:pathLst>
                  <a:path w="5061992" h="510194" extrusionOk="0">
                    <a:moveTo>
                      <a:pt x="5061992" y="254818"/>
                    </a:moveTo>
                    <a:lnTo>
                      <a:pt x="5052003" y="286996"/>
                    </a:lnTo>
                    <a:cubicBezTo>
                      <a:pt x="4996525" y="418160"/>
                      <a:pt x="4866649" y="510193"/>
                      <a:pt x="4715276" y="510194"/>
                    </a:cubicBezTo>
                    <a:lnTo>
                      <a:pt x="365445" y="510194"/>
                    </a:lnTo>
                    <a:cubicBezTo>
                      <a:pt x="163616" y="510194"/>
                      <a:pt x="0" y="346579"/>
                      <a:pt x="1" y="144749"/>
                    </a:cubicBezTo>
                    <a:cubicBezTo>
                      <a:pt x="1" y="94292"/>
                      <a:pt x="10227" y="46223"/>
                      <a:pt x="28719" y="2501"/>
                    </a:cubicBezTo>
                    <a:lnTo>
                      <a:pt x="30076" y="0"/>
                    </a:lnTo>
                    <a:lnTo>
                      <a:pt x="18771" y="36422"/>
                    </a:lnTo>
                    <a:cubicBezTo>
                      <a:pt x="13902" y="60211"/>
                      <a:pt x="11346" y="84843"/>
                      <a:pt x="11346" y="110072"/>
                    </a:cubicBezTo>
                    <a:cubicBezTo>
                      <a:pt x="11345" y="311901"/>
                      <a:pt x="174961" y="475517"/>
                      <a:pt x="376790" y="475516"/>
                    </a:cubicBezTo>
                    <a:lnTo>
                      <a:pt x="4726622" y="475516"/>
                    </a:lnTo>
                    <a:cubicBezTo>
                      <a:pt x="4852765" y="475516"/>
                      <a:pt x="4963982" y="411604"/>
                      <a:pt x="5029655" y="314395"/>
                    </a:cubicBezTo>
                    <a:lnTo>
                      <a:pt x="5061992"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75" name="Google Shape;1575;p10"/>
            <p:cNvGrpSpPr/>
            <p:nvPr/>
          </p:nvGrpSpPr>
          <p:grpSpPr>
            <a:xfrm>
              <a:off x="4533350" y="505715"/>
              <a:ext cx="1271601" cy="1347634"/>
              <a:chOff x="2032969" y="864182"/>
              <a:chExt cx="4314900" cy="4572900"/>
            </a:xfrm>
          </p:grpSpPr>
          <p:sp>
            <p:nvSpPr>
              <p:cNvPr id="1576" name="Google Shape;1576;p10"/>
              <p:cNvSpPr/>
              <p:nvPr/>
            </p:nvSpPr>
            <p:spPr>
              <a:xfrm rot="-2830053">
                <a:off x="1411304" y="2785182"/>
                <a:ext cx="5558230"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7" name="Google Shape;1577;p10"/>
              <p:cNvSpPr/>
              <p:nvPr/>
            </p:nvSpPr>
            <p:spPr>
              <a:xfrm rot="-2827716">
                <a:off x="1347693" y="2816223"/>
                <a:ext cx="5536567" cy="509927"/>
              </a:xfrm>
              <a:custGeom>
                <a:avLst/>
                <a:gdLst/>
                <a:ahLst/>
                <a:cxnLst/>
                <a:rect l="l" t="t" r="r" b="b"/>
                <a:pathLst>
                  <a:path w="5539459" h="510193" extrusionOk="0">
                    <a:moveTo>
                      <a:pt x="5432423" y="107037"/>
                    </a:moveTo>
                    <a:cubicBezTo>
                      <a:pt x="5498556" y="173170"/>
                      <a:pt x="5539459" y="264531"/>
                      <a:pt x="5539459" y="365446"/>
                    </a:cubicBezTo>
                    <a:cubicBezTo>
                      <a:pt x="5539459" y="415903"/>
                      <a:pt x="5529233" y="463972"/>
                      <a:pt x="5510741" y="507694"/>
                    </a:cubicBezTo>
                    <a:lnTo>
                      <a:pt x="5509384" y="510193"/>
                    </a:lnTo>
                    <a:lnTo>
                      <a:pt x="5520689" y="473773"/>
                    </a:lnTo>
                    <a:cubicBezTo>
                      <a:pt x="5525558" y="449984"/>
                      <a:pt x="5528114" y="425352"/>
                      <a:pt x="5528114" y="400124"/>
                    </a:cubicBezTo>
                    <a:cubicBezTo>
                      <a:pt x="5528114" y="198293"/>
                      <a:pt x="5364500" y="34678"/>
                      <a:pt x="5162669" y="34678"/>
                    </a:cubicBezTo>
                    <a:lnTo>
                      <a:pt x="335370" y="34678"/>
                    </a:lnTo>
                    <a:cubicBezTo>
                      <a:pt x="209226" y="34678"/>
                      <a:pt x="98010" y="98590"/>
                      <a:pt x="32337" y="195800"/>
                    </a:cubicBezTo>
                    <a:lnTo>
                      <a:pt x="0" y="255375"/>
                    </a:lnTo>
                    <a:lnTo>
                      <a:pt x="9988" y="223198"/>
                    </a:lnTo>
                    <a:cubicBezTo>
                      <a:pt x="65466" y="92034"/>
                      <a:pt x="195342" y="1"/>
                      <a:pt x="346715" y="0"/>
                    </a:cubicBezTo>
                    <a:lnTo>
                      <a:pt x="5174015" y="1"/>
                    </a:lnTo>
                    <a:cubicBezTo>
                      <a:pt x="5274930" y="1"/>
                      <a:pt x="5366291" y="40905"/>
                      <a:pt x="5432423"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8" name="Google Shape;1578;p10"/>
              <p:cNvSpPr/>
              <p:nvPr/>
            </p:nvSpPr>
            <p:spPr>
              <a:xfrm rot="-2827716">
                <a:off x="1500345" y="2976459"/>
                <a:ext cx="5536567" cy="509927"/>
              </a:xfrm>
              <a:custGeom>
                <a:avLst/>
                <a:gdLst/>
                <a:ahLst/>
                <a:cxnLst/>
                <a:rect l="l" t="t" r="r" b="b"/>
                <a:pathLst>
                  <a:path w="5539459" h="510193" extrusionOk="0">
                    <a:moveTo>
                      <a:pt x="5539459" y="254818"/>
                    </a:moveTo>
                    <a:lnTo>
                      <a:pt x="5529471" y="286996"/>
                    </a:lnTo>
                    <a:cubicBezTo>
                      <a:pt x="5473993" y="418159"/>
                      <a:pt x="5344117" y="510193"/>
                      <a:pt x="5192744" y="510193"/>
                    </a:cubicBezTo>
                    <a:lnTo>
                      <a:pt x="365445" y="510193"/>
                    </a:lnTo>
                    <a:cubicBezTo>
                      <a:pt x="163616" y="510193"/>
                      <a:pt x="0" y="346578"/>
                      <a:pt x="0" y="144749"/>
                    </a:cubicBezTo>
                    <a:cubicBezTo>
                      <a:pt x="0" y="94291"/>
                      <a:pt x="10226" y="46222"/>
                      <a:pt x="28718" y="2500"/>
                    </a:cubicBezTo>
                    <a:lnTo>
                      <a:pt x="30075" y="0"/>
                    </a:lnTo>
                    <a:lnTo>
                      <a:pt x="18770" y="36421"/>
                    </a:lnTo>
                    <a:cubicBezTo>
                      <a:pt x="13902" y="60210"/>
                      <a:pt x="11345" y="84842"/>
                      <a:pt x="11345" y="110071"/>
                    </a:cubicBezTo>
                    <a:cubicBezTo>
                      <a:pt x="11345" y="311900"/>
                      <a:pt x="174961" y="475516"/>
                      <a:pt x="376790" y="475515"/>
                    </a:cubicBezTo>
                    <a:lnTo>
                      <a:pt x="5204090" y="475515"/>
                    </a:lnTo>
                    <a:cubicBezTo>
                      <a:pt x="5330233" y="475515"/>
                      <a:pt x="5441449" y="411603"/>
                      <a:pt x="5507122" y="314394"/>
                    </a:cubicBezTo>
                    <a:lnTo>
                      <a:pt x="5539459"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79" name="Google Shape;1579;p10"/>
            <p:cNvGrpSpPr/>
            <p:nvPr/>
          </p:nvGrpSpPr>
          <p:grpSpPr>
            <a:xfrm>
              <a:off x="4535975" y="364983"/>
              <a:ext cx="1100782" cy="1169874"/>
              <a:chOff x="1316031" y="142329"/>
              <a:chExt cx="2671800" cy="2839500"/>
            </a:xfrm>
          </p:grpSpPr>
          <p:sp>
            <p:nvSpPr>
              <p:cNvPr id="1580" name="Google Shape;1580;p10"/>
              <p:cNvSpPr/>
              <p:nvPr/>
            </p:nvSpPr>
            <p:spPr>
              <a:xfrm rot="-2830044">
                <a:off x="893477" y="1370600"/>
                <a:ext cx="3516907" cy="382958"/>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1" name="Google Shape;1581;p10"/>
              <p:cNvSpPr/>
              <p:nvPr/>
            </p:nvSpPr>
            <p:spPr>
              <a:xfrm rot="-2827716">
                <a:off x="863305" y="1385770"/>
                <a:ext cx="3505215" cy="274960"/>
              </a:xfrm>
              <a:custGeom>
                <a:avLst/>
                <a:gdLst/>
                <a:ahLst/>
                <a:cxnLst/>
                <a:rect l="l" t="t" r="r" b="b"/>
                <a:pathLst>
                  <a:path w="3507046" h="275104" extrusionOk="0">
                    <a:moveTo>
                      <a:pt x="3450985" y="56062"/>
                    </a:moveTo>
                    <a:cubicBezTo>
                      <a:pt x="3485622" y="90699"/>
                      <a:pt x="3507046" y="138549"/>
                      <a:pt x="3507046" y="191404"/>
                    </a:cubicBezTo>
                    <a:cubicBezTo>
                      <a:pt x="3507046" y="217831"/>
                      <a:pt x="3501690" y="243008"/>
                      <a:pt x="3492004" y="265906"/>
                    </a:cubicBezTo>
                    <a:lnTo>
                      <a:pt x="3485803" y="275104"/>
                    </a:lnTo>
                    <a:lnTo>
                      <a:pt x="3495700" y="226082"/>
                    </a:lnTo>
                    <a:cubicBezTo>
                      <a:pt x="3495701" y="120372"/>
                      <a:pt x="3410007" y="34678"/>
                      <a:pt x="3304298" y="34679"/>
                    </a:cubicBezTo>
                    <a:lnTo>
                      <a:pt x="170160" y="34678"/>
                    </a:lnTo>
                    <a:cubicBezTo>
                      <a:pt x="117306" y="34678"/>
                      <a:pt x="69455" y="56102"/>
                      <a:pt x="34818" y="90739"/>
                    </a:cubicBezTo>
                    <a:lnTo>
                      <a:pt x="0" y="142381"/>
                    </a:lnTo>
                    <a:lnTo>
                      <a:pt x="5144" y="116901"/>
                    </a:lnTo>
                    <a:cubicBezTo>
                      <a:pt x="34200" y="48203"/>
                      <a:pt x="102224" y="1"/>
                      <a:pt x="181506" y="0"/>
                    </a:cubicBezTo>
                    <a:lnTo>
                      <a:pt x="3315643" y="1"/>
                    </a:lnTo>
                    <a:cubicBezTo>
                      <a:pt x="3368497" y="1"/>
                      <a:pt x="3416348" y="21424"/>
                      <a:pt x="3450985" y="56062"/>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2" name="Google Shape;1582;p10"/>
              <p:cNvSpPr/>
              <p:nvPr/>
            </p:nvSpPr>
            <p:spPr>
              <a:xfrm rot="-2827716">
                <a:off x="939100" y="1462710"/>
                <a:ext cx="3505215" cy="274959"/>
              </a:xfrm>
              <a:custGeom>
                <a:avLst/>
                <a:gdLst/>
                <a:ahLst/>
                <a:cxnLst/>
                <a:rect l="l" t="t" r="r" b="b"/>
                <a:pathLst>
                  <a:path w="3507046" h="275103" extrusionOk="0">
                    <a:moveTo>
                      <a:pt x="3507046" y="132723"/>
                    </a:moveTo>
                    <a:lnTo>
                      <a:pt x="3501902" y="158203"/>
                    </a:lnTo>
                    <a:cubicBezTo>
                      <a:pt x="3472846" y="226900"/>
                      <a:pt x="3404822" y="275103"/>
                      <a:pt x="3325540" y="275103"/>
                    </a:cubicBezTo>
                    <a:lnTo>
                      <a:pt x="191404" y="275103"/>
                    </a:lnTo>
                    <a:cubicBezTo>
                      <a:pt x="85694" y="275103"/>
                      <a:pt x="0" y="189409"/>
                      <a:pt x="0" y="83700"/>
                    </a:cubicBezTo>
                    <a:cubicBezTo>
                      <a:pt x="0" y="57272"/>
                      <a:pt x="5356" y="32096"/>
                      <a:pt x="15042" y="9197"/>
                    </a:cubicBezTo>
                    <a:lnTo>
                      <a:pt x="21243" y="0"/>
                    </a:lnTo>
                    <a:lnTo>
                      <a:pt x="11346" y="49022"/>
                    </a:lnTo>
                    <a:cubicBezTo>
                      <a:pt x="11345" y="154732"/>
                      <a:pt x="97039" y="240425"/>
                      <a:pt x="202749" y="240426"/>
                    </a:cubicBezTo>
                    <a:lnTo>
                      <a:pt x="3336885" y="240426"/>
                    </a:lnTo>
                    <a:cubicBezTo>
                      <a:pt x="3389740" y="240426"/>
                      <a:pt x="3437591" y="219002"/>
                      <a:pt x="3472228" y="184365"/>
                    </a:cubicBezTo>
                    <a:lnTo>
                      <a:pt x="3507046" y="13272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83" name="Google Shape;1583;p10"/>
            <p:cNvGrpSpPr/>
            <p:nvPr/>
          </p:nvGrpSpPr>
          <p:grpSpPr>
            <a:xfrm>
              <a:off x="5074175" y="364968"/>
              <a:ext cx="735834" cy="780410"/>
              <a:chOff x="1470547" y="379512"/>
              <a:chExt cx="1786005" cy="1894200"/>
            </a:xfrm>
          </p:grpSpPr>
          <p:sp>
            <p:nvSpPr>
              <p:cNvPr id="1584" name="Google Shape;1584;p10"/>
              <p:cNvSpPr/>
              <p:nvPr/>
            </p:nvSpPr>
            <p:spPr>
              <a:xfrm rot="-2829958">
                <a:off x="1188617" y="1198925"/>
                <a:ext cx="2346159" cy="255373"/>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5" name="Google Shape;1585;p10"/>
              <p:cNvSpPr/>
              <p:nvPr/>
            </p:nvSpPr>
            <p:spPr>
              <a:xfrm rot="-2827716">
                <a:off x="1150177" y="1217048"/>
                <a:ext cx="2344831" cy="148419"/>
              </a:xfrm>
              <a:custGeom>
                <a:avLst/>
                <a:gdLst/>
                <a:ahLst/>
                <a:cxnLst/>
                <a:rect l="l" t="t" r="r" b="b"/>
                <a:pathLst>
                  <a:path w="2346056" h="148497" extrusionOk="0">
                    <a:moveTo>
                      <a:pt x="2308660" y="37397"/>
                    </a:moveTo>
                    <a:cubicBezTo>
                      <a:pt x="2331765" y="60503"/>
                      <a:pt x="2346056" y="92423"/>
                      <a:pt x="2346056" y="127681"/>
                    </a:cubicBezTo>
                    <a:lnTo>
                      <a:pt x="2346055" y="127680"/>
                    </a:lnTo>
                    <a:lnTo>
                      <a:pt x="2341853" y="148497"/>
                    </a:lnTo>
                    <a:lnTo>
                      <a:pt x="2334695" y="113045"/>
                    </a:lnTo>
                    <a:cubicBezTo>
                      <a:pt x="2315313" y="67219"/>
                      <a:pt x="2269936" y="35064"/>
                      <a:pt x="2217049" y="35064"/>
                    </a:cubicBezTo>
                    <a:lnTo>
                      <a:pt x="126353" y="35064"/>
                    </a:lnTo>
                    <a:cubicBezTo>
                      <a:pt x="73466" y="35064"/>
                      <a:pt x="28089" y="67219"/>
                      <a:pt x="8706" y="113045"/>
                    </a:cubicBezTo>
                    <a:lnTo>
                      <a:pt x="2876" y="141924"/>
                    </a:lnTo>
                    <a:lnTo>
                      <a:pt x="0" y="127680"/>
                    </a:lnTo>
                    <a:lnTo>
                      <a:pt x="10034" y="77982"/>
                    </a:lnTo>
                    <a:cubicBezTo>
                      <a:pt x="29416" y="32155"/>
                      <a:pt x="74793" y="1"/>
                      <a:pt x="127680" y="1"/>
                    </a:cubicBezTo>
                    <a:lnTo>
                      <a:pt x="2218376" y="0"/>
                    </a:lnTo>
                    <a:cubicBezTo>
                      <a:pt x="2253634" y="0"/>
                      <a:pt x="2285554" y="14291"/>
                      <a:pt x="2308660" y="3739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6" name="Google Shape;1586;p10"/>
              <p:cNvSpPr/>
              <p:nvPr/>
            </p:nvSpPr>
            <p:spPr>
              <a:xfrm rot="-2827716">
                <a:off x="1232089" y="1286157"/>
                <a:ext cx="2344831" cy="148422"/>
              </a:xfrm>
              <a:custGeom>
                <a:avLst/>
                <a:gdLst/>
                <a:ahLst/>
                <a:cxnLst/>
                <a:rect l="l" t="t" r="r" b="b"/>
                <a:pathLst>
                  <a:path w="2346056" h="148500" extrusionOk="0">
                    <a:moveTo>
                      <a:pt x="2343180" y="6573"/>
                    </a:moveTo>
                    <a:lnTo>
                      <a:pt x="2346056" y="20821"/>
                    </a:lnTo>
                    <a:lnTo>
                      <a:pt x="2346055" y="20820"/>
                    </a:lnTo>
                    <a:cubicBezTo>
                      <a:pt x="2346055" y="91336"/>
                      <a:pt x="2288891" y="148500"/>
                      <a:pt x="2218375" y="148500"/>
                    </a:cubicBezTo>
                    <a:lnTo>
                      <a:pt x="127680" y="148499"/>
                    </a:lnTo>
                    <a:cubicBezTo>
                      <a:pt x="74793" y="148499"/>
                      <a:pt x="29416" y="116344"/>
                      <a:pt x="10034" y="70518"/>
                    </a:cubicBezTo>
                    <a:lnTo>
                      <a:pt x="0" y="20819"/>
                    </a:lnTo>
                    <a:lnTo>
                      <a:pt x="4203" y="0"/>
                    </a:lnTo>
                    <a:lnTo>
                      <a:pt x="11361" y="35454"/>
                    </a:lnTo>
                    <a:cubicBezTo>
                      <a:pt x="30744" y="81280"/>
                      <a:pt x="76120" y="113435"/>
                      <a:pt x="129007" y="113435"/>
                    </a:cubicBezTo>
                    <a:lnTo>
                      <a:pt x="2219702" y="113436"/>
                    </a:lnTo>
                    <a:cubicBezTo>
                      <a:pt x="2272589" y="113436"/>
                      <a:pt x="2317966" y="81282"/>
                      <a:pt x="2337348" y="35455"/>
                    </a:cubicBezTo>
                    <a:lnTo>
                      <a:pt x="2343180" y="657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87" name="Google Shape;1587;p10"/>
            <p:cNvGrpSpPr/>
            <p:nvPr/>
          </p:nvGrpSpPr>
          <p:grpSpPr>
            <a:xfrm>
              <a:off x="4395079" y="697217"/>
              <a:ext cx="1329882" cy="1409495"/>
              <a:chOff x="2075692" y="52828"/>
              <a:chExt cx="4347442" cy="4607700"/>
            </a:xfrm>
          </p:grpSpPr>
          <p:sp>
            <p:nvSpPr>
              <p:cNvPr id="1588" name="Google Shape;1588;p10"/>
              <p:cNvSpPr/>
              <p:nvPr/>
            </p:nvSpPr>
            <p:spPr>
              <a:xfrm rot="-2829994">
                <a:off x="1427732" y="2009381"/>
                <a:ext cx="5639319" cy="694594"/>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9" name="Google Shape;1589;p10"/>
              <p:cNvSpPr/>
              <p:nvPr/>
            </p:nvSpPr>
            <p:spPr>
              <a:xfrm rot="-2827716">
                <a:off x="1310940" y="2063599"/>
                <a:ext cx="5636336" cy="371302"/>
              </a:xfrm>
              <a:custGeom>
                <a:avLst/>
                <a:gdLst/>
                <a:ahLst/>
                <a:cxnLst/>
                <a:rect l="l" t="t" r="r" b="b"/>
                <a:pathLst>
                  <a:path w="5639280" h="371496" extrusionOk="0">
                    <a:moveTo>
                      <a:pt x="5537534" y="101745"/>
                    </a:moveTo>
                    <a:cubicBezTo>
                      <a:pt x="5600398" y="164609"/>
                      <a:pt x="5639280" y="251454"/>
                      <a:pt x="5639280" y="347381"/>
                    </a:cubicBezTo>
                    <a:lnTo>
                      <a:pt x="5636849" y="371496"/>
                    </a:lnTo>
                    <a:lnTo>
                      <a:pt x="5630895" y="312435"/>
                    </a:lnTo>
                    <a:cubicBezTo>
                      <a:pt x="5598503" y="154139"/>
                      <a:pt x="5458442" y="35063"/>
                      <a:pt x="5290571" y="35063"/>
                    </a:cubicBezTo>
                    <a:lnTo>
                      <a:pt x="346054" y="35063"/>
                    </a:lnTo>
                    <a:cubicBezTo>
                      <a:pt x="178182" y="35063"/>
                      <a:pt x="38122" y="154139"/>
                      <a:pt x="5731" y="312436"/>
                    </a:cubicBezTo>
                    <a:lnTo>
                      <a:pt x="1104" y="358331"/>
                    </a:lnTo>
                    <a:lnTo>
                      <a:pt x="0" y="347382"/>
                    </a:lnTo>
                    <a:cubicBezTo>
                      <a:pt x="0" y="155528"/>
                      <a:pt x="155527" y="-1"/>
                      <a:pt x="347382" y="0"/>
                    </a:cubicBezTo>
                    <a:lnTo>
                      <a:pt x="5291898" y="0"/>
                    </a:lnTo>
                    <a:cubicBezTo>
                      <a:pt x="5387825" y="0"/>
                      <a:pt x="5474670" y="38881"/>
                      <a:pt x="5537534" y="10174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90" name="Google Shape;1590;p10"/>
              <p:cNvSpPr/>
              <p:nvPr/>
            </p:nvSpPr>
            <p:spPr>
              <a:xfrm rot="-2827716">
                <a:off x="1551550" y="2279838"/>
                <a:ext cx="5636336" cy="371302"/>
              </a:xfrm>
              <a:custGeom>
                <a:avLst/>
                <a:gdLst/>
                <a:ahLst/>
                <a:cxnLst/>
                <a:rect l="l" t="t" r="r" b="b"/>
                <a:pathLst>
                  <a:path w="5639280" h="371496" extrusionOk="0">
                    <a:moveTo>
                      <a:pt x="5638176" y="13165"/>
                    </a:moveTo>
                    <a:lnTo>
                      <a:pt x="5639280" y="24114"/>
                    </a:lnTo>
                    <a:cubicBezTo>
                      <a:pt x="5639279" y="215968"/>
                      <a:pt x="5483752" y="371496"/>
                      <a:pt x="5291898" y="371496"/>
                    </a:cubicBezTo>
                    <a:lnTo>
                      <a:pt x="347382" y="371496"/>
                    </a:lnTo>
                    <a:cubicBezTo>
                      <a:pt x="155528" y="371496"/>
                      <a:pt x="-1" y="215969"/>
                      <a:pt x="0" y="24114"/>
                    </a:cubicBezTo>
                    <a:lnTo>
                      <a:pt x="2431" y="0"/>
                    </a:lnTo>
                    <a:lnTo>
                      <a:pt x="8385" y="59061"/>
                    </a:lnTo>
                    <a:cubicBezTo>
                      <a:pt x="40776" y="217356"/>
                      <a:pt x="180837" y="336432"/>
                      <a:pt x="348709" y="336432"/>
                    </a:cubicBezTo>
                    <a:lnTo>
                      <a:pt x="5293225" y="336433"/>
                    </a:lnTo>
                    <a:cubicBezTo>
                      <a:pt x="5461097" y="336432"/>
                      <a:pt x="5601157" y="217357"/>
                      <a:pt x="5633549" y="59060"/>
                    </a:cubicBezTo>
                    <a:lnTo>
                      <a:pt x="5638176"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91" name="Google Shape;1591;p10"/>
            <p:cNvGrpSpPr/>
            <p:nvPr/>
          </p:nvGrpSpPr>
          <p:grpSpPr>
            <a:xfrm rot="-1579579">
              <a:off x="7082645" y="166310"/>
              <a:ext cx="220954" cy="220954"/>
              <a:chOff x="8297437" y="2253663"/>
              <a:chExt cx="4117200" cy="4117200"/>
            </a:xfrm>
          </p:grpSpPr>
          <p:sp>
            <p:nvSpPr>
              <p:cNvPr id="1592" name="Google Shape;1592;p10"/>
              <p:cNvSpPr/>
              <p:nvPr/>
            </p:nvSpPr>
            <p:spPr>
              <a:xfrm rot="1902051">
                <a:off x="8860274" y="2816500"/>
                <a:ext cx="2991526" cy="2991526"/>
              </a:xfrm>
              <a:prstGeom prst="ellipse">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593" name="Google Shape;1593;p1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594" name="Google Shape;1594;p10"/>
            <p:cNvGrpSpPr/>
            <p:nvPr/>
          </p:nvGrpSpPr>
          <p:grpSpPr>
            <a:xfrm rot="-1577215">
              <a:off x="6419953" y="456772"/>
              <a:ext cx="189653" cy="189653"/>
              <a:chOff x="8297437" y="2253663"/>
              <a:chExt cx="4117200" cy="4117200"/>
            </a:xfrm>
          </p:grpSpPr>
          <p:sp>
            <p:nvSpPr>
              <p:cNvPr id="1595" name="Google Shape;1595;p10"/>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596" name="Google Shape;1596;p1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597" name="Google Shape;1597;p10"/>
            <p:cNvGrpSpPr/>
            <p:nvPr/>
          </p:nvGrpSpPr>
          <p:grpSpPr>
            <a:xfrm rot="-1567860">
              <a:off x="6963138" y="303534"/>
              <a:ext cx="121527" cy="121527"/>
              <a:chOff x="8297437" y="2253663"/>
              <a:chExt cx="4117200" cy="4117200"/>
            </a:xfrm>
          </p:grpSpPr>
          <p:sp>
            <p:nvSpPr>
              <p:cNvPr id="1598" name="Google Shape;1598;p10"/>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599" name="Google Shape;1599;p1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600" name="Google Shape;1600;p10"/>
            <p:cNvGrpSpPr/>
            <p:nvPr/>
          </p:nvGrpSpPr>
          <p:grpSpPr>
            <a:xfrm rot="-1576056">
              <a:off x="6760060" y="2416456"/>
              <a:ext cx="283743" cy="283743"/>
              <a:chOff x="8297437" y="2253663"/>
              <a:chExt cx="4117200" cy="4117200"/>
            </a:xfrm>
          </p:grpSpPr>
          <p:sp>
            <p:nvSpPr>
              <p:cNvPr id="1601" name="Google Shape;1601;p10"/>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602" name="Google Shape;1602;p1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603" name="Google Shape;1603;p10"/>
            <p:cNvGrpSpPr/>
            <p:nvPr/>
          </p:nvGrpSpPr>
          <p:grpSpPr>
            <a:xfrm rot="-1573441">
              <a:off x="6510118" y="1723880"/>
              <a:ext cx="154669" cy="154669"/>
              <a:chOff x="8297437" y="2253663"/>
              <a:chExt cx="4117200" cy="4117200"/>
            </a:xfrm>
          </p:grpSpPr>
          <p:sp>
            <p:nvSpPr>
              <p:cNvPr id="1604" name="Google Shape;1604;p10"/>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605" name="Google Shape;1605;p1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606" name="Google Shape;1606;p10"/>
            <p:cNvGrpSpPr/>
            <p:nvPr/>
          </p:nvGrpSpPr>
          <p:grpSpPr>
            <a:xfrm rot="-1573249">
              <a:off x="5771983" y="46743"/>
              <a:ext cx="275827" cy="275827"/>
              <a:chOff x="8297437" y="2253663"/>
              <a:chExt cx="4117200" cy="4117200"/>
            </a:xfrm>
          </p:grpSpPr>
          <p:sp>
            <p:nvSpPr>
              <p:cNvPr id="1607" name="Google Shape;1607;p10"/>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608" name="Google Shape;1608;p1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609" name="Google Shape;1609;p10"/>
            <p:cNvGrpSpPr/>
            <p:nvPr/>
          </p:nvGrpSpPr>
          <p:grpSpPr>
            <a:xfrm rot="-1577296">
              <a:off x="7116701" y="716767"/>
              <a:ext cx="152459" cy="152459"/>
              <a:chOff x="8297437" y="2253663"/>
              <a:chExt cx="4117200" cy="4117200"/>
            </a:xfrm>
          </p:grpSpPr>
          <p:sp>
            <p:nvSpPr>
              <p:cNvPr id="1610" name="Google Shape;1610;p10"/>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611" name="Google Shape;1611;p1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612" name="Google Shape;1612;p10"/>
            <p:cNvGrpSpPr/>
            <p:nvPr/>
          </p:nvGrpSpPr>
          <p:grpSpPr>
            <a:xfrm rot="-1567860">
              <a:off x="6848063" y="871601"/>
              <a:ext cx="121527" cy="121527"/>
              <a:chOff x="8297437" y="2253663"/>
              <a:chExt cx="4117200" cy="4117200"/>
            </a:xfrm>
          </p:grpSpPr>
          <p:sp>
            <p:nvSpPr>
              <p:cNvPr id="1613" name="Google Shape;1613;p10"/>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614" name="Google Shape;1614;p1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615" name="Google Shape;1615;p10"/>
            <p:cNvGrpSpPr/>
            <p:nvPr/>
          </p:nvGrpSpPr>
          <p:grpSpPr>
            <a:xfrm rot="-1572683">
              <a:off x="7426832" y="1873865"/>
              <a:ext cx="208804" cy="208804"/>
              <a:chOff x="8297437" y="2253663"/>
              <a:chExt cx="4117200" cy="4117200"/>
            </a:xfrm>
          </p:grpSpPr>
          <p:sp>
            <p:nvSpPr>
              <p:cNvPr id="1616" name="Google Shape;1616;p10"/>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617" name="Google Shape;1617;p1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618" name="Google Shape;1618;p10"/>
            <p:cNvGrpSpPr/>
            <p:nvPr/>
          </p:nvGrpSpPr>
          <p:grpSpPr>
            <a:xfrm>
              <a:off x="4469276" y="366140"/>
              <a:ext cx="789593" cy="837426"/>
              <a:chOff x="1470547" y="379512"/>
              <a:chExt cx="1786005" cy="1894200"/>
            </a:xfrm>
          </p:grpSpPr>
          <p:sp>
            <p:nvSpPr>
              <p:cNvPr id="1619" name="Google Shape;1619;p10"/>
              <p:cNvSpPr/>
              <p:nvPr/>
            </p:nvSpPr>
            <p:spPr>
              <a:xfrm rot="-2829958">
                <a:off x="1188617" y="1198925"/>
                <a:ext cx="2346159" cy="255373"/>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0" name="Google Shape;1620;p10"/>
              <p:cNvSpPr/>
              <p:nvPr/>
            </p:nvSpPr>
            <p:spPr>
              <a:xfrm rot="-2827716">
                <a:off x="1150177" y="1217048"/>
                <a:ext cx="2344831" cy="148419"/>
              </a:xfrm>
              <a:custGeom>
                <a:avLst/>
                <a:gdLst/>
                <a:ahLst/>
                <a:cxnLst/>
                <a:rect l="l" t="t" r="r" b="b"/>
                <a:pathLst>
                  <a:path w="2346056" h="148497" extrusionOk="0">
                    <a:moveTo>
                      <a:pt x="2308660" y="37397"/>
                    </a:moveTo>
                    <a:cubicBezTo>
                      <a:pt x="2331765" y="60503"/>
                      <a:pt x="2346056" y="92423"/>
                      <a:pt x="2346056" y="127681"/>
                    </a:cubicBezTo>
                    <a:lnTo>
                      <a:pt x="2346055" y="127680"/>
                    </a:lnTo>
                    <a:lnTo>
                      <a:pt x="2341853" y="148497"/>
                    </a:lnTo>
                    <a:lnTo>
                      <a:pt x="2334695" y="113045"/>
                    </a:lnTo>
                    <a:cubicBezTo>
                      <a:pt x="2315313" y="67219"/>
                      <a:pt x="2269936" y="35064"/>
                      <a:pt x="2217049" y="35064"/>
                    </a:cubicBezTo>
                    <a:lnTo>
                      <a:pt x="126353" y="35064"/>
                    </a:lnTo>
                    <a:cubicBezTo>
                      <a:pt x="73466" y="35064"/>
                      <a:pt x="28089" y="67219"/>
                      <a:pt x="8706" y="113045"/>
                    </a:cubicBezTo>
                    <a:lnTo>
                      <a:pt x="2876" y="141924"/>
                    </a:lnTo>
                    <a:lnTo>
                      <a:pt x="0" y="127680"/>
                    </a:lnTo>
                    <a:lnTo>
                      <a:pt x="10034" y="77982"/>
                    </a:lnTo>
                    <a:cubicBezTo>
                      <a:pt x="29416" y="32155"/>
                      <a:pt x="74793" y="1"/>
                      <a:pt x="127680" y="1"/>
                    </a:cubicBezTo>
                    <a:lnTo>
                      <a:pt x="2218376" y="0"/>
                    </a:lnTo>
                    <a:cubicBezTo>
                      <a:pt x="2253634" y="0"/>
                      <a:pt x="2285554" y="14291"/>
                      <a:pt x="2308660" y="3739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1" name="Google Shape;1621;p10"/>
              <p:cNvSpPr/>
              <p:nvPr/>
            </p:nvSpPr>
            <p:spPr>
              <a:xfrm rot="-2827716">
                <a:off x="1232089" y="1286157"/>
                <a:ext cx="2344831" cy="148422"/>
              </a:xfrm>
              <a:custGeom>
                <a:avLst/>
                <a:gdLst/>
                <a:ahLst/>
                <a:cxnLst/>
                <a:rect l="l" t="t" r="r" b="b"/>
                <a:pathLst>
                  <a:path w="2346056" h="148500" extrusionOk="0">
                    <a:moveTo>
                      <a:pt x="2343180" y="6573"/>
                    </a:moveTo>
                    <a:lnTo>
                      <a:pt x="2346056" y="20821"/>
                    </a:lnTo>
                    <a:lnTo>
                      <a:pt x="2346055" y="20820"/>
                    </a:lnTo>
                    <a:cubicBezTo>
                      <a:pt x="2346055" y="91336"/>
                      <a:pt x="2288891" y="148500"/>
                      <a:pt x="2218375" y="148500"/>
                    </a:cubicBezTo>
                    <a:lnTo>
                      <a:pt x="127680" y="148499"/>
                    </a:lnTo>
                    <a:cubicBezTo>
                      <a:pt x="74793" y="148499"/>
                      <a:pt x="29416" y="116344"/>
                      <a:pt x="10034" y="70518"/>
                    </a:cubicBezTo>
                    <a:lnTo>
                      <a:pt x="0" y="20819"/>
                    </a:lnTo>
                    <a:lnTo>
                      <a:pt x="4203" y="0"/>
                    </a:lnTo>
                    <a:lnTo>
                      <a:pt x="11361" y="35454"/>
                    </a:lnTo>
                    <a:cubicBezTo>
                      <a:pt x="30744" y="81280"/>
                      <a:pt x="76120" y="113435"/>
                      <a:pt x="129007" y="113435"/>
                    </a:cubicBezTo>
                    <a:lnTo>
                      <a:pt x="2219702" y="113436"/>
                    </a:lnTo>
                    <a:cubicBezTo>
                      <a:pt x="2272589" y="113436"/>
                      <a:pt x="2317966" y="81282"/>
                      <a:pt x="2337348" y="35455"/>
                    </a:cubicBezTo>
                    <a:lnTo>
                      <a:pt x="2343180" y="657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622" name="Google Shape;1622;p10"/>
          <p:cNvGrpSpPr/>
          <p:nvPr/>
        </p:nvGrpSpPr>
        <p:grpSpPr>
          <a:xfrm rot="-1574351">
            <a:off x="907489" y="6158971"/>
            <a:ext cx="550364" cy="550364"/>
            <a:chOff x="8297437" y="2253663"/>
            <a:chExt cx="4117200" cy="4117200"/>
          </a:xfrm>
        </p:grpSpPr>
        <p:sp>
          <p:nvSpPr>
            <p:cNvPr id="1623" name="Google Shape;1623;p10"/>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624" name="Google Shape;1624;p1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625" name="Google Shape;1625;p10"/>
          <p:cNvGrpSpPr/>
          <p:nvPr/>
        </p:nvGrpSpPr>
        <p:grpSpPr>
          <a:xfrm rot="-1572813">
            <a:off x="865032" y="5603601"/>
            <a:ext cx="300132" cy="300132"/>
            <a:chOff x="8297437" y="2253663"/>
            <a:chExt cx="4117200" cy="4117200"/>
          </a:xfrm>
        </p:grpSpPr>
        <p:sp>
          <p:nvSpPr>
            <p:cNvPr id="1626" name="Google Shape;1626;p10"/>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627" name="Google Shape;1627;p1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628" name="Google Shape;1628;p10"/>
          <p:cNvGrpSpPr/>
          <p:nvPr/>
        </p:nvGrpSpPr>
        <p:grpSpPr>
          <a:xfrm rot="-1574662">
            <a:off x="2911697" y="6368457"/>
            <a:ext cx="296081" cy="296081"/>
            <a:chOff x="8297437" y="2253663"/>
            <a:chExt cx="4117200" cy="4117200"/>
          </a:xfrm>
        </p:grpSpPr>
        <p:sp>
          <p:nvSpPr>
            <p:cNvPr id="1629" name="Google Shape;1629;p10"/>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630" name="Google Shape;1630;p1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631" name="Google Shape;1631;p10"/>
          <p:cNvGrpSpPr/>
          <p:nvPr/>
        </p:nvGrpSpPr>
        <p:grpSpPr>
          <a:xfrm rot="-1575143">
            <a:off x="189199" y="5636992"/>
            <a:ext cx="404901" cy="404901"/>
            <a:chOff x="8297437" y="2253663"/>
            <a:chExt cx="4117200" cy="4117200"/>
          </a:xfrm>
        </p:grpSpPr>
        <p:sp>
          <p:nvSpPr>
            <p:cNvPr id="1632" name="Google Shape;1632;p10"/>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633" name="Google Shape;1633;p10"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1634"/>
        <p:cNvGrpSpPr/>
        <p:nvPr/>
      </p:nvGrpSpPr>
      <p:grpSpPr>
        <a:xfrm>
          <a:off x="0" y="0"/>
          <a:ext cx="0" cy="0"/>
          <a:chOff x="0" y="0"/>
          <a:chExt cx="0" cy="0"/>
        </a:xfrm>
      </p:grpSpPr>
      <p:grpSp>
        <p:nvGrpSpPr>
          <p:cNvPr id="1635" name="Google Shape;1635;p11"/>
          <p:cNvGrpSpPr/>
          <p:nvPr/>
        </p:nvGrpSpPr>
        <p:grpSpPr>
          <a:xfrm>
            <a:off x="3346366" y="66264"/>
            <a:ext cx="4787701" cy="5081700"/>
            <a:chOff x="3346366" y="66264"/>
            <a:chExt cx="4787701" cy="5081700"/>
          </a:xfrm>
        </p:grpSpPr>
        <p:sp>
          <p:nvSpPr>
            <p:cNvPr id="1636" name="Google Shape;1636;p11"/>
            <p:cNvSpPr/>
            <p:nvPr/>
          </p:nvSpPr>
          <p:spPr>
            <a:xfrm rot="-2830000">
              <a:off x="2620494" y="2234983"/>
              <a:ext cx="6239445" cy="744262"/>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37" name="Google Shape;1637;p11"/>
            <p:cNvSpPr/>
            <p:nvPr/>
          </p:nvSpPr>
          <p:spPr>
            <a:xfrm rot="-2827716">
              <a:off x="2494786" y="2293359"/>
              <a:ext cx="6236242" cy="396002"/>
            </a:xfrm>
            <a:custGeom>
              <a:avLst/>
              <a:gdLst/>
              <a:ahLst/>
              <a:cxnLst/>
              <a:rect l="l" t="t" r="r" b="b"/>
              <a:pathLst>
                <a:path w="6239499" h="396209" extrusionOk="0">
                  <a:moveTo>
                    <a:pt x="6130512" y="108986"/>
                  </a:moveTo>
                  <a:cubicBezTo>
                    <a:pt x="6197850" y="176324"/>
                    <a:pt x="6239499" y="269349"/>
                    <a:pt x="6239499" y="372103"/>
                  </a:cubicBezTo>
                  <a:lnTo>
                    <a:pt x="6237069" y="396209"/>
                  </a:lnTo>
                  <a:lnTo>
                    <a:pt x="6230613" y="332172"/>
                  </a:lnTo>
                  <a:cubicBezTo>
                    <a:pt x="6195916" y="162611"/>
                    <a:pt x="6045889" y="35061"/>
                    <a:pt x="5866071" y="35061"/>
                  </a:cubicBezTo>
                  <a:lnTo>
                    <a:pt x="370776" y="35061"/>
                  </a:lnTo>
                  <a:cubicBezTo>
                    <a:pt x="190959" y="35061"/>
                    <a:pt x="40932" y="162611"/>
                    <a:pt x="6235" y="332172"/>
                  </a:cubicBezTo>
                  <a:lnTo>
                    <a:pt x="1105" y="383057"/>
                  </a:lnTo>
                  <a:lnTo>
                    <a:pt x="1" y="372102"/>
                  </a:lnTo>
                  <a:cubicBezTo>
                    <a:pt x="0" y="166596"/>
                    <a:pt x="166597" y="0"/>
                    <a:pt x="372102" y="0"/>
                  </a:cubicBezTo>
                  <a:lnTo>
                    <a:pt x="5867397" y="0"/>
                  </a:lnTo>
                  <a:cubicBezTo>
                    <a:pt x="5970150" y="0"/>
                    <a:pt x="6063175" y="41649"/>
                    <a:pt x="6130512" y="10898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38" name="Google Shape;1638;p11"/>
            <p:cNvSpPr/>
            <p:nvPr/>
          </p:nvSpPr>
          <p:spPr>
            <a:xfrm rot="-2827716">
              <a:off x="2746442" y="2526408"/>
              <a:ext cx="6236241" cy="396002"/>
            </a:xfrm>
            <a:custGeom>
              <a:avLst/>
              <a:gdLst/>
              <a:ahLst/>
              <a:cxnLst/>
              <a:rect l="l" t="t" r="r" b="b"/>
              <a:pathLst>
                <a:path w="6239498" h="396209" extrusionOk="0">
                  <a:moveTo>
                    <a:pt x="6238394" y="13152"/>
                  </a:moveTo>
                  <a:lnTo>
                    <a:pt x="6239498" y="24106"/>
                  </a:lnTo>
                  <a:cubicBezTo>
                    <a:pt x="6239498" y="229612"/>
                    <a:pt x="6072902" y="396208"/>
                    <a:pt x="5867396" y="396209"/>
                  </a:cubicBezTo>
                  <a:lnTo>
                    <a:pt x="372102" y="396208"/>
                  </a:lnTo>
                  <a:cubicBezTo>
                    <a:pt x="166596" y="396208"/>
                    <a:pt x="0" y="229612"/>
                    <a:pt x="0" y="24106"/>
                  </a:cubicBezTo>
                  <a:lnTo>
                    <a:pt x="2430" y="0"/>
                  </a:lnTo>
                  <a:lnTo>
                    <a:pt x="8886" y="64036"/>
                  </a:lnTo>
                  <a:cubicBezTo>
                    <a:pt x="43583" y="233597"/>
                    <a:pt x="193610" y="361147"/>
                    <a:pt x="373427" y="361147"/>
                  </a:cubicBezTo>
                  <a:lnTo>
                    <a:pt x="5868722" y="361148"/>
                  </a:lnTo>
                  <a:cubicBezTo>
                    <a:pt x="6048540" y="361147"/>
                    <a:pt x="6198567" y="233597"/>
                    <a:pt x="6233264" y="64037"/>
                  </a:cubicBezTo>
                  <a:lnTo>
                    <a:pt x="6238394"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39" name="Google Shape;1639;p11"/>
          <p:cNvGrpSpPr/>
          <p:nvPr/>
        </p:nvGrpSpPr>
        <p:grpSpPr>
          <a:xfrm>
            <a:off x="3765864" y="1195612"/>
            <a:ext cx="5193601" cy="5520600"/>
            <a:chOff x="3765864" y="1195612"/>
            <a:chExt cx="5193601" cy="5520600"/>
          </a:xfrm>
        </p:grpSpPr>
        <p:sp>
          <p:nvSpPr>
            <p:cNvPr id="1640" name="Google Shape;1640;p11"/>
            <p:cNvSpPr/>
            <p:nvPr/>
          </p:nvSpPr>
          <p:spPr>
            <a:xfrm rot="-2830008">
              <a:off x="2937359" y="3590462"/>
              <a:ext cx="6850611"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1" name="Google Shape;1641;p11"/>
            <p:cNvSpPr/>
            <p:nvPr/>
          </p:nvSpPr>
          <p:spPr>
            <a:xfrm rot="-2827716">
              <a:off x="2814227" y="3648150"/>
              <a:ext cx="6847034" cy="389347"/>
            </a:xfrm>
            <a:custGeom>
              <a:avLst/>
              <a:gdLst/>
              <a:ahLst/>
              <a:cxnLst/>
              <a:rect l="l" t="t" r="r" b="b"/>
              <a:pathLst>
                <a:path w="6850610" h="389550" extrusionOk="0">
                  <a:moveTo>
                    <a:pt x="6743574" y="107037"/>
                  </a:moveTo>
                  <a:cubicBezTo>
                    <a:pt x="6809707" y="173170"/>
                    <a:pt x="6850610" y="264531"/>
                    <a:pt x="6850610" y="365445"/>
                  </a:cubicBezTo>
                  <a:lnTo>
                    <a:pt x="6848180" y="389550"/>
                  </a:lnTo>
                  <a:lnTo>
                    <a:pt x="6841860" y="326857"/>
                  </a:lnTo>
                  <a:cubicBezTo>
                    <a:pt x="6807784" y="160330"/>
                    <a:pt x="6660442" y="35062"/>
                    <a:pt x="6483840" y="35062"/>
                  </a:cubicBezTo>
                  <a:lnTo>
                    <a:pt x="364120" y="35061"/>
                  </a:lnTo>
                  <a:cubicBezTo>
                    <a:pt x="187518" y="35062"/>
                    <a:pt x="40175" y="160329"/>
                    <a:pt x="6099" y="326857"/>
                  </a:cubicBezTo>
                  <a:lnTo>
                    <a:pt x="1105" y="376401"/>
                  </a:lnTo>
                  <a:lnTo>
                    <a:pt x="0" y="365446"/>
                  </a:lnTo>
                  <a:cubicBezTo>
                    <a:pt x="0" y="163616"/>
                    <a:pt x="163615" y="1"/>
                    <a:pt x="365445" y="0"/>
                  </a:cubicBezTo>
                  <a:lnTo>
                    <a:pt x="6485166" y="1"/>
                  </a:lnTo>
                  <a:cubicBezTo>
                    <a:pt x="6586081" y="1"/>
                    <a:pt x="6677442" y="40905"/>
                    <a:pt x="6743574"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2" name="Google Shape;1642;p11"/>
            <p:cNvSpPr/>
            <p:nvPr/>
          </p:nvSpPr>
          <p:spPr>
            <a:xfrm rot="-2827716">
              <a:off x="3061003" y="3876675"/>
              <a:ext cx="6847033" cy="389348"/>
            </a:xfrm>
            <a:custGeom>
              <a:avLst/>
              <a:gdLst/>
              <a:ahLst/>
              <a:cxnLst/>
              <a:rect l="l" t="t" r="r" b="b"/>
              <a:pathLst>
                <a:path w="6850609" h="389551" extrusionOk="0">
                  <a:moveTo>
                    <a:pt x="6849505" y="13149"/>
                  </a:moveTo>
                  <a:lnTo>
                    <a:pt x="6850609" y="24105"/>
                  </a:lnTo>
                  <a:cubicBezTo>
                    <a:pt x="6850609" y="225936"/>
                    <a:pt x="6686995" y="389551"/>
                    <a:pt x="6485165" y="389550"/>
                  </a:cubicBezTo>
                  <a:lnTo>
                    <a:pt x="365445" y="389551"/>
                  </a:lnTo>
                  <a:cubicBezTo>
                    <a:pt x="163615" y="389551"/>
                    <a:pt x="0" y="225936"/>
                    <a:pt x="0" y="24106"/>
                  </a:cubicBezTo>
                  <a:lnTo>
                    <a:pt x="2430" y="0"/>
                  </a:lnTo>
                  <a:lnTo>
                    <a:pt x="8750" y="62695"/>
                  </a:lnTo>
                  <a:cubicBezTo>
                    <a:pt x="42826" y="229222"/>
                    <a:pt x="190169" y="354490"/>
                    <a:pt x="366771" y="354490"/>
                  </a:cubicBezTo>
                  <a:lnTo>
                    <a:pt x="6486491" y="354489"/>
                  </a:lnTo>
                  <a:cubicBezTo>
                    <a:pt x="6663092" y="354490"/>
                    <a:pt x="6810434" y="229222"/>
                    <a:pt x="6844510" y="62694"/>
                  </a:cubicBezTo>
                  <a:lnTo>
                    <a:pt x="6849505" y="1314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43" name="Google Shape;1643;p11"/>
          <p:cNvGrpSpPr/>
          <p:nvPr/>
        </p:nvGrpSpPr>
        <p:grpSpPr>
          <a:xfrm>
            <a:off x="5031721" y="1309109"/>
            <a:ext cx="4394938" cy="4655100"/>
            <a:chOff x="5031721" y="1309109"/>
            <a:chExt cx="4394938" cy="4655100"/>
          </a:xfrm>
        </p:grpSpPr>
        <p:sp>
          <p:nvSpPr>
            <p:cNvPr id="1644" name="Google Shape;1644;p11"/>
            <p:cNvSpPr/>
            <p:nvPr/>
          </p:nvSpPr>
          <p:spPr>
            <a:xfrm rot="-2830055">
              <a:off x="4392113" y="3271209"/>
              <a:ext cx="5670316"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5" name="Google Shape;1645;p11"/>
            <p:cNvSpPr/>
            <p:nvPr/>
          </p:nvSpPr>
          <p:spPr>
            <a:xfrm rot="-2827716">
              <a:off x="4288978" y="3321658"/>
              <a:ext cx="5662529" cy="442790"/>
            </a:xfrm>
            <a:custGeom>
              <a:avLst/>
              <a:gdLst/>
              <a:ahLst/>
              <a:cxnLst/>
              <a:rect l="l" t="t" r="r" b="b"/>
              <a:pathLst>
                <a:path w="5665486" h="443021" extrusionOk="0">
                  <a:moveTo>
                    <a:pt x="5563222" y="107036"/>
                  </a:moveTo>
                  <a:cubicBezTo>
                    <a:pt x="5612821" y="156635"/>
                    <a:pt x="5648229" y="220426"/>
                    <a:pt x="5662834" y="291795"/>
                  </a:cubicBezTo>
                  <a:lnTo>
                    <a:pt x="5665486" y="318110"/>
                  </a:lnTo>
                  <a:lnTo>
                    <a:pt x="5645411" y="253438"/>
                  </a:lnTo>
                  <a:cubicBezTo>
                    <a:pt x="5589934" y="122275"/>
                    <a:pt x="5460057" y="30240"/>
                    <a:pt x="5308685" y="30241"/>
                  </a:cubicBezTo>
                  <a:lnTo>
                    <a:pt x="369317" y="30242"/>
                  </a:lnTo>
                  <a:cubicBezTo>
                    <a:pt x="167487" y="30242"/>
                    <a:pt x="3872" y="193856"/>
                    <a:pt x="3872" y="395686"/>
                  </a:cubicBezTo>
                  <a:lnTo>
                    <a:pt x="8643" y="443021"/>
                  </a:lnTo>
                  <a:lnTo>
                    <a:pt x="7425" y="439096"/>
                  </a:lnTo>
                  <a:cubicBezTo>
                    <a:pt x="2557" y="415306"/>
                    <a:pt x="0" y="390674"/>
                    <a:pt x="0" y="365445"/>
                  </a:cubicBezTo>
                  <a:cubicBezTo>
                    <a:pt x="0" y="163615"/>
                    <a:pt x="163615" y="0"/>
                    <a:pt x="365446" y="0"/>
                  </a:cubicBezTo>
                  <a:lnTo>
                    <a:pt x="5304813" y="0"/>
                  </a:lnTo>
                  <a:cubicBezTo>
                    <a:pt x="5405728" y="0"/>
                    <a:pt x="5497090" y="40904"/>
                    <a:pt x="556322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6" name="Google Shape;1646;p11"/>
            <p:cNvSpPr/>
            <p:nvPr/>
          </p:nvSpPr>
          <p:spPr>
            <a:xfrm rot="-2827716">
              <a:off x="4506872" y="3510328"/>
              <a:ext cx="5662530" cy="442790"/>
            </a:xfrm>
            <a:custGeom>
              <a:avLst/>
              <a:gdLst/>
              <a:ahLst/>
              <a:cxnLst/>
              <a:rect l="l" t="t" r="r" b="b"/>
              <a:pathLst>
                <a:path w="5665487" h="443021" extrusionOk="0">
                  <a:moveTo>
                    <a:pt x="5656843" y="0"/>
                  </a:moveTo>
                  <a:lnTo>
                    <a:pt x="5658062" y="3926"/>
                  </a:lnTo>
                  <a:cubicBezTo>
                    <a:pt x="5662930" y="27716"/>
                    <a:pt x="5665487" y="52348"/>
                    <a:pt x="5665487" y="77576"/>
                  </a:cubicBezTo>
                  <a:cubicBezTo>
                    <a:pt x="5665487" y="279406"/>
                    <a:pt x="5501871" y="443021"/>
                    <a:pt x="5300042" y="443020"/>
                  </a:cubicBezTo>
                  <a:lnTo>
                    <a:pt x="360674" y="443021"/>
                  </a:lnTo>
                  <a:cubicBezTo>
                    <a:pt x="184073" y="443021"/>
                    <a:pt x="36730" y="317754"/>
                    <a:pt x="2653" y="151227"/>
                  </a:cubicBezTo>
                  <a:lnTo>
                    <a:pt x="0" y="124911"/>
                  </a:lnTo>
                  <a:lnTo>
                    <a:pt x="20076" y="189583"/>
                  </a:lnTo>
                  <a:cubicBezTo>
                    <a:pt x="75554" y="320747"/>
                    <a:pt x="205430" y="412780"/>
                    <a:pt x="356803" y="412780"/>
                  </a:cubicBezTo>
                  <a:lnTo>
                    <a:pt x="5296170" y="412779"/>
                  </a:lnTo>
                  <a:cubicBezTo>
                    <a:pt x="5498000" y="412780"/>
                    <a:pt x="5661616" y="249165"/>
                    <a:pt x="5661615" y="47335"/>
                  </a:cubicBezTo>
                  <a:lnTo>
                    <a:pt x="5656843" y="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47" name="Google Shape;1647;p11"/>
          <p:cNvGrpSpPr/>
          <p:nvPr/>
        </p:nvGrpSpPr>
        <p:grpSpPr>
          <a:xfrm>
            <a:off x="905180" y="112533"/>
            <a:ext cx="4401720" cy="4660800"/>
            <a:chOff x="905180" y="112533"/>
            <a:chExt cx="4401720" cy="4660800"/>
          </a:xfrm>
        </p:grpSpPr>
        <p:sp>
          <p:nvSpPr>
            <p:cNvPr id="1648" name="Google Shape;1648;p11"/>
            <p:cNvSpPr/>
            <p:nvPr/>
          </p:nvSpPr>
          <p:spPr>
            <a:xfrm rot="-2829934">
              <a:off x="271998" y="2070056"/>
              <a:ext cx="5664365" cy="745754"/>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9" name="Google Shape;1649;p11"/>
            <p:cNvSpPr/>
            <p:nvPr/>
          </p:nvSpPr>
          <p:spPr>
            <a:xfrm rot="-2827716">
              <a:off x="404987" y="2361893"/>
              <a:ext cx="5661343" cy="396733"/>
            </a:xfrm>
            <a:custGeom>
              <a:avLst/>
              <a:gdLst/>
              <a:ahLst/>
              <a:cxnLst/>
              <a:rect l="l" t="t" r="r" b="b"/>
              <a:pathLst>
                <a:path w="5664300" h="396940" extrusionOk="0">
                  <a:moveTo>
                    <a:pt x="5663198" y="13201"/>
                  </a:moveTo>
                  <a:lnTo>
                    <a:pt x="5664300" y="24132"/>
                  </a:lnTo>
                  <a:cubicBezTo>
                    <a:pt x="5664300" y="230029"/>
                    <a:pt x="5497388" y="396940"/>
                    <a:pt x="5291491" y="396940"/>
                  </a:cubicBezTo>
                  <a:lnTo>
                    <a:pt x="372808" y="396940"/>
                  </a:lnTo>
                  <a:cubicBezTo>
                    <a:pt x="166912" y="396940"/>
                    <a:pt x="1" y="230028"/>
                    <a:pt x="0" y="24132"/>
                  </a:cubicBezTo>
                  <a:lnTo>
                    <a:pt x="2433" y="0"/>
                  </a:lnTo>
                  <a:lnTo>
                    <a:pt x="8905" y="64205"/>
                  </a:lnTo>
                  <a:cubicBezTo>
                    <a:pt x="43668" y="234087"/>
                    <a:pt x="193980" y="361878"/>
                    <a:pt x="374138" y="361879"/>
                  </a:cubicBezTo>
                  <a:lnTo>
                    <a:pt x="5292822" y="361879"/>
                  </a:lnTo>
                  <a:cubicBezTo>
                    <a:pt x="5472981" y="361879"/>
                    <a:pt x="5623293" y="234087"/>
                    <a:pt x="5658056" y="64205"/>
                  </a:cubicBezTo>
                  <a:lnTo>
                    <a:pt x="5663198" y="13201"/>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50" name="Google Shape;1650;p11"/>
          <p:cNvGrpSpPr/>
          <p:nvPr/>
        </p:nvGrpSpPr>
        <p:grpSpPr>
          <a:xfrm>
            <a:off x="4789281" y="622548"/>
            <a:ext cx="4320760" cy="4575000"/>
            <a:chOff x="4789281" y="622548"/>
            <a:chExt cx="4320760" cy="4575000"/>
          </a:xfrm>
        </p:grpSpPr>
        <p:sp>
          <p:nvSpPr>
            <p:cNvPr id="1651" name="Google Shape;1651;p11"/>
            <p:cNvSpPr/>
            <p:nvPr/>
          </p:nvSpPr>
          <p:spPr>
            <a:xfrm rot="-2829984">
              <a:off x="4167184" y="2544598"/>
              <a:ext cx="5561198"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52" name="Google Shape;1652;p11"/>
            <p:cNvSpPr/>
            <p:nvPr/>
          </p:nvSpPr>
          <p:spPr>
            <a:xfrm rot="-2827716">
              <a:off x="4043638" y="2601761"/>
              <a:ext cx="5558206" cy="389373"/>
            </a:xfrm>
            <a:custGeom>
              <a:avLst/>
              <a:gdLst/>
              <a:ahLst/>
              <a:cxnLst/>
              <a:rect l="l" t="t" r="r" b="b"/>
              <a:pathLst>
                <a:path w="5561109" h="389576" extrusionOk="0">
                  <a:moveTo>
                    <a:pt x="5454073" y="107036"/>
                  </a:moveTo>
                  <a:cubicBezTo>
                    <a:pt x="5520206" y="173169"/>
                    <a:pt x="5561109" y="264530"/>
                    <a:pt x="5561109" y="365446"/>
                  </a:cubicBezTo>
                  <a:lnTo>
                    <a:pt x="5558677" y="389576"/>
                  </a:lnTo>
                  <a:lnTo>
                    <a:pt x="5552354" y="326857"/>
                  </a:lnTo>
                  <a:cubicBezTo>
                    <a:pt x="5518278" y="160330"/>
                    <a:pt x="5370936" y="35062"/>
                    <a:pt x="5194334" y="35062"/>
                  </a:cubicBezTo>
                  <a:lnTo>
                    <a:pt x="364115" y="35063"/>
                  </a:lnTo>
                  <a:cubicBezTo>
                    <a:pt x="187514" y="35062"/>
                    <a:pt x="40171" y="160330"/>
                    <a:pt x="6095" y="326857"/>
                  </a:cubicBezTo>
                  <a:lnTo>
                    <a:pt x="1103" y="376376"/>
                  </a:lnTo>
                  <a:lnTo>
                    <a:pt x="1" y="365445"/>
                  </a:lnTo>
                  <a:cubicBezTo>
                    <a:pt x="0" y="163616"/>
                    <a:pt x="163616" y="1"/>
                    <a:pt x="365446" y="1"/>
                  </a:cubicBezTo>
                  <a:lnTo>
                    <a:pt x="5195665" y="0"/>
                  </a:lnTo>
                  <a:cubicBezTo>
                    <a:pt x="5296580" y="0"/>
                    <a:pt x="5387941" y="40904"/>
                    <a:pt x="5454073"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53" name="Google Shape;1653;p11"/>
            <p:cNvSpPr/>
            <p:nvPr/>
          </p:nvSpPr>
          <p:spPr>
            <a:xfrm rot="-2827716">
              <a:off x="4297479" y="2830271"/>
              <a:ext cx="5558206" cy="389373"/>
            </a:xfrm>
            <a:custGeom>
              <a:avLst/>
              <a:gdLst/>
              <a:ahLst/>
              <a:cxnLst/>
              <a:rect l="l" t="t" r="r" b="b"/>
              <a:pathLst>
                <a:path w="5561109" h="389576" extrusionOk="0">
                  <a:moveTo>
                    <a:pt x="5560007" y="13200"/>
                  </a:moveTo>
                  <a:lnTo>
                    <a:pt x="5561109" y="24131"/>
                  </a:lnTo>
                  <a:cubicBezTo>
                    <a:pt x="5561109" y="225961"/>
                    <a:pt x="5397494" y="389576"/>
                    <a:pt x="5195663" y="389576"/>
                  </a:cubicBezTo>
                  <a:lnTo>
                    <a:pt x="365445" y="389576"/>
                  </a:lnTo>
                  <a:cubicBezTo>
                    <a:pt x="163615" y="389576"/>
                    <a:pt x="0" y="225961"/>
                    <a:pt x="0" y="24131"/>
                  </a:cubicBezTo>
                  <a:lnTo>
                    <a:pt x="2433" y="0"/>
                  </a:lnTo>
                  <a:lnTo>
                    <a:pt x="8755" y="62720"/>
                  </a:lnTo>
                  <a:cubicBezTo>
                    <a:pt x="42832" y="229247"/>
                    <a:pt x="190174" y="354515"/>
                    <a:pt x="366776" y="354515"/>
                  </a:cubicBezTo>
                  <a:lnTo>
                    <a:pt x="5196994" y="354515"/>
                  </a:lnTo>
                  <a:cubicBezTo>
                    <a:pt x="5373596" y="354515"/>
                    <a:pt x="5520939" y="229247"/>
                    <a:pt x="5555015" y="62719"/>
                  </a:cubicBezTo>
                  <a:lnTo>
                    <a:pt x="5560007"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54" name="Google Shape;1654;p11"/>
          <p:cNvGrpSpPr/>
          <p:nvPr/>
        </p:nvGrpSpPr>
        <p:grpSpPr>
          <a:xfrm>
            <a:off x="6808533" y="1745708"/>
            <a:ext cx="4401400" cy="4662000"/>
            <a:chOff x="6808533" y="1745708"/>
            <a:chExt cx="4401400" cy="4662000"/>
          </a:xfrm>
        </p:grpSpPr>
        <p:sp>
          <p:nvSpPr>
            <p:cNvPr id="1655" name="Google Shape;1655;p11"/>
            <p:cNvSpPr/>
            <p:nvPr/>
          </p:nvSpPr>
          <p:spPr>
            <a:xfrm rot="-2829965">
              <a:off x="6167451" y="3711259"/>
              <a:ext cx="5679863"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56" name="Google Shape;1656;p11"/>
            <p:cNvSpPr/>
            <p:nvPr/>
          </p:nvSpPr>
          <p:spPr>
            <a:xfrm rot="-2827716">
              <a:off x="6043945" y="3768489"/>
              <a:ext cx="5676734" cy="389373"/>
            </a:xfrm>
            <a:custGeom>
              <a:avLst/>
              <a:gdLst/>
              <a:ahLst/>
              <a:cxnLst/>
              <a:rect l="l" t="t" r="r" b="b"/>
              <a:pathLst>
                <a:path w="5679699" h="389576" extrusionOk="0">
                  <a:moveTo>
                    <a:pt x="5572662" y="107036"/>
                  </a:moveTo>
                  <a:cubicBezTo>
                    <a:pt x="5638795" y="173169"/>
                    <a:pt x="5679699" y="264530"/>
                    <a:pt x="5679699" y="365445"/>
                  </a:cubicBezTo>
                  <a:lnTo>
                    <a:pt x="5677266" y="389576"/>
                  </a:lnTo>
                  <a:lnTo>
                    <a:pt x="5670943" y="326856"/>
                  </a:lnTo>
                  <a:cubicBezTo>
                    <a:pt x="5636867" y="160329"/>
                    <a:pt x="5489524" y="35062"/>
                    <a:pt x="5312922" y="35062"/>
                  </a:cubicBezTo>
                  <a:lnTo>
                    <a:pt x="364115" y="35062"/>
                  </a:lnTo>
                  <a:cubicBezTo>
                    <a:pt x="187513" y="35062"/>
                    <a:pt x="40170" y="160329"/>
                    <a:pt x="6094" y="326857"/>
                  </a:cubicBezTo>
                  <a:lnTo>
                    <a:pt x="1102" y="376376"/>
                  </a:lnTo>
                  <a:lnTo>
                    <a:pt x="0" y="365445"/>
                  </a:lnTo>
                  <a:cubicBezTo>
                    <a:pt x="0" y="163615"/>
                    <a:pt x="163616" y="1"/>
                    <a:pt x="365446" y="1"/>
                  </a:cubicBezTo>
                  <a:lnTo>
                    <a:pt x="5314253" y="0"/>
                  </a:lnTo>
                  <a:cubicBezTo>
                    <a:pt x="5415168" y="0"/>
                    <a:pt x="5506530" y="40904"/>
                    <a:pt x="557266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57" name="Google Shape;1657;p11"/>
            <p:cNvSpPr/>
            <p:nvPr/>
          </p:nvSpPr>
          <p:spPr>
            <a:xfrm rot="-2827716">
              <a:off x="6297786" y="3996999"/>
              <a:ext cx="5676733" cy="389373"/>
            </a:xfrm>
            <a:custGeom>
              <a:avLst/>
              <a:gdLst/>
              <a:ahLst/>
              <a:cxnLst/>
              <a:rect l="l" t="t" r="r" b="b"/>
              <a:pathLst>
                <a:path w="5679698" h="389576" extrusionOk="0">
                  <a:moveTo>
                    <a:pt x="5678596" y="13200"/>
                  </a:moveTo>
                  <a:lnTo>
                    <a:pt x="5679698" y="24131"/>
                  </a:lnTo>
                  <a:cubicBezTo>
                    <a:pt x="5679698" y="225961"/>
                    <a:pt x="5516083" y="389575"/>
                    <a:pt x="5314252" y="389575"/>
                  </a:cubicBezTo>
                  <a:lnTo>
                    <a:pt x="365445" y="389576"/>
                  </a:lnTo>
                  <a:cubicBezTo>
                    <a:pt x="163615" y="389576"/>
                    <a:pt x="0" y="225961"/>
                    <a:pt x="0" y="24131"/>
                  </a:cubicBezTo>
                  <a:lnTo>
                    <a:pt x="2432" y="0"/>
                  </a:lnTo>
                  <a:lnTo>
                    <a:pt x="8755" y="62720"/>
                  </a:lnTo>
                  <a:cubicBezTo>
                    <a:pt x="42832" y="229247"/>
                    <a:pt x="190174" y="354514"/>
                    <a:pt x="366775" y="354515"/>
                  </a:cubicBezTo>
                  <a:lnTo>
                    <a:pt x="5315583" y="354514"/>
                  </a:lnTo>
                  <a:cubicBezTo>
                    <a:pt x="5492185" y="354514"/>
                    <a:pt x="5639528" y="229246"/>
                    <a:pt x="5673604" y="62719"/>
                  </a:cubicBezTo>
                  <a:lnTo>
                    <a:pt x="5678596"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58" name="Google Shape;1658;p11"/>
          <p:cNvGrpSpPr/>
          <p:nvPr/>
        </p:nvGrpSpPr>
        <p:grpSpPr>
          <a:xfrm>
            <a:off x="5824532" y="1155331"/>
            <a:ext cx="4354159" cy="4603200"/>
            <a:chOff x="5824532" y="1155331"/>
            <a:chExt cx="4354159" cy="4603200"/>
          </a:xfrm>
        </p:grpSpPr>
        <p:sp>
          <p:nvSpPr>
            <p:cNvPr id="1659" name="Google Shape;1659;p11"/>
            <p:cNvSpPr/>
            <p:nvPr/>
          </p:nvSpPr>
          <p:spPr>
            <a:xfrm rot="-2830004">
              <a:off x="5196271" y="3091482"/>
              <a:ext cx="5599622" cy="730899"/>
            </a:xfrm>
            <a:prstGeom prst="roundRect">
              <a:avLst>
                <a:gd name="adj" fmla="val 50000"/>
              </a:avLst>
            </a:prstGeom>
            <a:solidFill>
              <a:schemeClr val="accent5"/>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0" name="Google Shape;1660;p11"/>
            <p:cNvSpPr/>
            <p:nvPr/>
          </p:nvSpPr>
          <p:spPr>
            <a:xfrm rot="-2827716">
              <a:off x="5072700" y="3148580"/>
              <a:ext cx="5596872" cy="389350"/>
            </a:xfrm>
            <a:custGeom>
              <a:avLst/>
              <a:gdLst/>
              <a:ahLst/>
              <a:cxnLst/>
              <a:rect l="l" t="t" r="r" b="b"/>
              <a:pathLst>
                <a:path w="5599795" h="389553" extrusionOk="0">
                  <a:moveTo>
                    <a:pt x="5492759" y="107036"/>
                  </a:moveTo>
                  <a:cubicBezTo>
                    <a:pt x="5558891" y="173169"/>
                    <a:pt x="5599795" y="264530"/>
                    <a:pt x="5599795" y="365445"/>
                  </a:cubicBezTo>
                  <a:lnTo>
                    <a:pt x="5597364" y="389553"/>
                  </a:lnTo>
                  <a:lnTo>
                    <a:pt x="5591045" y="326860"/>
                  </a:lnTo>
                  <a:cubicBezTo>
                    <a:pt x="5556968" y="160333"/>
                    <a:pt x="5409625" y="35065"/>
                    <a:pt x="5233024" y="35065"/>
                  </a:cubicBezTo>
                  <a:lnTo>
                    <a:pt x="364119" y="35066"/>
                  </a:lnTo>
                  <a:cubicBezTo>
                    <a:pt x="187518" y="35065"/>
                    <a:pt x="40175" y="160333"/>
                    <a:pt x="6099" y="326860"/>
                  </a:cubicBezTo>
                  <a:lnTo>
                    <a:pt x="1105" y="376401"/>
                  </a:lnTo>
                  <a:lnTo>
                    <a:pt x="0" y="365445"/>
                  </a:lnTo>
                  <a:cubicBezTo>
                    <a:pt x="0" y="163615"/>
                    <a:pt x="163615" y="0"/>
                    <a:pt x="365444" y="1"/>
                  </a:cubicBezTo>
                  <a:lnTo>
                    <a:pt x="5234350" y="0"/>
                  </a:lnTo>
                  <a:cubicBezTo>
                    <a:pt x="5335265" y="0"/>
                    <a:pt x="5426626" y="40904"/>
                    <a:pt x="5492759"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1" name="Google Shape;1661;p11"/>
            <p:cNvSpPr/>
            <p:nvPr/>
          </p:nvSpPr>
          <p:spPr>
            <a:xfrm rot="-2827716">
              <a:off x="5333650" y="3377103"/>
              <a:ext cx="5596872" cy="389351"/>
            </a:xfrm>
            <a:custGeom>
              <a:avLst/>
              <a:gdLst/>
              <a:ahLst/>
              <a:cxnLst/>
              <a:rect l="l" t="t" r="r" b="b"/>
              <a:pathLst>
                <a:path w="5599795" h="389554" extrusionOk="0">
                  <a:moveTo>
                    <a:pt x="5598690" y="13152"/>
                  </a:moveTo>
                  <a:lnTo>
                    <a:pt x="5599795" y="24109"/>
                  </a:lnTo>
                  <a:cubicBezTo>
                    <a:pt x="5599795" y="225939"/>
                    <a:pt x="5436180" y="389554"/>
                    <a:pt x="5234350" y="389554"/>
                  </a:cubicBezTo>
                  <a:lnTo>
                    <a:pt x="365445" y="389554"/>
                  </a:lnTo>
                  <a:cubicBezTo>
                    <a:pt x="163614" y="389554"/>
                    <a:pt x="0" y="225939"/>
                    <a:pt x="0" y="24109"/>
                  </a:cubicBezTo>
                  <a:lnTo>
                    <a:pt x="2431" y="0"/>
                  </a:lnTo>
                  <a:lnTo>
                    <a:pt x="8750" y="62694"/>
                  </a:lnTo>
                  <a:cubicBezTo>
                    <a:pt x="42827" y="229221"/>
                    <a:pt x="190169" y="354489"/>
                    <a:pt x="366771" y="354489"/>
                  </a:cubicBezTo>
                  <a:lnTo>
                    <a:pt x="5235676" y="354489"/>
                  </a:lnTo>
                  <a:cubicBezTo>
                    <a:pt x="5412277" y="354489"/>
                    <a:pt x="5559620" y="229221"/>
                    <a:pt x="5593696" y="62694"/>
                  </a:cubicBezTo>
                  <a:lnTo>
                    <a:pt x="5598690"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62" name="Google Shape;1662;p11"/>
          <p:cNvGrpSpPr/>
          <p:nvPr/>
        </p:nvGrpSpPr>
        <p:grpSpPr>
          <a:xfrm>
            <a:off x="2134683" y="1406427"/>
            <a:ext cx="4494099" cy="4755300"/>
            <a:chOff x="2134683" y="1406427"/>
            <a:chExt cx="4494099" cy="4755300"/>
          </a:xfrm>
        </p:grpSpPr>
        <p:sp>
          <p:nvSpPr>
            <p:cNvPr id="1663" name="Google Shape;1663;p11"/>
            <p:cNvSpPr/>
            <p:nvPr/>
          </p:nvSpPr>
          <p:spPr>
            <a:xfrm rot="-2829977">
              <a:off x="1469270" y="3422451"/>
              <a:ext cx="5814027" cy="723252"/>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4" name="Google Shape;1664;p11"/>
            <p:cNvSpPr/>
            <p:nvPr/>
          </p:nvSpPr>
          <p:spPr>
            <a:xfrm rot="-2827716">
              <a:off x="1347244" y="3479082"/>
              <a:ext cx="5810844" cy="385501"/>
            </a:xfrm>
            <a:custGeom>
              <a:avLst/>
              <a:gdLst/>
              <a:ahLst/>
              <a:cxnLst/>
              <a:rect l="l" t="t" r="r" b="b"/>
              <a:pathLst>
                <a:path w="5813879" h="385702" extrusionOk="0">
                  <a:moveTo>
                    <a:pt x="5707969" y="105910"/>
                  </a:moveTo>
                  <a:cubicBezTo>
                    <a:pt x="5773405" y="171347"/>
                    <a:pt x="5813879" y="261747"/>
                    <a:pt x="5813879" y="361600"/>
                  </a:cubicBezTo>
                  <a:lnTo>
                    <a:pt x="5813877" y="361600"/>
                  </a:lnTo>
                  <a:lnTo>
                    <a:pt x="5811448" y="385702"/>
                  </a:lnTo>
                  <a:lnTo>
                    <a:pt x="5805207" y="323791"/>
                  </a:lnTo>
                  <a:cubicBezTo>
                    <a:pt x="5771489" y="159015"/>
                    <a:pt x="5625695" y="35065"/>
                    <a:pt x="5450953" y="35065"/>
                  </a:cubicBezTo>
                  <a:lnTo>
                    <a:pt x="360274" y="35066"/>
                  </a:lnTo>
                  <a:cubicBezTo>
                    <a:pt x="185532" y="35065"/>
                    <a:pt x="39739" y="159016"/>
                    <a:pt x="6021" y="323791"/>
                  </a:cubicBezTo>
                  <a:lnTo>
                    <a:pt x="1105" y="372556"/>
                  </a:lnTo>
                  <a:lnTo>
                    <a:pt x="0" y="361600"/>
                  </a:lnTo>
                  <a:lnTo>
                    <a:pt x="7347" y="288725"/>
                  </a:lnTo>
                  <a:cubicBezTo>
                    <a:pt x="41065" y="123951"/>
                    <a:pt x="186858" y="0"/>
                    <a:pt x="361600" y="0"/>
                  </a:cubicBezTo>
                  <a:lnTo>
                    <a:pt x="5452279" y="0"/>
                  </a:lnTo>
                  <a:cubicBezTo>
                    <a:pt x="5552132" y="0"/>
                    <a:pt x="5642532" y="40474"/>
                    <a:pt x="5707969" y="10591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5" name="Google Shape;1665;p11"/>
            <p:cNvSpPr/>
            <p:nvPr/>
          </p:nvSpPr>
          <p:spPr>
            <a:xfrm rot="-2827716">
              <a:off x="1605376" y="3704992"/>
              <a:ext cx="5810844" cy="385508"/>
            </a:xfrm>
            <a:custGeom>
              <a:avLst/>
              <a:gdLst/>
              <a:ahLst/>
              <a:cxnLst/>
              <a:rect l="l" t="t" r="r" b="b"/>
              <a:pathLst>
                <a:path w="5813879" h="385709" extrusionOk="0">
                  <a:moveTo>
                    <a:pt x="5812774" y="13146"/>
                  </a:moveTo>
                  <a:lnTo>
                    <a:pt x="5813879" y="24109"/>
                  </a:lnTo>
                  <a:lnTo>
                    <a:pt x="5813878" y="24109"/>
                  </a:lnTo>
                  <a:cubicBezTo>
                    <a:pt x="5813877" y="223815"/>
                    <a:pt x="5651984" y="385709"/>
                    <a:pt x="5452278" y="385709"/>
                  </a:cubicBezTo>
                  <a:lnTo>
                    <a:pt x="361601" y="385708"/>
                  </a:lnTo>
                  <a:cubicBezTo>
                    <a:pt x="186857" y="385708"/>
                    <a:pt x="41065" y="261758"/>
                    <a:pt x="7347" y="96983"/>
                  </a:cubicBezTo>
                  <a:lnTo>
                    <a:pt x="0" y="24109"/>
                  </a:lnTo>
                  <a:lnTo>
                    <a:pt x="2431" y="0"/>
                  </a:lnTo>
                  <a:lnTo>
                    <a:pt x="8673" y="61918"/>
                  </a:lnTo>
                  <a:cubicBezTo>
                    <a:pt x="42391" y="226693"/>
                    <a:pt x="188183" y="350643"/>
                    <a:pt x="362926" y="350643"/>
                  </a:cubicBezTo>
                  <a:lnTo>
                    <a:pt x="5453604" y="350644"/>
                  </a:lnTo>
                  <a:cubicBezTo>
                    <a:pt x="5628346" y="350644"/>
                    <a:pt x="5774139" y="226694"/>
                    <a:pt x="5807857" y="61919"/>
                  </a:cubicBezTo>
                  <a:lnTo>
                    <a:pt x="5812774" y="1314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66" name="Google Shape;1666;p11"/>
          <p:cNvGrpSpPr/>
          <p:nvPr/>
        </p:nvGrpSpPr>
        <p:grpSpPr>
          <a:xfrm>
            <a:off x="6182744" y="2351413"/>
            <a:ext cx="4257816" cy="4499400"/>
            <a:chOff x="6182744" y="2351413"/>
            <a:chExt cx="4257816" cy="4499400"/>
          </a:xfrm>
        </p:grpSpPr>
        <p:sp>
          <p:nvSpPr>
            <p:cNvPr id="1667" name="Google Shape;1667;p11"/>
            <p:cNvSpPr/>
            <p:nvPr/>
          </p:nvSpPr>
          <p:spPr>
            <a:xfrm rot="-2830035">
              <a:off x="5577129" y="4235663"/>
              <a:ext cx="5458031"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8" name="Google Shape;1668;p11"/>
            <p:cNvSpPr/>
            <p:nvPr/>
          </p:nvSpPr>
          <p:spPr>
            <a:xfrm rot="-2827716">
              <a:off x="5453545" y="4292751"/>
              <a:ext cx="5455263" cy="389351"/>
            </a:xfrm>
            <a:custGeom>
              <a:avLst/>
              <a:gdLst/>
              <a:ahLst/>
              <a:cxnLst/>
              <a:rect l="l" t="t" r="r" b="b"/>
              <a:pathLst>
                <a:path w="5458112" h="389554" extrusionOk="0">
                  <a:moveTo>
                    <a:pt x="5351075" y="107037"/>
                  </a:moveTo>
                  <a:cubicBezTo>
                    <a:pt x="5417207" y="173169"/>
                    <a:pt x="5458112" y="264530"/>
                    <a:pt x="5458112" y="365445"/>
                  </a:cubicBezTo>
                  <a:lnTo>
                    <a:pt x="5455681" y="389554"/>
                  </a:lnTo>
                  <a:lnTo>
                    <a:pt x="5449360" y="326860"/>
                  </a:lnTo>
                  <a:cubicBezTo>
                    <a:pt x="5415284" y="160333"/>
                    <a:pt x="5267942" y="35065"/>
                    <a:pt x="5091341" y="35066"/>
                  </a:cubicBezTo>
                  <a:lnTo>
                    <a:pt x="364118" y="35065"/>
                  </a:lnTo>
                  <a:cubicBezTo>
                    <a:pt x="187517" y="35066"/>
                    <a:pt x="40174" y="160334"/>
                    <a:pt x="6098" y="326861"/>
                  </a:cubicBezTo>
                  <a:lnTo>
                    <a:pt x="1104" y="376403"/>
                  </a:lnTo>
                  <a:lnTo>
                    <a:pt x="0" y="365446"/>
                  </a:lnTo>
                  <a:cubicBezTo>
                    <a:pt x="-1" y="163616"/>
                    <a:pt x="163615" y="1"/>
                    <a:pt x="365444" y="0"/>
                  </a:cubicBezTo>
                  <a:lnTo>
                    <a:pt x="5092667" y="1"/>
                  </a:lnTo>
                  <a:cubicBezTo>
                    <a:pt x="5193582" y="1"/>
                    <a:pt x="5284943" y="40904"/>
                    <a:pt x="5351075"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9" name="Google Shape;1669;p11"/>
            <p:cNvSpPr/>
            <p:nvPr/>
          </p:nvSpPr>
          <p:spPr>
            <a:xfrm rot="-2827716">
              <a:off x="5714497" y="4521277"/>
              <a:ext cx="5455263" cy="389350"/>
            </a:xfrm>
            <a:custGeom>
              <a:avLst/>
              <a:gdLst/>
              <a:ahLst/>
              <a:cxnLst/>
              <a:rect l="l" t="t" r="r" b="b"/>
              <a:pathLst>
                <a:path w="5458112" h="389553" extrusionOk="0">
                  <a:moveTo>
                    <a:pt x="5457007" y="13151"/>
                  </a:moveTo>
                  <a:lnTo>
                    <a:pt x="5458112" y="24107"/>
                  </a:lnTo>
                  <a:cubicBezTo>
                    <a:pt x="5458112" y="225937"/>
                    <a:pt x="5294496" y="389553"/>
                    <a:pt x="5092667" y="389553"/>
                  </a:cubicBezTo>
                  <a:lnTo>
                    <a:pt x="365445" y="389553"/>
                  </a:lnTo>
                  <a:cubicBezTo>
                    <a:pt x="163615" y="389553"/>
                    <a:pt x="0" y="225938"/>
                    <a:pt x="0" y="24108"/>
                  </a:cubicBezTo>
                  <a:lnTo>
                    <a:pt x="2430" y="0"/>
                  </a:lnTo>
                  <a:lnTo>
                    <a:pt x="8750" y="62693"/>
                  </a:lnTo>
                  <a:cubicBezTo>
                    <a:pt x="42827" y="229220"/>
                    <a:pt x="190169" y="354488"/>
                    <a:pt x="366771" y="354488"/>
                  </a:cubicBezTo>
                  <a:lnTo>
                    <a:pt x="5093993" y="354487"/>
                  </a:lnTo>
                  <a:cubicBezTo>
                    <a:pt x="5270594" y="354488"/>
                    <a:pt x="5417937" y="229219"/>
                    <a:pt x="5452013" y="62692"/>
                  </a:cubicBezTo>
                  <a:lnTo>
                    <a:pt x="5457007" y="13151"/>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70" name="Google Shape;1670;p11"/>
          <p:cNvGrpSpPr/>
          <p:nvPr/>
        </p:nvGrpSpPr>
        <p:grpSpPr>
          <a:xfrm>
            <a:off x="2617490" y="2742232"/>
            <a:ext cx="3927230" cy="4143000"/>
            <a:chOff x="2617490" y="2742232"/>
            <a:chExt cx="3927230" cy="4143000"/>
          </a:xfrm>
        </p:grpSpPr>
        <p:sp>
          <p:nvSpPr>
            <p:cNvPr id="1671" name="Google Shape;1671;p11"/>
            <p:cNvSpPr/>
            <p:nvPr/>
          </p:nvSpPr>
          <p:spPr>
            <a:xfrm rot="-2829980">
              <a:off x="2089685" y="4448282"/>
              <a:ext cx="4972110"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2" name="Google Shape;1672;p11"/>
            <p:cNvSpPr/>
            <p:nvPr/>
          </p:nvSpPr>
          <p:spPr>
            <a:xfrm rot="-2827716">
              <a:off x="1965948" y="4505227"/>
              <a:ext cx="4969364" cy="389350"/>
            </a:xfrm>
            <a:custGeom>
              <a:avLst/>
              <a:gdLst/>
              <a:ahLst/>
              <a:cxnLst/>
              <a:rect l="l" t="t" r="r" b="b"/>
              <a:pathLst>
                <a:path w="4971959" h="389553" extrusionOk="0">
                  <a:moveTo>
                    <a:pt x="4864923" y="107036"/>
                  </a:moveTo>
                  <a:cubicBezTo>
                    <a:pt x="4931056" y="173169"/>
                    <a:pt x="4971959" y="264530"/>
                    <a:pt x="4971959" y="365445"/>
                  </a:cubicBezTo>
                  <a:lnTo>
                    <a:pt x="4969529" y="389553"/>
                  </a:lnTo>
                  <a:lnTo>
                    <a:pt x="4963209" y="326860"/>
                  </a:lnTo>
                  <a:cubicBezTo>
                    <a:pt x="4929133" y="160333"/>
                    <a:pt x="4781790" y="35065"/>
                    <a:pt x="4605189" y="35065"/>
                  </a:cubicBezTo>
                  <a:lnTo>
                    <a:pt x="364119" y="35065"/>
                  </a:lnTo>
                  <a:cubicBezTo>
                    <a:pt x="187518" y="35065"/>
                    <a:pt x="40175" y="160333"/>
                    <a:pt x="6099" y="326860"/>
                  </a:cubicBezTo>
                  <a:lnTo>
                    <a:pt x="1104" y="376401"/>
                  </a:lnTo>
                  <a:lnTo>
                    <a:pt x="0" y="365445"/>
                  </a:lnTo>
                  <a:cubicBezTo>
                    <a:pt x="0" y="163615"/>
                    <a:pt x="163615" y="0"/>
                    <a:pt x="365445" y="0"/>
                  </a:cubicBezTo>
                  <a:lnTo>
                    <a:pt x="4606515" y="0"/>
                  </a:lnTo>
                  <a:cubicBezTo>
                    <a:pt x="4707430" y="0"/>
                    <a:pt x="4798791" y="40904"/>
                    <a:pt x="4864923"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3" name="Google Shape;1673;p11"/>
            <p:cNvSpPr/>
            <p:nvPr/>
          </p:nvSpPr>
          <p:spPr>
            <a:xfrm rot="-2827716">
              <a:off x="2226898" y="4733750"/>
              <a:ext cx="4969364" cy="389351"/>
            </a:xfrm>
            <a:custGeom>
              <a:avLst/>
              <a:gdLst/>
              <a:ahLst/>
              <a:cxnLst/>
              <a:rect l="l" t="t" r="r" b="b"/>
              <a:pathLst>
                <a:path w="4971959" h="389554" extrusionOk="0">
                  <a:moveTo>
                    <a:pt x="4970855" y="13152"/>
                  </a:moveTo>
                  <a:lnTo>
                    <a:pt x="4971959" y="24109"/>
                  </a:lnTo>
                  <a:cubicBezTo>
                    <a:pt x="4971960" y="225940"/>
                    <a:pt x="4808344" y="389554"/>
                    <a:pt x="4606515" y="389553"/>
                  </a:cubicBezTo>
                  <a:lnTo>
                    <a:pt x="365446" y="389554"/>
                  </a:lnTo>
                  <a:cubicBezTo>
                    <a:pt x="163615" y="389554"/>
                    <a:pt x="0" y="225939"/>
                    <a:pt x="0" y="24109"/>
                  </a:cubicBezTo>
                  <a:lnTo>
                    <a:pt x="2430" y="0"/>
                  </a:lnTo>
                  <a:lnTo>
                    <a:pt x="8750" y="62694"/>
                  </a:lnTo>
                  <a:cubicBezTo>
                    <a:pt x="42827" y="229221"/>
                    <a:pt x="190170" y="354489"/>
                    <a:pt x="366771" y="354488"/>
                  </a:cubicBezTo>
                  <a:lnTo>
                    <a:pt x="4607841" y="354488"/>
                  </a:lnTo>
                  <a:cubicBezTo>
                    <a:pt x="4784442" y="354489"/>
                    <a:pt x="4931785" y="229221"/>
                    <a:pt x="4965861" y="62694"/>
                  </a:cubicBezTo>
                  <a:lnTo>
                    <a:pt x="4970855"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74" name="Google Shape;1674;p11"/>
          <p:cNvGrpSpPr/>
          <p:nvPr/>
        </p:nvGrpSpPr>
        <p:grpSpPr>
          <a:xfrm>
            <a:off x="9275607" y="3248167"/>
            <a:ext cx="2404844" cy="2545800"/>
            <a:chOff x="9275607" y="3248167"/>
            <a:chExt cx="2404844" cy="2545800"/>
          </a:xfrm>
        </p:grpSpPr>
        <p:sp>
          <p:nvSpPr>
            <p:cNvPr id="1675" name="Google Shape;1675;p11"/>
            <p:cNvSpPr/>
            <p:nvPr/>
          </p:nvSpPr>
          <p:spPr>
            <a:xfrm rot="-2830077">
              <a:off x="8888438" y="4357500"/>
              <a:ext cx="3168338" cy="327135"/>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6" name="Google Shape;1676;p11"/>
            <p:cNvSpPr/>
            <p:nvPr/>
          </p:nvSpPr>
          <p:spPr>
            <a:xfrm rot="-2827716">
              <a:off x="8837051" y="4381832"/>
              <a:ext cx="3166615" cy="184314"/>
            </a:xfrm>
            <a:custGeom>
              <a:avLst/>
              <a:gdLst/>
              <a:ahLst/>
              <a:cxnLst/>
              <a:rect l="l" t="t" r="r" b="b"/>
              <a:pathLst>
                <a:path w="3168269" h="184410" extrusionOk="0">
                  <a:moveTo>
                    <a:pt x="3120354" y="47916"/>
                  </a:moveTo>
                  <a:cubicBezTo>
                    <a:pt x="3149958" y="77520"/>
                    <a:pt x="3168269" y="118419"/>
                    <a:pt x="3168269" y="163593"/>
                  </a:cubicBezTo>
                  <a:lnTo>
                    <a:pt x="3164066" y="184410"/>
                  </a:lnTo>
                  <a:lnTo>
                    <a:pt x="3154087" y="134981"/>
                  </a:lnTo>
                  <a:cubicBezTo>
                    <a:pt x="3129252" y="76265"/>
                    <a:pt x="3071113" y="35066"/>
                    <a:pt x="3003350" y="35065"/>
                  </a:cubicBezTo>
                  <a:lnTo>
                    <a:pt x="162267" y="35065"/>
                  </a:lnTo>
                  <a:cubicBezTo>
                    <a:pt x="94504" y="35065"/>
                    <a:pt x="36365" y="76265"/>
                    <a:pt x="11530" y="134981"/>
                  </a:cubicBezTo>
                  <a:lnTo>
                    <a:pt x="2877" y="177843"/>
                  </a:lnTo>
                  <a:lnTo>
                    <a:pt x="1" y="163594"/>
                  </a:lnTo>
                  <a:cubicBezTo>
                    <a:pt x="0" y="73243"/>
                    <a:pt x="73243" y="0"/>
                    <a:pt x="163593" y="0"/>
                  </a:cubicBezTo>
                  <a:lnTo>
                    <a:pt x="3004676" y="0"/>
                  </a:lnTo>
                  <a:cubicBezTo>
                    <a:pt x="3049851" y="0"/>
                    <a:pt x="3090750" y="18312"/>
                    <a:pt x="3120354" y="4791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7" name="Google Shape;1677;p11"/>
            <p:cNvSpPr/>
            <p:nvPr/>
          </p:nvSpPr>
          <p:spPr>
            <a:xfrm rot="-2827716">
              <a:off x="8952392" y="4475363"/>
              <a:ext cx="3166615" cy="184313"/>
            </a:xfrm>
            <a:custGeom>
              <a:avLst/>
              <a:gdLst/>
              <a:ahLst/>
              <a:cxnLst/>
              <a:rect l="l" t="t" r="r" b="b"/>
              <a:pathLst>
                <a:path w="3168269" h="184409" extrusionOk="0">
                  <a:moveTo>
                    <a:pt x="3165392" y="6567"/>
                  </a:moveTo>
                  <a:lnTo>
                    <a:pt x="3168269" y="20815"/>
                  </a:lnTo>
                  <a:cubicBezTo>
                    <a:pt x="3168269" y="111166"/>
                    <a:pt x="3095027" y="184408"/>
                    <a:pt x="3004676" y="184409"/>
                  </a:cubicBezTo>
                  <a:lnTo>
                    <a:pt x="163593" y="184409"/>
                  </a:lnTo>
                  <a:cubicBezTo>
                    <a:pt x="73243" y="184409"/>
                    <a:pt x="0" y="111166"/>
                    <a:pt x="1" y="20816"/>
                  </a:cubicBezTo>
                  <a:lnTo>
                    <a:pt x="4203" y="0"/>
                  </a:lnTo>
                  <a:lnTo>
                    <a:pt x="14182" y="49428"/>
                  </a:lnTo>
                  <a:cubicBezTo>
                    <a:pt x="39017" y="108145"/>
                    <a:pt x="97156" y="149344"/>
                    <a:pt x="164919" y="149344"/>
                  </a:cubicBezTo>
                  <a:lnTo>
                    <a:pt x="3006002" y="149344"/>
                  </a:lnTo>
                  <a:cubicBezTo>
                    <a:pt x="3073765" y="149344"/>
                    <a:pt x="3131904" y="108144"/>
                    <a:pt x="3156739" y="49428"/>
                  </a:cubicBezTo>
                  <a:lnTo>
                    <a:pt x="3165392" y="6567"/>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78" name="Google Shape;1678;p11"/>
          <p:cNvGrpSpPr/>
          <p:nvPr/>
        </p:nvGrpSpPr>
        <p:grpSpPr>
          <a:xfrm>
            <a:off x="2075692" y="52828"/>
            <a:ext cx="4347442" cy="4607700"/>
            <a:chOff x="2075692" y="52828"/>
            <a:chExt cx="4347442" cy="4607700"/>
          </a:xfrm>
        </p:grpSpPr>
        <p:sp>
          <p:nvSpPr>
            <p:cNvPr id="1679" name="Google Shape;1679;p11"/>
            <p:cNvSpPr/>
            <p:nvPr/>
          </p:nvSpPr>
          <p:spPr>
            <a:xfrm rot="-2829994">
              <a:off x="1427732" y="2009381"/>
              <a:ext cx="5639319" cy="694594"/>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80" name="Google Shape;1680;p11"/>
            <p:cNvSpPr/>
            <p:nvPr/>
          </p:nvSpPr>
          <p:spPr>
            <a:xfrm rot="-2827716">
              <a:off x="1310940" y="2063599"/>
              <a:ext cx="5636336" cy="371302"/>
            </a:xfrm>
            <a:custGeom>
              <a:avLst/>
              <a:gdLst/>
              <a:ahLst/>
              <a:cxnLst/>
              <a:rect l="l" t="t" r="r" b="b"/>
              <a:pathLst>
                <a:path w="5639280" h="371496" extrusionOk="0">
                  <a:moveTo>
                    <a:pt x="5537534" y="101745"/>
                  </a:moveTo>
                  <a:cubicBezTo>
                    <a:pt x="5600398" y="164609"/>
                    <a:pt x="5639280" y="251454"/>
                    <a:pt x="5639280" y="347381"/>
                  </a:cubicBezTo>
                  <a:lnTo>
                    <a:pt x="5636849" y="371496"/>
                  </a:lnTo>
                  <a:lnTo>
                    <a:pt x="5630895" y="312435"/>
                  </a:lnTo>
                  <a:cubicBezTo>
                    <a:pt x="5598503" y="154139"/>
                    <a:pt x="5458442" y="35063"/>
                    <a:pt x="5290571" y="35063"/>
                  </a:cubicBezTo>
                  <a:lnTo>
                    <a:pt x="346054" y="35063"/>
                  </a:lnTo>
                  <a:cubicBezTo>
                    <a:pt x="178182" y="35063"/>
                    <a:pt x="38122" y="154139"/>
                    <a:pt x="5731" y="312436"/>
                  </a:cubicBezTo>
                  <a:lnTo>
                    <a:pt x="1104" y="358331"/>
                  </a:lnTo>
                  <a:lnTo>
                    <a:pt x="0" y="347382"/>
                  </a:lnTo>
                  <a:cubicBezTo>
                    <a:pt x="0" y="155528"/>
                    <a:pt x="155527" y="-1"/>
                    <a:pt x="347382" y="0"/>
                  </a:cubicBezTo>
                  <a:lnTo>
                    <a:pt x="5291898" y="0"/>
                  </a:lnTo>
                  <a:cubicBezTo>
                    <a:pt x="5387825" y="0"/>
                    <a:pt x="5474670" y="38881"/>
                    <a:pt x="5537534" y="10174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81" name="Google Shape;1681;p11"/>
            <p:cNvSpPr/>
            <p:nvPr/>
          </p:nvSpPr>
          <p:spPr>
            <a:xfrm rot="-2827716">
              <a:off x="1551550" y="2279838"/>
              <a:ext cx="5636336" cy="371302"/>
            </a:xfrm>
            <a:custGeom>
              <a:avLst/>
              <a:gdLst/>
              <a:ahLst/>
              <a:cxnLst/>
              <a:rect l="l" t="t" r="r" b="b"/>
              <a:pathLst>
                <a:path w="5639280" h="371496" extrusionOk="0">
                  <a:moveTo>
                    <a:pt x="5638176" y="13165"/>
                  </a:moveTo>
                  <a:lnTo>
                    <a:pt x="5639280" y="24114"/>
                  </a:lnTo>
                  <a:cubicBezTo>
                    <a:pt x="5639279" y="215968"/>
                    <a:pt x="5483752" y="371496"/>
                    <a:pt x="5291898" y="371496"/>
                  </a:cubicBezTo>
                  <a:lnTo>
                    <a:pt x="347382" y="371496"/>
                  </a:lnTo>
                  <a:cubicBezTo>
                    <a:pt x="155528" y="371496"/>
                    <a:pt x="-1" y="215969"/>
                    <a:pt x="0" y="24114"/>
                  </a:cubicBezTo>
                  <a:lnTo>
                    <a:pt x="2431" y="0"/>
                  </a:lnTo>
                  <a:lnTo>
                    <a:pt x="8385" y="59061"/>
                  </a:lnTo>
                  <a:cubicBezTo>
                    <a:pt x="40776" y="217356"/>
                    <a:pt x="180837" y="336432"/>
                    <a:pt x="348709" y="336432"/>
                  </a:cubicBezTo>
                  <a:lnTo>
                    <a:pt x="5293225" y="336433"/>
                  </a:lnTo>
                  <a:cubicBezTo>
                    <a:pt x="5461097" y="336432"/>
                    <a:pt x="5601157" y="217357"/>
                    <a:pt x="5633549" y="59060"/>
                  </a:cubicBezTo>
                  <a:lnTo>
                    <a:pt x="5638176"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82" name="Google Shape;1682;p11"/>
          <p:cNvGrpSpPr/>
          <p:nvPr/>
        </p:nvGrpSpPr>
        <p:grpSpPr>
          <a:xfrm>
            <a:off x="1470547" y="379512"/>
            <a:ext cx="1786005" cy="1894200"/>
            <a:chOff x="1470547" y="379512"/>
            <a:chExt cx="1786005" cy="1894200"/>
          </a:xfrm>
        </p:grpSpPr>
        <p:sp>
          <p:nvSpPr>
            <p:cNvPr id="1683" name="Google Shape;1683;p11"/>
            <p:cNvSpPr/>
            <p:nvPr/>
          </p:nvSpPr>
          <p:spPr>
            <a:xfrm rot="-2829958">
              <a:off x="1188617" y="1198925"/>
              <a:ext cx="2346159" cy="255373"/>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84" name="Google Shape;1684;p11"/>
            <p:cNvSpPr/>
            <p:nvPr/>
          </p:nvSpPr>
          <p:spPr>
            <a:xfrm rot="-2827716">
              <a:off x="1150177" y="1217048"/>
              <a:ext cx="2344831" cy="148419"/>
            </a:xfrm>
            <a:custGeom>
              <a:avLst/>
              <a:gdLst/>
              <a:ahLst/>
              <a:cxnLst/>
              <a:rect l="l" t="t" r="r" b="b"/>
              <a:pathLst>
                <a:path w="2346056" h="148497" extrusionOk="0">
                  <a:moveTo>
                    <a:pt x="2308660" y="37397"/>
                  </a:moveTo>
                  <a:cubicBezTo>
                    <a:pt x="2331765" y="60503"/>
                    <a:pt x="2346056" y="92423"/>
                    <a:pt x="2346056" y="127681"/>
                  </a:cubicBezTo>
                  <a:lnTo>
                    <a:pt x="2346055" y="127680"/>
                  </a:lnTo>
                  <a:lnTo>
                    <a:pt x="2341853" y="148497"/>
                  </a:lnTo>
                  <a:lnTo>
                    <a:pt x="2334695" y="113045"/>
                  </a:lnTo>
                  <a:cubicBezTo>
                    <a:pt x="2315313" y="67219"/>
                    <a:pt x="2269936" y="35064"/>
                    <a:pt x="2217049" y="35064"/>
                  </a:cubicBezTo>
                  <a:lnTo>
                    <a:pt x="126353" y="35064"/>
                  </a:lnTo>
                  <a:cubicBezTo>
                    <a:pt x="73466" y="35064"/>
                    <a:pt x="28089" y="67219"/>
                    <a:pt x="8706" y="113045"/>
                  </a:cubicBezTo>
                  <a:lnTo>
                    <a:pt x="2876" y="141924"/>
                  </a:lnTo>
                  <a:lnTo>
                    <a:pt x="0" y="127680"/>
                  </a:lnTo>
                  <a:lnTo>
                    <a:pt x="10034" y="77982"/>
                  </a:lnTo>
                  <a:cubicBezTo>
                    <a:pt x="29416" y="32155"/>
                    <a:pt x="74793" y="1"/>
                    <a:pt x="127680" y="1"/>
                  </a:cubicBezTo>
                  <a:lnTo>
                    <a:pt x="2218376" y="0"/>
                  </a:lnTo>
                  <a:cubicBezTo>
                    <a:pt x="2253634" y="0"/>
                    <a:pt x="2285554" y="14291"/>
                    <a:pt x="2308660" y="3739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85" name="Google Shape;1685;p11"/>
            <p:cNvSpPr/>
            <p:nvPr/>
          </p:nvSpPr>
          <p:spPr>
            <a:xfrm rot="-2827716">
              <a:off x="1232089" y="1286157"/>
              <a:ext cx="2344831" cy="148422"/>
            </a:xfrm>
            <a:custGeom>
              <a:avLst/>
              <a:gdLst/>
              <a:ahLst/>
              <a:cxnLst/>
              <a:rect l="l" t="t" r="r" b="b"/>
              <a:pathLst>
                <a:path w="2346056" h="148500" extrusionOk="0">
                  <a:moveTo>
                    <a:pt x="2343180" y="6573"/>
                  </a:moveTo>
                  <a:lnTo>
                    <a:pt x="2346056" y="20821"/>
                  </a:lnTo>
                  <a:lnTo>
                    <a:pt x="2346055" y="20820"/>
                  </a:lnTo>
                  <a:cubicBezTo>
                    <a:pt x="2346055" y="91336"/>
                    <a:pt x="2288891" y="148500"/>
                    <a:pt x="2218375" y="148500"/>
                  </a:cubicBezTo>
                  <a:lnTo>
                    <a:pt x="127680" y="148499"/>
                  </a:lnTo>
                  <a:cubicBezTo>
                    <a:pt x="74793" y="148499"/>
                    <a:pt x="29416" y="116344"/>
                    <a:pt x="10034" y="70518"/>
                  </a:cubicBezTo>
                  <a:lnTo>
                    <a:pt x="0" y="20819"/>
                  </a:lnTo>
                  <a:lnTo>
                    <a:pt x="4203" y="0"/>
                  </a:lnTo>
                  <a:lnTo>
                    <a:pt x="11361" y="35454"/>
                  </a:lnTo>
                  <a:cubicBezTo>
                    <a:pt x="30744" y="81280"/>
                    <a:pt x="76120" y="113435"/>
                    <a:pt x="129007" y="113435"/>
                  </a:cubicBezTo>
                  <a:lnTo>
                    <a:pt x="2219702" y="113436"/>
                  </a:lnTo>
                  <a:cubicBezTo>
                    <a:pt x="2272589" y="113436"/>
                    <a:pt x="2317966" y="81282"/>
                    <a:pt x="2337348" y="35455"/>
                  </a:cubicBezTo>
                  <a:lnTo>
                    <a:pt x="2343180" y="657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86" name="Google Shape;1686;p11"/>
          <p:cNvGrpSpPr/>
          <p:nvPr/>
        </p:nvGrpSpPr>
        <p:grpSpPr>
          <a:xfrm>
            <a:off x="459511" y="835636"/>
            <a:ext cx="3285587" cy="3486900"/>
            <a:chOff x="459511" y="835636"/>
            <a:chExt cx="3285587" cy="3486900"/>
          </a:xfrm>
        </p:grpSpPr>
        <p:sp>
          <p:nvSpPr>
            <p:cNvPr id="1687" name="Google Shape;1687;p11"/>
            <p:cNvSpPr/>
            <p:nvPr/>
          </p:nvSpPr>
          <p:spPr>
            <a:xfrm rot="-2830019">
              <a:off x="-56761" y="2341433"/>
              <a:ext cx="4314245" cy="475306"/>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88" name="Google Shape;1688;p11"/>
            <p:cNvSpPr/>
            <p:nvPr/>
          </p:nvSpPr>
          <p:spPr>
            <a:xfrm rot="-2827716">
              <a:off x="-133745" y="2377546"/>
              <a:ext cx="4311929" cy="261669"/>
            </a:xfrm>
            <a:custGeom>
              <a:avLst/>
              <a:gdLst/>
              <a:ahLst/>
              <a:cxnLst/>
              <a:rect l="l" t="t" r="r" b="b"/>
              <a:pathLst>
                <a:path w="4314181" h="261806" extrusionOk="0">
                  <a:moveTo>
                    <a:pt x="4244562" y="69619"/>
                  </a:moveTo>
                  <a:cubicBezTo>
                    <a:pt x="4287576" y="112632"/>
                    <a:pt x="4314180" y="172055"/>
                    <a:pt x="4314181" y="237692"/>
                  </a:cubicBezTo>
                  <a:lnTo>
                    <a:pt x="4311749" y="261806"/>
                  </a:lnTo>
                  <a:lnTo>
                    <a:pt x="4308024" y="224853"/>
                  </a:lnTo>
                  <a:cubicBezTo>
                    <a:pt x="4285860" y="116541"/>
                    <a:pt x="4190026" y="35064"/>
                    <a:pt x="4075162" y="35064"/>
                  </a:cubicBezTo>
                  <a:lnTo>
                    <a:pt x="236364" y="35064"/>
                  </a:lnTo>
                  <a:cubicBezTo>
                    <a:pt x="121500" y="35064"/>
                    <a:pt x="25666" y="116541"/>
                    <a:pt x="3502" y="224853"/>
                  </a:cubicBezTo>
                  <a:lnTo>
                    <a:pt x="1104" y="248640"/>
                  </a:lnTo>
                  <a:lnTo>
                    <a:pt x="0" y="237692"/>
                  </a:lnTo>
                  <a:cubicBezTo>
                    <a:pt x="0" y="106419"/>
                    <a:pt x="106418" y="0"/>
                    <a:pt x="237691" y="1"/>
                  </a:cubicBezTo>
                  <a:lnTo>
                    <a:pt x="4076489" y="0"/>
                  </a:lnTo>
                  <a:cubicBezTo>
                    <a:pt x="4142126" y="0"/>
                    <a:pt x="4201548" y="26605"/>
                    <a:pt x="4244562" y="69619"/>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89" name="Google Shape;1689;p11"/>
            <p:cNvSpPr/>
            <p:nvPr/>
          </p:nvSpPr>
          <p:spPr>
            <a:xfrm rot="-2827716">
              <a:off x="26426" y="2519211"/>
              <a:ext cx="4311928" cy="261670"/>
            </a:xfrm>
            <a:custGeom>
              <a:avLst/>
              <a:gdLst/>
              <a:ahLst/>
              <a:cxnLst/>
              <a:rect l="l" t="t" r="r" b="b"/>
              <a:pathLst>
                <a:path w="4314180" h="261807" extrusionOk="0">
                  <a:moveTo>
                    <a:pt x="4313076" y="13166"/>
                  </a:moveTo>
                  <a:lnTo>
                    <a:pt x="4314180" y="24115"/>
                  </a:lnTo>
                  <a:cubicBezTo>
                    <a:pt x="4314179" y="155388"/>
                    <a:pt x="4207762" y="261806"/>
                    <a:pt x="4076489" y="261807"/>
                  </a:cubicBezTo>
                  <a:lnTo>
                    <a:pt x="237690" y="261806"/>
                  </a:lnTo>
                  <a:cubicBezTo>
                    <a:pt x="106418" y="261807"/>
                    <a:pt x="0" y="155388"/>
                    <a:pt x="0" y="24116"/>
                  </a:cubicBezTo>
                  <a:lnTo>
                    <a:pt x="2431" y="0"/>
                  </a:lnTo>
                  <a:lnTo>
                    <a:pt x="6156" y="36955"/>
                  </a:lnTo>
                  <a:cubicBezTo>
                    <a:pt x="28320" y="145267"/>
                    <a:pt x="124154" y="226743"/>
                    <a:pt x="239018" y="226743"/>
                  </a:cubicBezTo>
                  <a:lnTo>
                    <a:pt x="4077816" y="226743"/>
                  </a:lnTo>
                  <a:cubicBezTo>
                    <a:pt x="4192680" y="226743"/>
                    <a:pt x="4288514" y="145266"/>
                    <a:pt x="4310678" y="36954"/>
                  </a:cubicBezTo>
                  <a:lnTo>
                    <a:pt x="4313076" y="1316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90" name="Google Shape;1690;p11"/>
          <p:cNvGrpSpPr/>
          <p:nvPr/>
        </p:nvGrpSpPr>
        <p:grpSpPr>
          <a:xfrm>
            <a:off x="3267959" y="970321"/>
            <a:ext cx="4398388" cy="4658700"/>
            <a:chOff x="3267959" y="970321"/>
            <a:chExt cx="4398388" cy="4658700"/>
          </a:xfrm>
        </p:grpSpPr>
        <p:sp>
          <p:nvSpPr>
            <p:cNvPr id="1691" name="Google Shape;1691;p11"/>
            <p:cNvSpPr/>
            <p:nvPr/>
          </p:nvSpPr>
          <p:spPr>
            <a:xfrm rot="-2830072">
              <a:off x="2627559" y="2934221"/>
              <a:ext cx="5675200"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92" name="Google Shape;1692;p11"/>
            <p:cNvSpPr/>
            <p:nvPr/>
          </p:nvSpPr>
          <p:spPr>
            <a:xfrm rot="-2827716">
              <a:off x="2504074" y="2991429"/>
              <a:ext cx="5672301" cy="389356"/>
            </a:xfrm>
            <a:custGeom>
              <a:avLst/>
              <a:gdLst/>
              <a:ahLst/>
              <a:cxnLst/>
              <a:rect l="l" t="t" r="r" b="b"/>
              <a:pathLst>
                <a:path w="5675264" h="389559" extrusionOk="0">
                  <a:moveTo>
                    <a:pt x="5568227" y="107035"/>
                  </a:moveTo>
                  <a:cubicBezTo>
                    <a:pt x="5634360" y="173168"/>
                    <a:pt x="5675264" y="264529"/>
                    <a:pt x="5675264" y="365445"/>
                  </a:cubicBezTo>
                  <a:lnTo>
                    <a:pt x="5672833" y="389559"/>
                  </a:lnTo>
                  <a:lnTo>
                    <a:pt x="5666512" y="326858"/>
                  </a:lnTo>
                  <a:cubicBezTo>
                    <a:pt x="5632435" y="160331"/>
                    <a:pt x="5485093" y="35064"/>
                    <a:pt x="5308491" y="35064"/>
                  </a:cubicBezTo>
                  <a:lnTo>
                    <a:pt x="364118" y="35064"/>
                  </a:lnTo>
                  <a:cubicBezTo>
                    <a:pt x="187517" y="35064"/>
                    <a:pt x="40174" y="160331"/>
                    <a:pt x="6098" y="326859"/>
                  </a:cubicBezTo>
                  <a:lnTo>
                    <a:pt x="1104" y="376394"/>
                  </a:lnTo>
                  <a:lnTo>
                    <a:pt x="0" y="365445"/>
                  </a:lnTo>
                  <a:cubicBezTo>
                    <a:pt x="0" y="163615"/>
                    <a:pt x="163615" y="0"/>
                    <a:pt x="365446" y="0"/>
                  </a:cubicBezTo>
                  <a:lnTo>
                    <a:pt x="5309818" y="0"/>
                  </a:lnTo>
                  <a:cubicBezTo>
                    <a:pt x="5410733" y="0"/>
                    <a:pt x="5502095" y="40904"/>
                    <a:pt x="5568227" y="10703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93" name="Google Shape;1693;p11"/>
            <p:cNvSpPr/>
            <p:nvPr/>
          </p:nvSpPr>
          <p:spPr>
            <a:xfrm rot="-2827716">
              <a:off x="2757930" y="3219948"/>
              <a:ext cx="5672301" cy="389357"/>
            </a:xfrm>
            <a:custGeom>
              <a:avLst/>
              <a:gdLst/>
              <a:ahLst/>
              <a:cxnLst/>
              <a:rect l="l" t="t" r="r" b="b"/>
              <a:pathLst>
                <a:path w="5675264" h="389560" extrusionOk="0">
                  <a:moveTo>
                    <a:pt x="5674160" y="13165"/>
                  </a:moveTo>
                  <a:lnTo>
                    <a:pt x="5675264" y="24114"/>
                  </a:lnTo>
                  <a:cubicBezTo>
                    <a:pt x="5675264" y="225944"/>
                    <a:pt x="5511649" y="389560"/>
                    <a:pt x="5309819" y="389560"/>
                  </a:cubicBezTo>
                  <a:lnTo>
                    <a:pt x="365445" y="389560"/>
                  </a:lnTo>
                  <a:cubicBezTo>
                    <a:pt x="163615" y="389559"/>
                    <a:pt x="0" y="225945"/>
                    <a:pt x="0" y="24115"/>
                  </a:cubicBezTo>
                  <a:lnTo>
                    <a:pt x="2431" y="0"/>
                  </a:lnTo>
                  <a:lnTo>
                    <a:pt x="8752" y="62701"/>
                  </a:lnTo>
                  <a:cubicBezTo>
                    <a:pt x="42828" y="229228"/>
                    <a:pt x="190171" y="354496"/>
                    <a:pt x="366772" y="354496"/>
                  </a:cubicBezTo>
                  <a:lnTo>
                    <a:pt x="5311146" y="354496"/>
                  </a:lnTo>
                  <a:cubicBezTo>
                    <a:pt x="5487748" y="354496"/>
                    <a:pt x="5635090" y="229228"/>
                    <a:pt x="5669166" y="62700"/>
                  </a:cubicBezTo>
                  <a:lnTo>
                    <a:pt x="5674160"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94" name="Google Shape;1694;p11"/>
          <p:cNvGrpSpPr/>
          <p:nvPr/>
        </p:nvGrpSpPr>
        <p:grpSpPr>
          <a:xfrm>
            <a:off x="5955587" y="1782813"/>
            <a:ext cx="4418674" cy="4680600"/>
            <a:chOff x="5955587" y="1782813"/>
            <a:chExt cx="4418674" cy="4680600"/>
          </a:xfrm>
        </p:grpSpPr>
        <p:sp>
          <p:nvSpPr>
            <p:cNvPr id="1695" name="Google Shape;1695;p11"/>
            <p:cNvSpPr/>
            <p:nvPr/>
          </p:nvSpPr>
          <p:spPr>
            <a:xfrm rot="-2830029">
              <a:off x="5310423" y="3757664"/>
              <a:ext cx="5705129"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96" name="Google Shape;1696;p11"/>
            <p:cNvSpPr/>
            <p:nvPr/>
          </p:nvSpPr>
          <p:spPr>
            <a:xfrm rot="-2827716">
              <a:off x="5186938" y="3814894"/>
              <a:ext cx="5702117" cy="389357"/>
            </a:xfrm>
            <a:custGeom>
              <a:avLst/>
              <a:gdLst/>
              <a:ahLst/>
              <a:cxnLst/>
              <a:rect l="l" t="t" r="r" b="b"/>
              <a:pathLst>
                <a:path w="5705095" h="389560" extrusionOk="0">
                  <a:moveTo>
                    <a:pt x="5598059" y="107036"/>
                  </a:moveTo>
                  <a:cubicBezTo>
                    <a:pt x="5664191" y="173169"/>
                    <a:pt x="5705095" y="264530"/>
                    <a:pt x="5705095" y="365446"/>
                  </a:cubicBezTo>
                  <a:lnTo>
                    <a:pt x="5702664" y="389560"/>
                  </a:lnTo>
                  <a:lnTo>
                    <a:pt x="5696344" y="326859"/>
                  </a:lnTo>
                  <a:cubicBezTo>
                    <a:pt x="5662267" y="160332"/>
                    <a:pt x="5514924" y="35064"/>
                    <a:pt x="5338323" y="35064"/>
                  </a:cubicBezTo>
                  <a:lnTo>
                    <a:pt x="364118" y="35065"/>
                  </a:lnTo>
                  <a:cubicBezTo>
                    <a:pt x="187517" y="35064"/>
                    <a:pt x="40174" y="160332"/>
                    <a:pt x="6098" y="326859"/>
                  </a:cubicBezTo>
                  <a:lnTo>
                    <a:pt x="1104" y="376394"/>
                  </a:lnTo>
                  <a:lnTo>
                    <a:pt x="0" y="365445"/>
                  </a:lnTo>
                  <a:cubicBezTo>
                    <a:pt x="1" y="163616"/>
                    <a:pt x="163615" y="0"/>
                    <a:pt x="365445" y="1"/>
                  </a:cubicBezTo>
                  <a:lnTo>
                    <a:pt x="5339650" y="0"/>
                  </a:lnTo>
                  <a:cubicBezTo>
                    <a:pt x="5440565" y="0"/>
                    <a:pt x="5531927" y="40904"/>
                    <a:pt x="5598059"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97" name="Google Shape;1697;p11"/>
            <p:cNvSpPr/>
            <p:nvPr/>
          </p:nvSpPr>
          <p:spPr>
            <a:xfrm rot="-2827716">
              <a:off x="5440794" y="4043414"/>
              <a:ext cx="5702117" cy="389357"/>
            </a:xfrm>
            <a:custGeom>
              <a:avLst/>
              <a:gdLst/>
              <a:ahLst/>
              <a:cxnLst/>
              <a:rect l="l" t="t" r="r" b="b"/>
              <a:pathLst>
                <a:path w="5705095" h="389560" extrusionOk="0">
                  <a:moveTo>
                    <a:pt x="5703991" y="13166"/>
                  </a:moveTo>
                  <a:lnTo>
                    <a:pt x="5705095" y="24115"/>
                  </a:lnTo>
                  <a:cubicBezTo>
                    <a:pt x="5705095" y="225945"/>
                    <a:pt x="5541480" y="389560"/>
                    <a:pt x="5339650" y="389560"/>
                  </a:cubicBezTo>
                  <a:lnTo>
                    <a:pt x="365445" y="389560"/>
                  </a:lnTo>
                  <a:cubicBezTo>
                    <a:pt x="163615" y="389560"/>
                    <a:pt x="0" y="225945"/>
                    <a:pt x="0" y="24115"/>
                  </a:cubicBezTo>
                  <a:lnTo>
                    <a:pt x="2431" y="0"/>
                  </a:lnTo>
                  <a:lnTo>
                    <a:pt x="8752" y="62702"/>
                  </a:lnTo>
                  <a:cubicBezTo>
                    <a:pt x="42828" y="229229"/>
                    <a:pt x="190170" y="354497"/>
                    <a:pt x="366772" y="354497"/>
                  </a:cubicBezTo>
                  <a:lnTo>
                    <a:pt x="5340977" y="354496"/>
                  </a:lnTo>
                  <a:cubicBezTo>
                    <a:pt x="5517579" y="354496"/>
                    <a:pt x="5664921" y="229229"/>
                    <a:pt x="5698998" y="62701"/>
                  </a:cubicBezTo>
                  <a:lnTo>
                    <a:pt x="5703991" y="1316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98" name="Google Shape;1698;p11"/>
          <p:cNvGrpSpPr/>
          <p:nvPr/>
        </p:nvGrpSpPr>
        <p:grpSpPr>
          <a:xfrm>
            <a:off x="7952172" y="3535170"/>
            <a:ext cx="3086305" cy="3281100"/>
            <a:chOff x="7952172" y="3535170"/>
            <a:chExt cx="3086305" cy="3281100"/>
          </a:xfrm>
        </p:grpSpPr>
        <p:sp>
          <p:nvSpPr>
            <p:cNvPr id="1699" name="Google Shape;1699;p11"/>
            <p:cNvSpPr/>
            <p:nvPr/>
          </p:nvSpPr>
          <p:spPr>
            <a:xfrm rot="-2829986">
              <a:off x="7439577" y="4978085"/>
              <a:ext cx="4107691" cy="395269"/>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0" name="Google Shape;1700;p11"/>
            <p:cNvSpPr/>
            <p:nvPr/>
          </p:nvSpPr>
          <p:spPr>
            <a:xfrm rot="-2827716">
              <a:off x="7376022" y="5008186"/>
              <a:ext cx="4105426" cy="218287"/>
            </a:xfrm>
            <a:custGeom>
              <a:avLst/>
              <a:gdLst/>
              <a:ahLst/>
              <a:cxnLst/>
              <a:rect l="l" t="t" r="r" b="b"/>
              <a:pathLst>
                <a:path w="4107570" h="218401" extrusionOk="0">
                  <a:moveTo>
                    <a:pt x="4049699" y="57870"/>
                  </a:moveTo>
                  <a:cubicBezTo>
                    <a:pt x="4085455" y="93627"/>
                    <a:pt x="4107570" y="143024"/>
                    <a:pt x="4107570" y="197586"/>
                  </a:cubicBezTo>
                  <a:lnTo>
                    <a:pt x="4107569" y="197586"/>
                  </a:lnTo>
                  <a:lnTo>
                    <a:pt x="4103367" y="218401"/>
                  </a:lnTo>
                  <a:lnTo>
                    <a:pt x="4090716" y="155740"/>
                  </a:lnTo>
                  <a:cubicBezTo>
                    <a:pt x="4060721" y="84823"/>
                    <a:pt x="3990500" y="35063"/>
                    <a:pt x="3908657" y="35064"/>
                  </a:cubicBezTo>
                  <a:lnTo>
                    <a:pt x="196259" y="35063"/>
                  </a:lnTo>
                  <a:cubicBezTo>
                    <a:pt x="114415" y="35064"/>
                    <a:pt x="44195" y="84824"/>
                    <a:pt x="14200" y="155740"/>
                  </a:cubicBezTo>
                  <a:lnTo>
                    <a:pt x="2876" y="211831"/>
                  </a:lnTo>
                  <a:lnTo>
                    <a:pt x="0" y="197585"/>
                  </a:lnTo>
                  <a:lnTo>
                    <a:pt x="0" y="197586"/>
                  </a:lnTo>
                  <a:cubicBezTo>
                    <a:pt x="1" y="88462"/>
                    <a:pt x="88462" y="0"/>
                    <a:pt x="197586" y="0"/>
                  </a:cubicBezTo>
                  <a:lnTo>
                    <a:pt x="3909984" y="0"/>
                  </a:lnTo>
                  <a:cubicBezTo>
                    <a:pt x="3964546" y="0"/>
                    <a:pt x="4013943" y="22115"/>
                    <a:pt x="4049699" y="5787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1" name="Google Shape;1701;p11"/>
            <p:cNvSpPr/>
            <p:nvPr/>
          </p:nvSpPr>
          <p:spPr>
            <a:xfrm rot="-2827716">
              <a:off x="7509199" y="5124823"/>
              <a:ext cx="4105427" cy="218290"/>
            </a:xfrm>
            <a:custGeom>
              <a:avLst/>
              <a:gdLst/>
              <a:ahLst/>
              <a:cxnLst/>
              <a:rect l="l" t="t" r="r" b="b"/>
              <a:pathLst>
                <a:path w="4107571" h="218404" extrusionOk="0">
                  <a:moveTo>
                    <a:pt x="4104695" y="6570"/>
                  </a:moveTo>
                  <a:lnTo>
                    <a:pt x="4107571" y="20818"/>
                  </a:lnTo>
                  <a:lnTo>
                    <a:pt x="4107569" y="20818"/>
                  </a:lnTo>
                  <a:cubicBezTo>
                    <a:pt x="4107569" y="129942"/>
                    <a:pt x="4019108" y="218404"/>
                    <a:pt x="3909983" y="218404"/>
                  </a:cubicBezTo>
                  <a:lnTo>
                    <a:pt x="197587" y="218403"/>
                  </a:lnTo>
                  <a:cubicBezTo>
                    <a:pt x="88463" y="218403"/>
                    <a:pt x="0" y="129941"/>
                    <a:pt x="0" y="20818"/>
                  </a:cubicBezTo>
                  <a:lnTo>
                    <a:pt x="1" y="20818"/>
                  </a:lnTo>
                  <a:lnTo>
                    <a:pt x="4204" y="0"/>
                  </a:lnTo>
                  <a:lnTo>
                    <a:pt x="16855" y="62664"/>
                  </a:lnTo>
                  <a:cubicBezTo>
                    <a:pt x="46850" y="133580"/>
                    <a:pt x="117071" y="183340"/>
                    <a:pt x="198914" y="183340"/>
                  </a:cubicBezTo>
                  <a:lnTo>
                    <a:pt x="3911311" y="183341"/>
                  </a:lnTo>
                  <a:cubicBezTo>
                    <a:pt x="3993154" y="183341"/>
                    <a:pt x="4063375" y="133581"/>
                    <a:pt x="4093370" y="62664"/>
                  </a:cubicBezTo>
                  <a:lnTo>
                    <a:pt x="4104695" y="657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02" name="Google Shape;1702;p11"/>
          <p:cNvGrpSpPr/>
          <p:nvPr/>
        </p:nvGrpSpPr>
        <p:grpSpPr>
          <a:xfrm>
            <a:off x="9817792" y="3927025"/>
            <a:ext cx="1631594" cy="1728900"/>
            <a:chOff x="9817792" y="3927025"/>
            <a:chExt cx="1631594" cy="1728900"/>
          </a:xfrm>
        </p:grpSpPr>
        <p:sp>
          <p:nvSpPr>
            <p:cNvPr id="1703" name="Google Shape;1703;p11"/>
            <p:cNvSpPr/>
            <p:nvPr/>
          </p:nvSpPr>
          <p:spPr>
            <a:xfrm rot="-2829923">
              <a:off x="9564967" y="4670579"/>
              <a:ext cx="2133450" cy="241791"/>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4" name="Google Shape;1704;p11"/>
            <p:cNvSpPr/>
            <p:nvPr/>
          </p:nvSpPr>
          <p:spPr>
            <a:xfrm rot="-2827716">
              <a:off x="9528923" y="4687498"/>
              <a:ext cx="2132346" cy="141707"/>
            </a:xfrm>
            <a:custGeom>
              <a:avLst/>
              <a:gdLst/>
              <a:ahLst/>
              <a:cxnLst/>
              <a:rect l="l" t="t" r="r" b="b"/>
              <a:pathLst>
                <a:path w="2133460" h="141781" extrusionOk="0">
                  <a:moveTo>
                    <a:pt x="2098031" y="35430"/>
                  </a:moveTo>
                  <a:cubicBezTo>
                    <a:pt x="2119921" y="57320"/>
                    <a:pt x="2133460" y="87560"/>
                    <a:pt x="2133460" y="120964"/>
                  </a:cubicBezTo>
                  <a:lnTo>
                    <a:pt x="2133459" y="120963"/>
                  </a:lnTo>
                  <a:lnTo>
                    <a:pt x="2129256" y="141781"/>
                  </a:lnTo>
                  <a:lnTo>
                    <a:pt x="2122627" y="108944"/>
                  </a:lnTo>
                  <a:cubicBezTo>
                    <a:pt x="2104264" y="65527"/>
                    <a:pt x="2061274" y="35064"/>
                    <a:pt x="2011170" y="35065"/>
                  </a:cubicBezTo>
                  <a:lnTo>
                    <a:pt x="119635" y="35064"/>
                  </a:lnTo>
                  <a:cubicBezTo>
                    <a:pt x="69531" y="35064"/>
                    <a:pt x="26542" y="65528"/>
                    <a:pt x="8179" y="108943"/>
                  </a:cubicBezTo>
                  <a:lnTo>
                    <a:pt x="2877" y="135208"/>
                  </a:lnTo>
                  <a:lnTo>
                    <a:pt x="0" y="120963"/>
                  </a:lnTo>
                  <a:lnTo>
                    <a:pt x="9506" y="73880"/>
                  </a:lnTo>
                  <a:cubicBezTo>
                    <a:pt x="27870" y="30464"/>
                    <a:pt x="70859" y="1"/>
                    <a:pt x="120963" y="1"/>
                  </a:cubicBezTo>
                  <a:lnTo>
                    <a:pt x="2012497" y="1"/>
                  </a:lnTo>
                  <a:cubicBezTo>
                    <a:pt x="2045900" y="0"/>
                    <a:pt x="2076141" y="13540"/>
                    <a:pt x="2098031" y="3543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5" name="Google Shape;1705;p11"/>
            <p:cNvSpPr/>
            <p:nvPr/>
          </p:nvSpPr>
          <p:spPr>
            <a:xfrm rot="-2827716">
              <a:off x="9605909" y="4752042"/>
              <a:ext cx="2132346" cy="141708"/>
            </a:xfrm>
            <a:custGeom>
              <a:avLst/>
              <a:gdLst/>
              <a:ahLst/>
              <a:cxnLst/>
              <a:rect l="l" t="t" r="r" b="b"/>
              <a:pathLst>
                <a:path w="2133460" h="141782" extrusionOk="0">
                  <a:moveTo>
                    <a:pt x="2130583" y="6573"/>
                  </a:moveTo>
                  <a:lnTo>
                    <a:pt x="2133460" y="20820"/>
                  </a:lnTo>
                  <a:lnTo>
                    <a:pt x="2133459" y="20819"/>
                  </a:lnTo>
                  <a:cubicBezTo>
                    <a:pt x="2133459" y="87625"/>
                    <a:pt x="2079303" y="141782"/>
                    <a:pt x="2012495" y="141782"/>
                  </a:cubicBezTo>
                  <a:lnTo>
                    <a:pt x="120963" y="141781"/>
                  </a:lnTo>
                  <a:cubicBezTo>
                    <a:pt x="70859" y="141781"/>
                    <a:pt x="27869" y="111318"/>
                    <a:pt x="9506" y="67902"/>
                  </a:cubicBezTo>
                  <a:lnTo>
                    <a:pt x="0" y="20819"/>
                  </a:lnTo>
                  <a:lnTo>
                    <a:pt x="4204" y="0"/>
                  </a:lnTo>
                  <a:lnTo>
                    <a:pt x="10833" y="32839"/>
                  </a:lnTo>
                  <a:cubicBezTo>
                    <a:pt x="29197" y="76254"/>
                    <a:pt x="72186" y="106718"/>
                    <a:pt x="122290" y="106718"/>
                  </a:cubicBezTo>
                  <a:lnTo>
                    <a:pt x="2013823" y="106719"/>
                  </a:lnTo>
                  <a:cubicBezTo>
                    <a:pt x="2063928" y="106718"/>
                    <a:pt x="2106917" y="76255"/>
                    <a:pt x="2125281" y="32840"/>
                  </a:cubicBezTo>
                  <a:lnTo>
                    <a:pt x="2130583" y="657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06" name="Google Shape;1706;p11"/>
          <p:cNvGrpSpPr/>
          <p:nvPr/>
        </p:nvGrpSpPr>
        <p:grpSpPr>
          <a:xfrm>
            <a:off x="4808875" y="-111295"/>
            <a:ext cx="4335900" cy="4595400"/>
            <a:chOff x="4808875" y="-111295"/>
            <a:chExt cx="4335900" cy="4595400"/>
          </a:xfrm>
        </p:grpSpPr>
        <p:sp>
          <p:nvSpPr>
            <p:cNvPr id="1707" name="Google Shape;1707;p11"/>
            <p:cNvSpPr/>
            <p:nvPr/>
          </p:nvSpPr>
          <p:spPr>
            <a:xfrm rot="-2829990">
              <a:off x="4182321" y="1820955"/>
              <a:ext cx="5589007"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8" name="Google Shape;1708;p11"/>
            <p:cNvSpPr/>
            <p:nvPr/>
          </p:nvSpPr>
          <p:spPr>
            <a:xfrm rot="-2827716">
              <a:off x="4118653" y="1851906"/>
              <a:ext cx="5567509" cy="509926"/>
            </a:xfrm>
            <a:custGeom>
              <a:avLst/>
              <a:gdLst/>
              <a:ahLst/>
              <a:cxnLst/>
              <a:rect l="l" t="t" r="r" b="b"/>
              <a:pathLst>
                <a:path w="5570417" h="510192" extrusionOk="0">
                  <a:moveTo>
                    <a:pt x="5463381" y="107036"/>
                  </a:moveTo>
                  <a:cubicBezTo>
                    <a:pt x="5529514" y="173169"/>
                    <a:pt x="5570418" y="264531"/>
                    <a:pt x="5570417" y="365446"/>
                  </a:cubicBezTo>
                  <a:cubicBezTo>
                    <a:pt x="5570417" y="415903"/>
                    <a:pt x="5560192" y="463973"/>
                    <a:pt x="5541699" y="507693"/>
                  </a:cubicBezTo>
                  <a:lnTo>
                    <a:pt x="5540342" y="510192"/>
                  </a:lnTo>
                  <a:lnTo>
                    <a:pt x="5551648" y="473773"/>
                  </a:lnTo>
                  <a:cubicBezTo>
                    <a:pt x="5556516" y="449984"/>
                    <a:pt x="5559072" y="425352"/>
                    <a:pt x="5559072" y="400123"/>
                  </a:cubicBezTo>
                  <a:cubicBezTo>
                    <a:pt x="5559072" y="198293"/>
                    <a:pt x="5395458" y="34678"/>
                    <a:pt x="5193627" y="34678"/>
                  </a:cubicBezTo>
                  <a:lnTo>
                    <a:pt x="335369" y="34679"/>
                  </a:lnTo>
                  <a:cubicBezTo>
                    <a:pt x="209226" y="34679"/>
                    <a:pt x="98010" y="98591"/>
                    <a:pt x="32337" y="195800"/>
                  </a:cubicBezTo>
                  <a:lnTo>
                    <a:pt x="0" y="255376"/>
                  </a:lnTo>
                  <a:lnTo>
                    <a:pt x="9988" y="223198"/>
                  </a:lnTo>
                  <a:cubicBezTo>
                    <a:pt x="65466" y="92034"/>
                    <a:pt x="195342" y="1"/>
                    <a:pt x="346714" y="1"/>
                  </a:cubicBezTo>
                  <a:lnTo>
                    <a:pt x="5204973" y="0"/>
                  </a:lnTo>
                  <a:cubicBezTo>
                    <a:pt x="5305888" y="0"/>
                    <a:pt x="5397249" y="40904"/>
                    <a:pt x="5463381"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9" name="Google Shape;1709;p11"/>
            <p:cNvSpPr/>
            <p:nvPr/>
          </p:nvSpPr>
          <p:spPr>
            <a:xfrm rot="-2827716">
              <a:off x="4271307" y="2012144"/>
              <a:ext cx="5567509" cy="509927"/>
            </a:xfrm>
            <a:custGeom>
              <a:avLst/>
              <a:gdLst/>
              <a:ahLst/>
              <a:cxnLst/>
              <a:rect l="l" t="t" r="r" b="b"/>
              <a:pathLst>
                <a:path w="5570417" h="510193" extrusionOk="0">
                  <a:moveTo>
                    <a:pt x="5570417" y="254816"/>
                  </a:moveTo>
                  <a:lnTo>
                    <a:pt x="5560429" y="286995"/>
                  </a:lnTo>
                  <a:cubicBezTo>
                    <a:pt x="5504952" y="418159"/>
                    <a:pt x="5375074" y="510192"/>
                    <a:pt x="5223702" y="510192"/>
                  </a:cubicBezTo>
                  <a:lnTo>
                    <a:pt x="365444" y="510192"/>
                  </a:lnTo>
                  <a:cubicBezTo>
                    <a:pt x="163614" y="510193"/>
                    <a:pt x="0" y="346577"/>
                    <a:pt x="0" y="144747"/>
                  </a:cubicBezTo>
                  <a:cubicBezTo>
                    <a:pt x="0" y="94290"/>
                    <a:pt x="10226" y="46221"/>
                    <a:pt x="28718" y="2500"/>
                  </a:cubicBezTo>
                  <a:lnTo>
                    <a:pt x="30075" y="0"/>
                  </a:lnTo>
                  <a:lnTo>
                    <a:pt x="18769" y="36420"/>
                  </a:lnTo>
                  <a:cubicBezTo>
                    <a:pt x="13902" y="60209"/>
                    <a:pt x="11345" y="84841"/>
                    <a:pt x="11345" y="110069"/>
                  </a:cubicBezTo>
                  <a:cubicBezTo>
                    <a:pt x="11345" y="311900"/>
                    <a:pt x="174959" y="475515"/>
                    <a:pt x="376790" y="475515"/>
                  </a:cubicBezTo>
                  <a:lnTo>
                    <a:pt x="5235047" y="475515"/>
                  </a:lnTo>
                  <a:cubicBezTo>
                    <a:pt x="5361191" y="475514"/>
                    <a:pt x="5472407" y="411603"/>
                    <a:pt x="5538080" y="314393"/>
                  </a:cubicBezTo>
                  <a:lnTo>
                    <a:pt x="5570417" y="25481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10" name="Google Shape;1710;p11"/>
          <p:cNvGrpSpPr/>
          <p:nvPr/>
        </p:nvGrpSpPr>
        <p:grpSpPr>
          <a:xfrm>
            <a:off x="1316031" y="142329"/>
            <a:ext cx="2671800" cy="2839500"/>
            <a:chOff x="1316031" y="142329"/>
            <a:chExt cx="2671800" cy="2839500"/>
          </a:xfrm>
        </p:grpSpPr>
        <p:sp>
          <p:nvSpPr>
            <p:cNvPr id="1711" name="Google Shape;1711;p11"/>
            <p:cNvSpPr/>
            <p:nvPr/>
          </p:nvSpPr>
          <p:spPr>
            <a:xfrm rot="-2830044">
              <a:off x="893477" y="1370600"/>
              <a:ext cx="3516907" cy="382958"/>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2" name="Google Shape;1712;p11"/>
            <p:cNvSpPr/>
            <p:nvPr/>
          </p:nvSpPr>
          <p:spPr>
            <a:xfrm rot="-2827716">
              <a:off x="863305" y="1385770"/>
              <a:ext cx="3505215" cy="274960"/>
            </a:xfrm>
            <a:custGeom>
              <a:avLst/>
              <a:gdLst/>
              <a:ahLst/>
              <a:cxnLst/>
              <a:rect l="l" t="t" r="r" b="b"/>
              <a:pathLst>
                <a:path w="3507046" h="275104" extrusionOk="0">
                  <a:moveTo>
                    <a:pt x="3450985" y="56062"/>
                  </a:moveTo>
                  <a:cubicBezTo>
                    <a:pt x="3485622" y="90699"/>
                    <a:pt x="3507046" y="138549"/>
                    <a:pt x="3507046" y="191404"/>
                  </a:cubicBezTo>
                  <a:cubicBezTo>
                    <a:pt x="3507046" y="217831"/>
                    <a:pt x="3501690" y="243008"/>
                    <a:pt x="3492004" y="265906"/>
                  </a:cubicBezTo>
                  <a:lnTo>
                    <a:pt x="3485803" y="275104"/>
                  </a:lnTo>
                  <a:lnTo>
                    <a:pt x="3495700" y="226082"/>
                  </a:lnTo>
                  <a:cubicBezTo>
                    <a:pt x="3495701" y="120372"/>
                    <a:pt x="3410007" y="34678"/>
                    <a:pt x="3304298" y="34679"/>
                  </a:cubicBezTo>
                  <a:lnTo>
                    <a:pt x="170160" y="34678"/>
                  </a:lnTo>
                  <a:cubicBezTo>
                    <a:pt x="117306" y="34678"/>
                    <a:pt x="69455" y="56102"/>
                    <a:pt x="34818" y="90739"/>
                  </a:cubicBezTo>
                  <a:lnTo>
                    <a:pt x="0" y="142381"/>
                  </a:lnTo>
                  <a:lnTo>
                    <a:pt x="5144" y="116901"/>
                  </a:lnTo>
                  <a:cubicBezTo>
                    <a:pt x="34200" y="48203"/>
                    <a:pt x="102224" y="1"/>
                    <a:pt x="181506" y="0"/>
                  </a:cubicBezTo>
                  <a:lnTo>
                    <a:pt x="3315643" y="1"/>
                  </a:lnTo>
                  <a:cubicBezTo>
                    <a:pt x="3368497" y="1"/>
                    <a:pt x="3416348" y="21424"/>
                    <a:pt x="3450985" y="56062"/>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3" name="Google Shape;1713;p11"/>
            <p:cNvSpPr/>
            <p:nvPr/>
          </p:nvSpPr>
          <p:spPr>
            <a:xfrm rot="-2827716">
              <a:off x="939100" y="1462710"/>
              <a:ext cx="3505215" cy="274959"/>
            </a:xfrm>
            <a:custGeom>
              <a:avLst/>
              <a:gdLst/>
              <a:ahLst/>
              <a:cxnLst/>
              <a:rect l="l" t="t" r="r" b="b"/>
              <a:pathLst>
                <a:path w="3507046" h="275103" extrusionOk="0">
                  <a:moveTo>
                    <a:pt x="3507046" y="132723"/>
                  </a:moveTo>
                  <a:lnTo>
                    <a:pt x="3501902" y="158203"/>
                  </a:lnTo>
                  <a:cubicBezTo>
                    <a:pt x="3472846" y="226900"/>
                    <a:pt x="3404822" y="275103"/>
                    <a:pt x="3325540" y="275103"/>
                  </a:cubicBezTo>
                  <a:lnTo>
                    <a:pt x="191404" y="275103"/>
                  </a:lnTo>
                  <a:cubicBezTo>
                    <a:pt x="85694" y="275103"/>
                    <a:pt x="0" y="189409"/>
                    <a:pt x="0" y="83700"/>
                  </a:cubicBezTo>
                  <a:cubicBezTo>
                    <a:pt x="0" y="57272"/>
                    <a:pt x="5356" y="32096"/>
                    <a:pt x="15042" y="9197"/>
                  </a:cubicBezTo>
                  <a:lnTo>
                    <a:pt x="21243" y="0"/>
                  </a:lnTo>
                  <a:lnTo>
                    <a:pt x="11346" y="49022"/>
                  </a:lnTo>
                  <a:cubicBezTo>
                    <a:pt x="11345" y="154732"/>
                    <a:pt x="97039" y="240425"/>
                    <a:pt x="202749" y="240426"/>
                  </a:cubicBezTo>
                  <a:lnTo>
                    <a:pt x="3336885" y="240426"/>
                  </a:lnTo>
                  <a:cubicBezTo>
                    <a:pt x="3389740" y="240426"/>
                    <a:pt x="3437591" y="219002"/>
                    <a:pt x="3472228" y="184365"/>
                  </a:cubicBezTo>
                  <a:lnTo>
                    <a:pt x="3507046" y="13272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14" name="Google Shape;1714;p11"/>
          <p:cNvGrpSpPr/>
          <p:nvPr/>
        </p:nvGrpSpPr>
        <p:grpSpPr>
          <a:xfrm>
            <a:off x="5624194" y="350969"/>
            <a:ext cx="4465200" cy="4734600"/>
            <a:chOff x="5624194" y="350969"/>
            <a:chExt cx="4465200" cy="4734600"/>
          </a:xfrm>
        </p:grpSpPr>
        <p:sp>
          <p:nvSpPr>
            <p:cNvPr id="1715" name="Google Shape;1715;p11"/>
            <p:cNvSpPr/>
            <p:nvPr/>
          </p:nvSpPr>
          <p:spPr>
            <a:xfrm rot="-2829881">
              <a:off x="4967296" y="2352819"/>
              <a:ext cx="5778994" cy="730899"/>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6" name="Google Shape;1716;p11"/>
            <p:cNvSpPr/>
            <p:nvPr/>
          </p:nvSpPr>
          <p:spPr>
            <a:xfrm rot="-2827716">
              <a:off x="4903645" y="2383838"/>
              <a:ext cx="5757263" cy="509928"/>
            </a:xfrm>
            <a:custGeom>
              <a:avLst/>
              <a:gdLst/>
              <a:ahLst/>
              <a:cxnLst/>
              <a:rect l="l" t="t" r="r" b="b"/>
              <a:pathLst>
                <a:path w="5760270" h="510194" extrusionOk="0">
                  <a:moveTo>
                    <a:pt x="5653234" y="107036"/>
                  </a:moveTo>
                  <a:cubicBezTo>
                    <a:pt x="5719367" y="173169"/>
                    <a:pt x="5760270" y="264529"/>
                    <a:pt x="5760270" y="365445"/>
                  </a:cubicBezTo>
                  <a:cubicBezTo>
                    <a:pt x="5760270" y="415902"/>
                    <a:pt x="5750045" y="463972"/>
                    <a:pt x="5731553" y="507693"/>
                  </a:cubicBezTo>
                  <a:lnTo>
                    <a:pt x="5730195" y="510194"/>
                  </a:lnTo>
                  <a:lnTo>
                    <a:pt x="5741501" y="473772"/>
                  </a:lnTo>
                  <a:cubicBezTo>
                    <a:pt x="5746369" y="449983"/>
                    <a:pt x="5748925" y="425351"/>
                    <a:pt x="5748925" y="400122"/>
                  </a:cubicBezTo>
                  <a:cubicBezTo>
                    <a:pt x="5748925" y="198292"/>
                    <a:pt x="5585310" y="34678"/>
                    <a:pt x="5383480" y="34678"/>
                  </a:cubicBezTo>
                  <a:lnTo>
                    <a:pt x="335370" y="34678"/>
                  </a:lnTo>
                  <a:cubicBezTo>
                    <a:pt x="209227" y="34679"/>
                    <a:pt x="98010" y="98590"/>
                    <a:pt x="32337" y="195800"/>
                  </a:cubicBezTo>
                  <a:lnTo>
                    <a:pt x="0" y="255377"/>
                  </a:lnTo>
                  <a:lnTo>
                    <a:pt x="9989" y="223198"/>
                  </a:lnTo>
                  <a:cubicBezTo>
                    <a:pt x="65466" y="92034"/>
                    <a:pt x="195343" y="1"/>
                    <a:pt x="346716" y="1"/>
                  </a:cubicBezTo>
                  <a:lnTo>
                    <a:pt x="5394825" y="0"/>
                  </a:lnTo>
                  <a:cubicBezTo>
                    <a:pt x="5495740" y="0"/>
                    <a:pt x="5587102" y="40904"/>
                    <a:pt x="5653234"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7" name="Google Shape;1717;p11"/>
            <p:cNvSpPr/>
            <p:nvPr/>
          </p:nvSpPr>
          <p:spPr>
            <a:xfrm rot="-2827716">
              <a:off x="5056297" y="2544077"/>
              <a:ext cx="5757263" cy="509925"/>
            </a:xfrm>
            <a:custGeom>
              <a:avLst/>
              <a:gdLst/>
              <a:ahLst/>
              <a:cxnLst/>
              <a:rect l="l" t="t" r="r" b="b"/>
              <a:pathLst>
                <a:path w="5760270" h="510191" extrusionOk="0">
                  <a:moveTo>
                    <a:pt x="5760270" y="254817"/>
                  </a:moveTo>
                  <a:lnTo>
                    <a:pt x="5750282" y="286994"/>
                  </a:lnTo>
                  <a:cubicBezTo>
                    <a:pt x="5694805" y="418157"/>
                    <a:pt x="5564928" y="510191"/>
                    <a:pt x="5413556" y="510191"/>
                  </a:cubicBezTo>
                  <a:lnTo>
                    <a:pt x="365446" y="510191"/>
                  </a:lnTo>
                  <a:cubicBezTo>
                    <a:pt x="163615" y="510191"/>
                    <a:pt x="0" y="346576"/>
                    <a:pt x="0" y="144746"/>
                  </a:cubicBezTo>
                  <a:cubicBezTo>
                    <a:pt x="0" y="94289"/>
                    <a:pt x="10226" y="46220"/>
                    <a:pt x="28719" y="2499"/>
                  </a:cubicBezTo>
                  <a:lnTo>
                    <a:pt x="30075" y="0"/>
                  </a:lnTo>
                  <a:lnTo>
                    <a:pt x="18770" y="36419"/>
                  </a:lnTo>
                  <a:cubicBezTo>
                    <a:pt x="13902" y="60208"/>
                    <a:pt x="11345" y="84840"/>
                    <a:pt x="11345" y="110069"/>
                  </a:cubicBezTo>
                  <a:cubicBezTo>
                    <a:pt x="11345" y="311899"/>
                    <a:pt x="174961" y="475514"/>
                    <a:pt x="376791" y="475513"/>
                  </a:cubicBezTo>
                  <a:lnTo>
                    <a:pt x="5424901" y="475513"/>
                  </a:lnTo>
                  <a:cubicBezTo>
                    <a:pt x="5551044" y="475513"/>
                    <a:pt x="5662261" y="411601"/>
                    <a:pt x="5727934" y="314392"/>
                  </a:cubicBezTo>
                  <a:lnTo>
                    <a:pt x="5760270" y="254817"/>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18" name="Google Shape;1718;p11"/>
          <p:cNvGrpSpPr/>
          <p:nvPr/>
        </p:nvGrpSpPr>
        <p:grpSpPr>
          <a:xfrm>
            <a:off x="949298" y="529687"/>
            <a:ext cx="4532700" cy="4800900"/>
            <a:chOff x="949298" y="529687"/>
            <a:chExt cx="4532700" cy="4800900"/>
          </a:xfrm>
        </p:grpSpPr>
        <p:sp>
          <p:nvSpPr>
            <p:cNvPr id="1719" name="Google Shape;1719;p11"/>
            <p:cNvSpPr/>
            <p:nvPr/>
          </p:nvSpPr>
          <p:spPr>
            <a:xfrm rot="-2829942">
              <a:off x="310652" y="2532850"/>
              <a:ext cx="5809992" cy="794573"/>
            </a:xfrm>
            <a:prstGeom prst="roundRect">
              <a:avLst>
                <a:gd name="adj" fmla="val 50000"/>
              </a:avLst>
            </a:prstGeom>
            <a:solidFill>
              <a:schemeClr val="accent5"/>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0" name="Google Shape;1720;p11"/>
            <p:cNvSpPr/>
            <p:nvPr/>
          </p:nvSpPr>
          <p:spPr>
            <a:xfrm rot="-2827716">
              <a:off x="242082" y="2566031"/>
              <a:ext cx="5785735" cy="554090"/>
            </a:xfrm>
            <a:custGeom>
              <a:avLst/>
              <a:gdLst/>
              <a:ahLst/>
              <a:cxnLst/>
              <a:rect l="l" t="t" r="r" b="b"/>
              <a:pathLst>
                <a:path w="5788757" h="554379" extrusionOk="0">
                  <a:moveTo>
                    <a:pt x="5672404" y="116353"/>
                  </a:moveTo>
                  <a:cubicBezTo>
                    <a:pt x="5744292" y="188242"/>
                    <a:pt x="5788757" y="287555"/>
                    <a:pt x="5788757" y="397253"/>
                  </a:cubicBezTo>
                  <a:cubicBezTo>
                    <a:pt x="5788757" y="452102"/>
                    <a:pt x="5777641" y="504354"/>
                    <a:pt x="5757539" y="551881"/>
                  </a:cubicBezTo>
                  <a:lnTo>
                    <a:pt x="5756183" y="554379"/>
                  </a:lnTo>
                  <a:lnTo>
                    <a:pt x="5769341" y="511991"/>
                  </a:lnTo>
                  <a:cubicBezTo>
                    <a:pt x="5774633" y="486130"/>
                    <a:pt x="5777412" y="459355"/>
                    <a:pt x="5777412" y="431930"/>
                  </a:cubicBezTo>
                  <a:cubicBezTo>
                    <a:pt x="5777411" y="212534"/>
                    <a:pt x="5599556" y="34679"/>
                    <a:pt x="5380160" y="34678"/>
                  </a:cubicBezTo>
                  <a:lnTo>
                    <a:pt x="364678" y="34678"/>
                  </a:lnTo>
                  <a:cubicBezTo>
                    <a:pt x="227556" y="34678"/>
                    <a:pt x="106659" y="104154"/>
                    <a:pt x="35270" y="209823"/>
                  </a:cubicBezTo>
                  <a:lnTo>
                    <a:pt x="0" y="274803"/>
                  </a:lnTo>
                  <a:lnTo>
                    <a:pt x="9989" y="242624"/>
                  </a:lnTo>
                  <a:cubicBezTo>
                    <a:pt x="70295" y="100045"/>
                    <a:pt x="211476" y="1"/>
                    <a:pt x="376023" y="1"/>
                  </a:cubicBezTo>
                  <a:lnTo>
                    <a:pt x="5391505" y="0"/>
                  </a:lnTo>
                  <a:cubicBezTo>
                    <a:pt x="5501203" y="1"/>
                    <a:pt x="5600515" y="44465"/>
                    <a:pt x="5672404" y="116353"/>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1" name="Google Shape;1721;p11"/>
            <p:cNvSpPr/>
            <p:nvPr/>
          </p:nvSpPr>
          <p:spPr>
            <a:xfrm rot="-2827716">
              <a:off x="407282" y="2741308"/>
              <a:ext cx="5785735" cy="554091"/>
            </a:xfrm>
            <a:custGeom>
              <a:avLst/>
              <a:gdLst/>
              <a:ahLst/>
              <a:cxnLst/>
              <a:rect l="l" t="t" r="r" b="b"/>
              <a:pathLst>
                <a:path w="5788757" h="554380" extrusionOk="0">
                  <a:moveTo>
                    <a:pt x="5788757" y="279576"/>
                  </a:moveTo>
                  <a:lnTo>
                    <a:pt x="5778768" y="311755"/>
                  </a:lnTo>
                  <a:cubicBezTo>
                    <a:pt x="5718461" y="454335"/>
                    <a:pt x="5577281" y="554379"/>
                    <a:pt x="5412734" y="554380"/>
                  </a:cubicBezTo>
                  <a:lnTo>
                    <a:pt x="397252" y="554379"/>
                  </a:lnTo>
                  <a:cubicBezTo>
                    <a:pt x="177856" y="554380"/>
                    <a:pt x="0" y="376524"/>
                    <a:pt x="0" y="157127"/>
                  </a:cubicBezTo>
                  <a:cubicBezTo>
                    <a:pt x="0" y="102278"/>
                    <a:pt x="11116" y="50026"/>
                    <a:pt x="31218" y="2499"/>
                  </a:cubicBezTo>
                  <a:lnTo>
                    <a:pt x="32574" y="0"/>
                  </a:lnTo>
                  <a:lnTo>
                    <a:pt x="19416" y="42389"/>
                  </a:lnTo>
                  <a:cubicBezTo>
                    <a:pt x="14124" y="68250"/>
                    <a:pt x="11345" y="95025"/>
                    <a:pt x="11345" y="122449"/>
                  </a:cubicBezTo>
                  <a:cubicBezTo>
                    <a:pt x="11345" y="341846"/>
                    <a:pt x="189201" y="519702"/>
                    <a:pt x="408598" y="519702"/>
                  </a:cubicBezTo>
                  <a:lnTo>
                    <a:pt x="5424079" y="519702"/>
                  </a:lnTo>
                  <a:cubicBezTo>
                    <a:pt x="5561201" y="519702"/>
                    <a:pt x="5682097" y="450227"/>
                    <a:pt x="5753486" y="344557"/>
                  </a:cubicBezTo>
                  <a:lnTo>
                    <a:pt x="5788757" y="27957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22" name="Google Shape;1722;p11"/>
          <p:cNvGrpSpPr/>
          <p:nvPr/>
        </p:nvGrpSpPr>
        <p:grpSpPr>
          <a:xfrm>
            <a:off x="2032969" y="864182"/>
            <a:ext cx="4314900" cy="4572900"/>
            <a:chOff x="2032969" y="864182"/>
            <a:chExt cx="4314900" cy="4572900"/>
          </a:xfrm>
        </p:grpSpPr>
        <p:sp>
          <p:nvSpPr>
            <p:cNvPr id="1723" name="Google Shape;1723;p11"/>
            <p:cNvSpPr/>
            <p:nvPr/>
          </p:nvSpPr>
          <p:spPr>
            <a:xfrm rot="-2830053">
              <a:off x="1411304" y="2785182"/>
              <a:ext cx="5558230"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4" name="Google Shape;1724;p11"/>
            <p:cNvSpPr/>
            <p:nvPr/>
          </p:nvSpPr>
          <p:spPr>
            <a:xfrm rot="-2827716">
              <a:off x="1347693" y="2816223"/>
              <a:ext cx="5536567" cy="509927"/>
            </a:xfrm>
            <a:custGeom>
              <a:avLst/>
              <a:gdLst/>
              <a:ahLst/>
              <a:cxnLst/>
              <a:rect l="l" t="t" r="r" b="b"/>
              <a:pathLst>
                <a:path w="5539459" h="510193" extrusionOk="0">
                  <a:moveTo>
                    <a:pt x="5432423" y="107037"/>
                  </a:moveTo>
                  <a:cubicBezTo>
                    <a:pt x="5498556" y="173170"/>
                    <a:pt x="5539459" y="264531"/>
                    <a:pt x="5539459" y="365446"/>
                  </a:cubicBezTo>
                  <a:cubicBezTo>
                    <a:pt x="5539459" y="415903"/>
                    <a:pt x="5529233" y="463972"/>
                    <a:pt x="5510741" y="507694"/>
                  </a:cubicBezTo>
                  <a:lnTo>
                    <a:pt x="5509384" y="510193"/>
                  </a:lnTo>
                  <a:lnTo>
                    <a:pt x="5520689" y="473773"/>
                  </a:lnTo>
                  <a:cubicBezTo>
                    <a:pt x="5525558" y="449984"/>
                    <a:pt x="5528114" y="425352"/>
                    <a:pt x="5528114" y="400124"/>
                  </a:cubicBezTo>
                  <a:cubicBezTo>
                    <a:pt x="5528114" y="198293"/>
                    <a:pt x="5364500" y="34678"/>
                    <a:pt x="5162669" y="34678"/>
                  </a:cubicBezTo>
                  <a:lnTo>
                    <a:pt x="335370" y="34678"/>
                  </a:lnTo>
                  <a:cubicBezTo>
                    <a:pt x="209226" y="34678"/>
                    <a:pt x="98010" y="98590"/>
                    <a:pt x="32337" y="195800"/>
                  </a:cubicBezTo>
                  <a:lnTo>
                    <a:pt x="0" y="255375"/>
                  </a:lnTo>
                  <a:lnTo>
                    <a:pt x="9988" y="223198"/>
                  </a:lnTo>
                  <a:cubicBezTo>
                    <a:pt x="65466" y="92034"/>
                    <a:pt x="195342" y="1"/>
                    <a:pt x="346715" y="0"/>
                  </a:cubicBezTo>
                  <a:lnTo>
                    <a:pt x="5174015" y="1"/>
                  </a:lnTo>
                  <a:cubicBezTo>
                    <a:pt x="5274930" y="1"/>
                    <a:pt x="5366291" y="40905"/>
                    <a:pt x="5432423"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5" name="Google Shape;1725;p11"/>
            <p:cNvSpPr/>
            <p:nvPr/>
          </p:nvSpPr>
          <p:spPr>
            <a:xfrm rot="-2827716">
              <a:off x="1500345" y="2976459"/>
              <a:ext cx="5536567" cy="509927"/>
            </a:xfrm>
            <a:custGeom>
              <a:avLst/>
              <a:gdLst/>
              <a:ahLst/>
              <a:cxnLst/>
              <a:rect l="l" t="t" r="r" b="b"/>
              <a:pathLst>
                <a:path w="5539459" h="510193" extrusionOk="0">
                  <a:moveTo>
                    <a:pt x="5539459" y="254818"/>
                  </a:moveTo>
                  <a:lnTo>
                    <a:pt x="5529471" y="286996"/>
                  </a:lnTo>
                  <a:cubicBezTo>
                    <a:pt x="5473993" y="418159"/>
                    <a:pt x="5344117" y="510193"/>
                    <a:pt x="5192744" y="510193"/>
                  </a:cubicBezTo>
                  <a:lnTo>
                    <a:pt x="365445" y="510193"/>
                  </a:lnTo>
                  <a:cubicBezTo>
                    <a:pt x="163616" y="510193"/>
                    <a:pt x="0" y="346578"/>
                    <a:pt x="0" y="144749"/>
                  </a:cubicBezTo>
                  <a:cubicBezTo>
                    <a:pt x="0" y="94291"/>
                    <a:pt x="10226" y="46222"/>
                    <a:pt x="28718" y="2500"/>
                  </a:cubicBezTo>
                  <a:lnTo>
                    <a:pt x="30075" y="0"/>
                  </a:lnTo>
                  <a:lnTo>
                    <a:pt x="18770" y="36421"/>
                  </a:lnTo>
                  <a:cubicBezTo>
                    <a:pt x="13902" y="60210"/>
                    <a:pt x="11345" y="84842"/>
                    <a:pt x="11345" y="110071"/>
                  </a:cubicBezTo>
                  <a:cubicBezTo>
                    <a:pt x="11345" y="311900"/>
                    <a:pt x="174961" y="475516"/>
                    <a:pt x="376790" y="475515"/>
                  </a:cubicBezTo>
                  <a:lnTo>
                    <a:pt x="5204090" y="475515"/>
                  </a:lnTo>
                  <a:cubicBezTo>
                    <a:pt x="5330233" y="475515"/>
                    <a:pt x="5441449" y="411603"/>
                    <a:pt x="5507122" y="314394"/>
                  </a:cubicBezTo>
                  <a:lnTo>
                    <a:pt x="5539459"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26" name="Google Shape;1726;p11"/>
          <p:cNvGrpSpPr/>
          <p:nvPr/>
        </p:nvGrpSpPr>
        <p:grpSpPr>
          <a:xfrm>
            <a:off x="5255762" y="2121228"/>
            <a:ext cx="4399200" cy="4663500"/>
            <a:chOff x="5255762" y="2121228"/>
            <a:chExt cx="4399200" cy="4663500"/>
          </a:xfrm>
        </p:grpSpPr>
        <p:sp>
          <p:nvSpPr>
            <p:cNvPr id="1727" name="Google Shape;1727;p11"/>
            <p:cNvSpPr/>
            <p:nvPr/>
          </p:nvSpPr>
          <p:spPr>
            <a:xfrm rot="-2829916">
              <a:off x="4614371" y="4087528"/>
              <a:ext cx="5681983" cy="730899"/>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8" name="Google Shape;1728;p11"/>
            <p:cNvSpPr/>
            <p:nvPr/>
          </p:nvSpPr>
          <p:spPr>
            <a:xfrm rot="-2827716">
              <a:off x="4550710" y="4118522"/>
              <a:ext cx="5660315" cy="509927"/>
            </a:xfrm>
            <a:custGeom>
              <a:avLst/>
              <a:gdLst/>
              <a:ahLst/>
              <a:cxnLst/>
              <a:rect l="l" t="t" r="r" b="b"/>
              <a:pathLst>
                <a:path w="5663271" h="510193" extrusionOk="0">
                  <a:moveTo>
                    <a:pt x="5556235" y="107036"/>
                  </a:moveTo>
                  <a:cubicBezTo>
                    <a:pt x="5622367" y="173169"/>
                    <a:pt x="5663271" y="264530"/>
                    <a:pt x="5663271" y="365444"/>
                  </a:cubicBezTo>
                  <a:cubicBezTo>
                    <a:pt x="5663271" y="415902"/>
                    <a:pt x="5653045" y="463971"/>
                    <a:pt x="5634553" y="507693"/>
                  </a:cubicBezTo>
                  <a:lnTo>
                    <a:pt x="5633195" y="510193"/>
                  </a:lnTo>
                  <a:lnTo>
                    <a:pt x="5644501" y="473772"/>
                  </a:lnTo>
                  <a:cubicBezTo>
                    <a:pt x="5649369" y="449982"/>
                    <a:pt x="5651925" y="425351"/>
                    <a:pt x="5651925" y="400122"/>
                  </a:cubicBezTo>
                  <a:cubicBezTo>
                    <a:pt x="5651926" y="198292"/>
                    <a:pt x="5488311" y="34678"/>
                    <a:pt x="5286481" y="34677"/>
                  </a:cubicBezTo>
                  <a:lnTo>
                    <a:pt x="335370" y="34677"/>
                  </a:lnTo>
                  <a:cubicBezTo>
                    <a:pt x="209226" y="34677"/>
                    <a:pt x="98010" y="98589"/>
                    <a:pt x="32337" y="195798"/>
                  </a:cubicBezTo>
                  <a:lnTo>
                    <a:pt x="0" y="255374"/>
                  </a:lnTo>
                  <a:lnTo>
                    <a:pt x="9988" y="223197"/>
                  </a:lnTo>
                  <a:cubicBezTo>
                    <a:pt x="65466" y="92033"/>
                    <a:pt x="195343" y="-1"/>
                    <a:pt x="346715" y="0"/>
                  </a:cubicBezTo>
                  <a:lnTo>
                    <a:pt x="5297827" y="0"/>
                  </a:lnTo>
                  <a:cubicBezTo>
                    <a:pt x="5398741" y="0"/>
                    <a:pt x="5490103" y="40904"/>
                    <a:pt x="555623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9" name="Google Shape;1729;p11"/>
            <p:cNvSpPr/>
            <p:nvPr/>
          </p:nvSpPr>
          <p:spPr>
            <a:xfrm rot="-2827716">
              <a:off x="4703362" y="4278757"/>
              <a:ext cx="5660314" cy="509928"/>
            </a:xfrm>
            <a:custGeom>
              <a:avLst/>
              <a:gdLst/>
              <a:ahLst/>
              <a:cxnLst/>
              <a:rect l="l" t="t" r="r" b="b"/>
              <a:pathLst>
                <a:path w="5663270" h="510194" extrusionOk="0">
                  <a:moveTo>
                    <a:pt x="5663270" y="254819"/>
                  </a:moveTo>
                  <a:lnTo>
                    <a:pt x="5653283" y="286996"/>
                  </a:lnTo>
                  <a:cubicBezTo>
                    <a:pt x="5597805" y="418160"/>
                    <a:pt x="5467928" y="510193"/>
                    <a:pt x="5316556" y="510193"/>
                  </a:cubicBezTo>
                  <a:lnTo>
                    <a:pt x="365445" y="510194"/>
                  </a:lnTo>
                  <a:cubicBezTo>
                    <a:pt x="163615" y="510194"/>
                    <a:pt x="0" y="346579"/>
                    <a:pt x="0" y="144749"/>
                  </a:cubicBezTo>
                  <a:cubicBezTo>
                    <a:pt x="0" y="94291"/>
                    <a:pt x="10226" y="46222"/>
                    <a:pt x="28718" y="2501"/>
                  </a:cubicBezTo>
                  <a:lnTo>
                    <a:pt x="30075" y="0"/>
                  </a:lnTo>
                  <a:lnTo>
                    <a:pt x="18770" y="36421"/>
                  </a:lnTo>
                  <a:cubicBezTo>
                    <a:pt x="13901" y="60210"/>
                    <a:pt x="11345" y="84843"/>
                    <a:pt x="11345" y="110071"/>
                  </a:cubicBezTo>
                  <a:cubicBezTo>
                    <a:pt x="11345" y="311901"/>
                    <a:pt x="174960" y="475516"/>
                    <a:pt x="376790" y="475516"/>
                  </a:cubicBezTo>
                  <a:lnTo>
                    <a:pt x="5327901" y="475516"/>
                  </a:lnTo>
                  <a:cubicBezTo>
                    <a:pt x="5454045" y="475516"/>
                    <a:pt x="5565261" y="411604"/>
                    <a:pt x="5630934" y="314394"/>
                  </a:cubicBezTo>
                  <a:lnTo>
                    <a:pt x="5663270" y="25481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30" name="Google Shape;1730;p11"/>
          <p:cNvGrpSpPr/>
          <p:nvPr/>
        </p:nvGrpSpPr>
        <p:grpSpPr>
          <a:xfrm>
            <a:off x="7086948" y="2711938"/>
            <a:ext cx="3990300" cy="4222800"/>
            <a:chOff x="7086948" y="2711938"/>
            <a:chExt cx="3990300" cy="4222800"/>
          </a:xfrm>
        </p:grpSpPr>
        <p:sp>
          <p:nvSpPr>
            <p:cNvPr id="1731" name="Google Shape;1731;p11"/>
            <p:cNvSpPr/>
            <p:nvPr/>
          </p:nvSpPr>
          <p:spPr>
            <a:xfrm rot="-2830071">
              <a:off x="6541696" y="4457889"/>
              <a:ext cx="5080804"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2" name="Google Shape;1732;p11"/>
            <p:cNvSpPr/>
            <p:nvPr/>
          </p:nvSpPr>
          <p:spPr>
            <a:xfrm rot="-2827716">
              <a:off x="6477943" y="4488751"/>
              <a:ext cx="5059349" cy="509926"/>
            </a:xfrm>
            <a:custGeom>
              <a:avLst/>
              <a:gdLst/>
              <a:ahLst/>
              <a:cxnLst/>
              <a:rect l="l" t="t" r="r" b="b"/>
              <a:pathLst>
                <a:path w="5061991" h="510192" extrusionOk="0">
                  <a:moveTo>
                    <a:pt x="4954955" y="107036"/>
                  </a:moveTo>
                  <a:cubicBezTo>
                    <a:pt x="5021087" y="173169"/>
                    <a:pt x="5061991" y="264531"/>
                    <a:pt x="5061991" y="365445"/>
                  </a:cubicBezTo>
                  <a:cubicBezTo>
                    <a:pt x="5061991" y="415903"/>
                    <a:pt x="5051765" y="463972"/>
                    <a:pt x="5033272" y="507693"/>
                  </a:cubicBezTo>
                  <a:lnTo>
                    <a:pt x="5031916" y="510192"/>
                  </a:lnTo>
                  <a:lnTo>
                    <a:pt x="5043221" y="473773"/>
                  </a:lnTo>
                  <a:cubicBezTo>
                    <a:pt x="5048089" y="449983"/>
                    <a:pt x="5050646" y="425352"/>
                    <a:pt x="5050646" y="400123"/>
                  </a:cubicBezTo>
                  <a:cubicBezTo>
                    <a:pt x="5050646" y="198293"/>
                    <a:pt x="4887031" y="34678"/>
                    <a:pt x="4685200" y="34678"/>
                  </a:cubicBezTo>
                  <a:lnTo>
                    <a:pt x="335370" y="34678"/>
                  </a:lnTo>
                  <a:cubicBezTo>
                    <a:pt x="209226" y="34678"/>
                    <a:pt x="98010" y="98590"/>
                    <a:pt x="32336" y="195799"/>
                  </a:cubicBezTo>
                  <a:lnTo>
                    <a:pt x="0" y="255374"/>
                  </a:lnTo>
                  <a:lnTo>
                    <a:pt x="9988" y="223197"/>
                  </a:lnTo>
                  <a:cubicBezTo>
                    <a:pt x="65466" y="92034"/>
                    <a:pt x="195342" y="0"/>
                    <a:pt x="346715" y="0"/>
                  </a:cubicBezTo>
                  <a:lnTo>
                    <a:pt x="4696545" y="1"/>
                  </a:lnTo>
                  <a:cubicBezTo>
                    <a:pt x="4797461" y="1"/>
                    <a:pt x="4888822" y="40904"/>
                    <a:pt x="495495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3" name="Google Shape;1733;p11"/>
            <p:cNvSpPr/>
            <p:nvPr/>
          </p:nvSpPr>
          <p:spPr>
            <a:xfrm rot="-2827716">
              <a:off x="6630593" y="4648986"/>
              <a:ext cx="5059350" cy="509928"/>
            </a:xfrm>
            <a:custGeom>
              <a:avLst/>
              <a:gdLst/>
              <a:ahLst/>
              <a:cxnLst/>
              <a:rect l="l" t="t" r="r" b="b"/>
              <a:pathLst>
                <a:path w="5061992" h="510194" extrusionOk="0">
                  <a:moveTo>
                    <a:pt x="5061992" y="254818"/>
                  </a:moveTo>
                  <a:lnTo>
                    <a:pt x="5052003" y="286996"/>
                  </a:lnTo>
                  <a:cubicBezTo>
                    <a:pt x="4996525" y="418160"/>
                    <a:pt x="4866649" y="510193"/>
                    <a:pt x="4715276" y="510194"/>
                  </a:cubicBezTo>
                  <a:lnTo>
                    <a:pt x="365445" y="510194"/>
                  </a:lnTo>
                  <a:cubicBezTo>
                    <a:pt x="163616" y="510194"/>
                    <a:pt x="0" y="346579"/>
                    <a:pt x="1" y="144749"/>
                  </a:cubicBezTo>
                  <a:cubicBezTo>
                    <a:pt x="1" y="94292"/>
                    <a:pt x="10227" y="46223"/>
                    <a:pt x="28719" y="2501"/>
                  </a:cubicBezTo>
                  <a:lnTo>
                    <a:pt x="30076" y="0"/>
                  </a:lnTo>
                  <a:lnTo>
                    <a:pt x="18771" y="36422"/>
                  </a:lnTo>
                  <a:cubicBezTo>
                    <a:pt x="13902" y="60211"/>
                    <a:pt x="11346" y="84843"/>
                    <a:pt x="11346" y="110072"/>
                  </a:cubicBezTo>
                  <a:cubicBezTo>
                    <a:pt x="11345" y="311901"/>
                    <a:pt x="174961" y="475517"/>
                    <a:pt x="376790" y="475516"/>
                  </a:cubicBezTo>
                  <a:lnTo>
                    <a:pt x="4726622" y="475516"/>
                  </a:lnTo>
                  <a:cubicBezTo>
                    <a:pt x="4852765" y="475516"/>
                    <a:pt x="4963982" y="411604"/>
                    <a:pt x="5029655" y="314395"/>
                  </a:cubicBezTo>
                  <a:lnTo>
                    <a:pt x="5061992"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34" name="Google Shape;1734;p11"/>
          <p:cNvGrpSpPr/>
          <p:nvPr/>
        </p:nvGrpSpPr>
        <p:grpSpPr>
          <a:xfrm>
            <a:off x="1947213" y="661971"/>
            <a:ext cx="8306740" cy="5190064"/>
            <a:chOff x="1947213" y="661971"/>
            <a:chExt cx="8306740" cy="5190064"/>
          </a:xfrm>
        </p:grpSpPr>
        <p:grpSp>
          <p:nvGrpSpPr>
            <p:cNvPr id="1735" name="Google Shape;1735;p11"/>
            <p:cNvGrpSpPr/>
            <p:nvPr/>
          </p:nvGrpSpPr>
          <p:grpSpPr>
            <a:xfrm rot="-1576190">
              <a:off x="3295488" y="734727"/>
              <a:ext cx="428837" cy="428837"/>
              <a:chOff x="8297437" y="2253663"/>
              <a:chExt cx="4117200" cy="4117200"/>
            </a:xfrm>
          </p:grpSpPr>
          <p:sp>
            <p:nvSpPr>
              <p:cNvPr id="1736" name="Google Shape;1736;p11"/>
              <p:cNvSpPr/>
              <p:nvPr/>
            </p:nvSpPr>
            <p:spPr>
              <a:xfrm rot="1902051">
                <a:off x="8860274" y="2816500"/>
                <a:ext cx="2991526" cy="2991526"/>
              </a:xfrm>
              <a:prstGeom prst="ellipse">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737" name="Google Shape;1737;p11"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738" name="Google Shape;1738;p11"/>
            <p:cNvGrpSpPr/>
            <p:nvPr/>
          </p:nvGrpSpPr>
          <p:grpSpPr>
            <a:xfrm rot="-1573267">
              <a:off x="2009589" y="1298339"/>
              <a:ext cx="368076" cy="368076"/>
              <a:chOff x="8297437" y="2253663"/>
              <a:chExt cx="4117200" cy="4117200"/>
            </a:xfrm>
          </p:grpSpPr>
          <p:sp>
            <p:nvSpPr>
              <p:cNvPr id="1739" name="Google Shape;1739;p11"/>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740" name="Google Shape;1740;p11"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741" name="Google Shape;1741;p11"/>
            <p:cNvGrpSpPr/>
            <p:nvPr/>
          </p:nvGrpSpPr>
          <p:grpSpPr>
            <a:xfrm rot="-1572434">
              <a:off x="3063378" y="999016"/>
              <a:ext cx="235871" cy="235871"/>
              <a:chOff x="8297437" y="2253663"/>
              <a:chExt cx="4117200" cy="4117200"/>
            </a:xfrm>
          </p:grpSpPr>
          <p:sp>
            <p:nvSpPr>
              <p:cNvPr id="1742" name="Google Shape;1742;p11"/>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743" name="Google Shape;1743;p11"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744" name="Google Shape;1744;p11"/>
            <p:cNvGrpSpPr/>
            <p:nvPr/>
          </p:nvGrpSpPr>
          <p:grpSpPr>
            <a:xfrm rot="-1574351">
              <a:off x="4680689" y="4568246"/>
              <a:ext cx="550364" cy="550364"/>
              <a:chOff x="8297437" y="2253663"/>
              <a:chExt cx="4117200" cy="4117200"/>
            </a:xfrm>
          </p:grpSpPr>
          <p:sp>
            <p:nvSpPr>
              <p:cNvPr id="1745" name="Google Shape;1745;p11"/>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746" name="Google Shape;1746;p11"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747" name="Google Shape;1747;p11"/>
            <p:cNvGrpSpPr/>
            <p:nvPr/>
          </p:nvGrpSpPr>
          <p:grpSpPr>
            <a:xfrm rot="-1572813">
              <a:off x="2184332" y="3756001"/>
              <a:ext cx="300132" cy="300132"/>
              <a:chOff x="8297437" y="2253663"/>
              <a:chExt cx="4117200" cy="4117200"/>
            </a:xfrm>
          </p:grpSpPr>
          <p:sp>
            <p:nvSpPr>
              <p:cNvPr id="1748" name="Google Shape;1748;p11"/>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749" name="Google Shape;1749;p11"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750" name="Google Shape;1750;p11"/>
            <p:cNvGrpSpPr/>
            <p:nvPr/>
          </p:nvGrpSpPr>
          <p:grpSpPr>
            <a:xfrm rot="-1574617">
              <a:off x="6588980" y="1501846"/>
              <a:ext cx="393853" cy="393853"/>
              <a:chOff x="8297437" y="2253663"/>
              <a:chExt cx="4117200" cy="4117200"/>
            </a:xfrm>
          </p:grpSpPr>
          <p:sp>
            <p:nvSpPr>
              <p:cNvPr id="1751" name="Google Shape;1751;p11"/>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752" name="Google Shape;1752;p11"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753" name="Google Shape;1753;p11"/>
            <p:cNvGrpSpPr/>
            <p:nvPr/>
          </p:nvGrpSpPr>
          <p:grpSpPr>
            <a:xfrm rot="-1572610">
              <a:off x="7569042" y="2160576"/>
              <a:ext cx="535083" cy="535083"/>
              <a:chOff x="8297437" y="2253663"/>
              <a:chExt cx="4117200" cy="4117200"/>
            </a:xfrm>
          </p:grpSpPr>
          <p:sp>
            <p:nvSpPr>
              <p:cNvPr id="1754" name="Google Shape;1754;p11"/>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755" name="Google Shape;1755;p11"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756" name="Google Shape;1756;p11"/>
            <p:cNvGrpSpPr/>
            <p:nvPr/>
          </p:nvGrpSpPr>
          <p:grpSpPr>
            <a:xfrm rot="-1572610">
              <a:off x="9628215" y="5226297"/>
              <a:ext cx="535083" cy="535083"/>
              <a:chOff x="8297437" y="2253663"/>
              <a:chExt cx="4117200" cy="4117200"/>
            </a:xfrm>
          </p:grpSpPr>
          <p:sp>
            <p:nvSpPr>
              <p:cNvPr id="1757" name="Google Shape;1757;p11"/>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758" name="Google Shape;1758;p11"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759" name="Google Shape;1759;p11"/>
            <p:cNvGrpSpPr/>
            <p:nvPr/>
          </p:nvGrpSpPr>
          <p:grpSpPr>
            <a:xfrm rot="-1574662">
              <a:off x="6684897" y="4777732"/>
              <a:ext cx="296081" cy="296081"/>
              <a:chOff x="8297437" y="2253663"/>
              <a:chExt cx="4117200" cy="4117200"/>
            </a:xfrm>
          </p:grpSpPr>
          <p:sp>
            <p:nvSpPr>
              <p:cNvPr id="1760" name="Google Shape;1760;p11"/>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761" name="Google Shape;1761;p11"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762" name="Google Shape;1762;p11"/>
            <p:cNvGrpSpPr/>
            <p:nvPr/>
          </p:nvGrpSpPr>
          <p:grpSpPr>
            <a:xfrm rot="-1573459">
              <a:off x="9650402" y="1038665"/>
              <a:ext cx="402508" cy="402508"/>
              <a:chOff x="8297437" y="2253663"/>
              <a:chExt cx="4117200" cy="4117200"/>
            </a:xfrm>
          </p:grpSpPr>
          <p:sp>
            <p:nvSpPr>
              <p:cNvPr id="1763" name="Google Shape;1763;p11"/>
              <p:cNvSpPr/>
              <p:nvPr/>
            </p:nvSpPr>
            <p:spPr>
              <a:xfrm rot="1902051">
                <a:off x="8860274" y="2816500"/>
                <a:ext cx="2991526" cy="2991526"/>
              </a:xfrm>
              <a:prstGeom prst="ellipse">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764" name="Google Shape;1764;p11"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765" name="Google Shape;1765;p11"/>
            <p:cNvGrpSpPr/>
            <p:nvPr/>
          </p:nvGrpSpPr>
          <p:grpSpPr>
            <a:xfrm rot="-1572434">
              <a:off x="2840095" y="2101258"/>
              <a:ext cx="235871" cy="235871"/>
              <a:chOff x="8297437" y="2253663"/>
              <a:chExt cx="4117200" cy="4117200"/>
            </a:xfrm>
          </p:grpSpPr>
          <p:sp>
            <p:nvSpPr>
              <p:cNvPr id="1766" name="Google Shape;1766;p11"/>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767" name="Google Shape;1767;p11"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768" name="Google Shape;1768;p11"/>
            <p:cNvGrpSpPr/>
            <p:nvPr/>
          </p:nvGrpSpPr>
          <p:grpSpPr>
            <a:xfrm rot="-1575143">
              <a:off x="3962399" y="4046267"/>
              <a:ext cx="404901" cy="404901"/>
              <a:chOff x="8297437" y="2253663"/>
              <a:chExt cx="4117200" cy="4117200"/>
            </a:xfrm>
          </p:grpSpPr>
          <p:sp>
            <p:nvSpPr>
              <p:cNvPr id="1769" name="Google Shape;1769;p11"/>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770" name="Google Shape;1770;p11"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771" name="Google Shape;1771;p11"/>
            <p:cNvGrpSpPr/>
            <p:nvPr/>
          </p:nvGrpSpPr>
          <p:grpSpPr>
            <a:xfrm rot="-1575894">
              <a:off x="5682340" y="1116462"/>
              <a:ext cx="316334" cy="316334"/>
              <a:chOff x="8297437" y="2253663"/>
              <a:chExt cx="4117200" cy="4117200"/>
            </a:xfrm>
          </p:grpSpPr>
          <p:sp>
            <p:nvSpPr>
              <p:cNvPr id="1772" name="Google Shape;1772;p11"/>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773" name="Google Shape;1773;p11"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1774" name="Google Shape;1774;p11"/>
            <p:cNvGrpSpPr/>
            <p:nvPr/>
          </p:nvGrpSpPr>
          <p:grpSpPr>
            <a:xfrm rot="-1573659">
              <a:off x="9553451" y="4107028"/>
              <a:ext cx="500281" cy="500281"/>
              <a:chOff x="8297437" y="2253663"/>
              <a:chExt cx="4117200" cy="4117200"/>
            </a:xfrm>
          </p:grpSpPr>
          <p:sp>
            <p:nvSpPr>
              <p:cNvPr id="1775" name="Google Shape;1775;p11"/>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776" name="Google Shape;1776;p11"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solidFill>
                <a:srgbClr val="FFAB1C"/>
              </a:solidFill>
              <a:ln>
                <a:noFill/>
              </a:ln>
            </p:spPr>
          </p:pic>
        </p:grpSp>
        <p:grpSp>
          <p:nvGrpSpPr>
            <p:cNvPr id="1777" name="Google Shape;1777;p11"/>
            <p:cNvGrpSpPr/>
            <p:nvPr/>
          </p:nvGrpSpPr>
          <p:grpSpPr>
            <a:xfrm rot="-1575894">
              <a:off x="9882200" y="4954816"/>
              <a:ext cx="316334" cy="316334"/>
              <a:chOff x="8297437" y="2253663"/>
              <a:chExt cx="4117200" cy="4117200"/>
            </a:xfrm>
          </p:grpSpPr>
          <p:sp>
            <p:nvSpPr>
              <p:cNvPr id="1778" name="Google Shape;1778;p11"/>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779" name="Google Shape;1779;p11"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sp>
        <p:nvSpPr>
          <p:cNvPr id="1780" name="Google Shape;1780;p11"/>
          <p:cNvSpPr txBox="1">
            <a:spLocks noGrp="1"/>
          </p:cNvSpPr>
          <p:nvPr>
            <p:ph type="title"/>
          </p:nvPr>
        </p:nvSpPr>
        <p:spPr>
          <a:xfrm>
            <a:off x="1424100" y="1068900"/>
            <a:ext cx="9343800" cy="4720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340"/>
        <p:cNvGrpSpPr/>
        <p:nvPr/>
      </p:nvGrpSpPr>
      <p:grpSpPr>
        <a:xfrm>
          <a:off x="0" y="0"/>
          <a:ext cx="0" cy="0"/>
          <a:chOff x="0" y="0"/>
          <a:chExt cx="0" cy="0"/>
        </a:xfrm>
      </p:grpSpPr>
      <p:sp>
        <p:nvSpPr>
          <p:cNvPr id="2341" name="Google Shape;2341;p14"/>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42" name="Google Shape;2342;p14"/>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2723"/>
        <p:cNvGrpSpPr/>
        <p:nvPr/>
      </p:nvGrpSpPr>
      <p:grpSpPr>
        <a:xfrm>
          <a:off x="0" y="0"/>
          <a:ext cx="0" cy="0"/>
          <a:chOff x="0" y="0"/>
          <a:chExt cx="0" cy="0"/>
        </a:xfrm>
      </p:grpSpPr>
      <p:grpSp>
        <p:nvGrpSpPr>
          <p:cNvPr id="2724" name="Google Shape;2724;p16"/>
          <p:cNvGrpSpPr/>
          <p:nvPr/>
        </p:nvGrpSpPr>
        <p:grpSpPr>
          <a:xfrm rot="-5400000" flipH="1">
            <a:off x="-204153" y="1758307"/>
            <a:ext cx="1398201" cy="1479669"/>
            <a:chOff x="7086948" y="2711938"/>
            <a:chExt cx="3990300" cy="4222800"/>
          </a:xfrm>
        </p:grpSpPr>
        <p:sp>
          <p:nvSpPr>
            <p:cNvPr id="2725" name="Google Shape;2725;p16"/>
            <p:cNvSpPr/>
            <p:nvPr/>
          </p:nvSpPr>
          <p:spPr>
            <a:xfrm rot="-2830071">
              <a:off x="6541696" y="4457889"/>
              <a:ext cx="5080804"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26" name="Google Shape;2726;p16"/>
            <p:cNvSpPr/>
            <p:nvPr/>
          </p:nvSpPr>
          <p:spPr>
            <a:xfrm rot="-2827716">
              <a:off x="6477943" y="4488751"/>
              <a:ext cx="5059349" cy="509926"/>
            </a:xfrm>
            <a:custGeom>
              <a:avLst/>
              <a:gdLst/>
              <a:ahLst/>
              <a:cxnLst/>
              <a:rect l="l" t="t" r="r" b="b"/>
              <a:pathLst>
                <a:path w="5061991" h="510192" extrusionOk="0">
                  <a:moveTo>
                    <a:pt x="4954955" y="107036"/>
                  </a:moveTo>
                  <a:cubicBezTo>
                    <a:pt x="5021087" y="173169"/>
                    <a:pt x="5061991" y="264531"/>
                    <a:pt x="5061991" y="365445"/>
                  </a:cubicBezTo>
                  <a:cubicBezTo>
                    <a:pt x="5061991" y="415903"/>
                    <a:pt x="5051765" y="463972"/>
                    <a:pt x="5033272" y="507693"/>
                  </a:cubicBezTo>
                  <a:lnTo>
                    <a:pt x="5031916" y="510192"/>
                  </a:lnTo>
                  <a:lnTo>
                    <a:pt x="5043221" y="473773"/>
                  </a:lnTo>
                  <a:cubicBezTo>
                    <a:pt x="5048089" y="449983"/>
                    <a:pt x="5050646" y="425352"/>
                    <a:pt x="5050646" y="400123"/>
                  </a:cubicBezTo>
                  <a:cubicBezTo>
                    <a:pt x="5050646" y="198293"/>
                    <a:pt x="4887031" y="34678"/>
                    <a:pt x="4685200" y="34678"/>
                  </a:cubicBezTo>
                  <a:lnTo>
                    <a:pt x="335370" y="34678"/>
                  </a:lnTo>
                  <a:cubicBezTo>
                    <a:pt x="209226" y="34678"/>
                    <a:pt x="98010" y="98590"/>
                    <a:pt x="32336" y="195799"/>
                  </a:cubicBezTo>
                  <a:lnTo>
                    <a:pt x="0" y="255374"/>
                  </a:lnTo>
                  <a:lnTo>
                    <a:pt x="9988" y="223197"/>
                  </a:lnTo>
                  <a:cubicBezTo>
                    <a:pt x="65466" y="92034"/>
                    <a:pt x="195342" y="0"/>
                    <a:pt x="346715" y="0"/>
                  </a:cubicBezTo>
                  <a:lnTo>
                    <a:pt x="4696545" y="1"/>
                  </a:lnTo>
                  <a:cubicBezTo>
                    <a:pt x="4797461" y="1"/>
                    <a:pt x="4888822" y="40904"/>
                    <a:pt x="495495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27" name="Google Shape;2727;p16"/>
            <p:cNvSpPr/>
            <p:nvPr/>
          </p:nvSpPr>
          <p:spPr>
            <a:xfrm rot="-2827716">
              <a:off x="6630593" y="4648986"/>
              <a:ext cx="5059350" cy="509928"/>
            </a:xfrm>
            <a:custGeom>
              <a:avLst/>
              <a:gdLst/>
              <a:ahLst/>
              <a:cxnLst/>
              <a:rect l="l" t="t" r="r" b="b"/>
              <a:pathLst>
                <a:path w="5061992" h="510194" extrusionOk="0">
                  <a:moveTo>
                    <a:pt x="5061992" y="254818"/>
                  </a:moveTo>
                  <a:lnTo>
                    <a:pt x="5052003" y="286996"/>
                  </a:lnTo>
                  <a:cubicBezTo>
                    <a:pt x="4996525" y="418160"/>
                    <a:pt x="4866649" y="510193"/>
                    <a:pt x="4715276" y="510194"/>
                  </a:cubicBezTo>
                  <a:lnTo>
                    <a:pt x="365445" y="510194"/>
                  </a:lnTo>
                  <a:cubicBezTo>
                    <a:pt x="163616" y="510194"/>
                    <a:pt x="0" y="346579"/>
                    <a:pt x="1" y="144749"/>
                  </a:cubicBezTo>
                  <a:cubicBezTo>
                    <a:pt x="1" y="94292"/>
                    <a:pt x="10227" y="46223"/>
                    <a:pt x="28719" y="2501"/>
                  </a:cubicBezTo>
                  <a:lnTo>
                    <a:pt x="30076" y="0"/>
                  </a:lnTo>
                  <a:lnTo>
                    <a:pt x="18771" y="36422"/>
                  </a:lnTo>
                  <a:cubicBezTo>
                    <a:pt x="13902" y="60211"/>
                    <a:pt x="11346" y="84843"/>
                    <a:pt x="11346" y="110072"/>
                  </a:cubicBezTo>
                  <a:cubicBezTo>
                    <a:pt x="11345" y="311901"/>
                    <a:pt x="174961" y="475517"/>
                    <a:pt x="376790" y="475516"/>
                  </a:cubicBezTo>
                  <a:lnTo>
                    <a:pt x="4726622" y="475516"/>
                  </a:lnTo>
                  <a:cubicBezTo>
                    <a:pt x="4852765" y="475516"/>
                    <a:pt x="4963982" y="411604"/>
                    <a:pt x="5029655" y="314395"/>
                  </a:cubicBezTo>
                  <a:lnTo>
                    <a:pt x="5061992"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728" name="Google Shape;2728;p16"/>
          <p:cNvGrpSpPr/>
          <p:nvPr/>
        </p:nvGrpSpPr>
        <p:grpSpPr>
          <a:xfrm rot="-5400000" flipH="1">
            <a:off x="-614279" y="-757837"/>
            <a:ext cx="1541480" cy="1634090"/>
            <a:chOff x="5255762" y="2121228"/>
            <a:chExt cx="4399200" cy="4663500"/>
          </a:xfrm>
        </p:grpSpPr>
        <p:sp>
          <p:nvSpPr>
            <p:cNvPr id="2729" name="Google Shape;2729;p16"/>
            <p:cNvSpPr/>
            <p:nvPr/>
          </p:nvSpPr>
          <p:spPr>
            <a:xfrm rot="-2829916">
              <a:off x="4614371" y="4087528"/>
              <a:ext cx="5681983" cy="730899"/>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30" name="Google Shape;2730;p16"/>
            <p:cNvSpPr/>
            <p:nvPr/>
          </p:nvSpPr>
          <p:spPr>
            <a:xfrm rot="-2827716">
              <a:off x="4550710" y="4118522"/>
              <a:ext cx="5660315" cy="509927"/>
            </a:xfrm>
            <a:custGeom>
              <a:avLst/>
              <a:gdLst/>
              <a:ahLst/>
              <a:cxnLst/>
              <a:rect l="l" t="t" r="r" b="b"/>
              <a:pathLst>
                <a:path w="5663271" h="510193" extrusionOk="0">
                  <a:moveTo>
                    <a:pt x="5556235" y="107036"/>
                  </a:moveTo>
                  <a:cubicBezTo>
                    <a:pt x="5622367" y="173169"/>
                    <a:pt x="5663271" y="264530"/>
                    <a:pt x="5663271" y="365444"/>
                  </a:cubicBezTo>
                  <a:cubicBezTo>
                    <a:pt x="5663271" y="415902"/>
                    <a:pt x="5653045" y="463971"/>
                    <a:pt x="5634553" y="507693"/>
                  </a:cubicBezTo>
                  <a:lnTo>
                    <a:pt x="5633195" y="510193"/>
                  </a:lnTo>
                  <a:lnTo>
                    <a:pt x="5644501" y="473772"/>
                  </a:lnTo>
                  <a:cubicBezTo>
                    <a:pt x="5649369" y="449982"/>
                    <a:pt x="5651925" y="425351"/>
                    <a:pt x="5651925" y="400122"/>
                  </a:cubicBezTo>
                  <a:cubicBezTo>
                    <a:pt x="5651926" y="198292"/>
                    <a:pt x="5488311" y="34678"/>
                    <a:pt x="5286481" y="34677"/>
                  </a:cubicBezTo>
                  <a:lnTo>
                    <a:pt x="335370" y="34677"/>
                  </a:lnTo>
                  <a:cubicBezTo>
                    <a:pt x="209226" y="34677"/>
                    <a:pt x="98010" y="98589"/>
                    <a:pt x="32337" y="195798"/>
                  </a:cubicBezTo>
                  <a:lnTo>
                    <a:pt x="0" y="255374"/>
                  </a:lnTo>
                  <a:lnTo>
                    <a:pt x="9988" y="223197"/>
                  </a:lnTo>
                  <a:cubicBezTo>
                    <a:pt x="65466" y="92033"/>
                    <a:pt x="195343" y="-1"/>
                    <a:pt x="346715" y="0"/>
                  </a:cubicBezTo>
                  <a:lnTo>
                    <a:pt x="5297827" y="0"/>
                  </a:lnTo>
                  <a:cubicBezTo>
                    <a:pt x="5398741" y="0"/>
                    <a:pt x="5490103" y="40904"/>
                    <a:pt x="555623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31" name="Google Shape;2731;p16"/>
            <p:cNvSpPr/>
            <p:nvPr/>
          </p:nvSpPr>
          <p:spPr>
            <a:xfrm rot="-2827716">
              <a:off x="4703362" y="4278757"/>
              <a:ext cx="5660314" cy="509928"/>
            </a:xfrm>
            <a:custGeom>
              <a:avLst/>
              <a:gdLst/>
              <a:ahLst/>
              <a:cxnLst/>
              <a:rect l="l" t="t" r="r" b="b"/>
              <a:pathLst>
                <a:path w="5663270" h="510194" extrusionOk="0">
                  <a:moveTo>
                    <a:pt x="5663270" y="254819"/>
                  </a:moveTo>
                  <a:lnTo>
                    <a:pt x="5653283" y="286996"/>
                  </a:lnTo>
                  <a:cubicBezTo>
                    <a:pt x="5597805" y="418160"/>
                    <a:pt x="5467928" y="510193"/>
                    <a:pt x="5316556" y="510193"/>
                  </a:cubicBezTo>
                  <a:lnTo>
                    <a:pt x="365445" y="510194"/>
                  </a:lnTo>
                  <a:cubicBezTo>
                    <a:pt x="163615" y="510194"/>
                    <a:pt x="0" y="346579"/>
                    <a:pt x="0" y="144749"/>
                  </a:cubicBezTo>
                  <a:cubicBezTo>
                    <a:pt x="0" y="94291"/>
                    <a:pt x="10226" y="46222"/>
                    <a:pt x="28718" y="2501"/>
                  </a:cubicBezTo>
                  <a:lnTo>
                    <a:pt x="30075" y="0"/>
                  </a:lnTo>
                  <a:lnTo>
                    <a:pt x="18770" y="36421"/>
                  </a:lnTo>
                  <a:cubicBezTo>
                    <a:pt x="13901" y="60210"/>
                    <a:pt x="11345" y="84843"/>
                    <a:pt x="11345" y="110071"/>
                  </a:cubicBezTo>
                  <a:cubicBezTo>
                    <a:pt x="11345" y="311901"/>
                    <a:pt x="174960" y="475516"/>
                    <a:pt x="376790" y="475516"/>
                  </a:cubicBezTo>
                  <a:lnTo>
                    <a:pt x="5327901" y="475516"/>
                  </a:lnTo>
                  <a:cubicBezTo>
                    <a:pt x="5454045" y="475516"/>
                    <a:pt x="5565261" y="411604"/>
                    <a:pt x="5630934" y="314394"/>
                  </a:cubicBezTo>
                  <a:lnTo>
                    <a:pt x="5663270" y="25481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732" name="Google Shape;2732;p16"/>
          <p:cNvSpPr txBox="1">
            <a:spLocks noGrp="1"/>
          </p:cNvSpPr>
          <p:nvPr>
            <p:ph type="subTitle" idx="1"/>
          </p:nvPr>
        </p:nvSpPr>
        <p:spPr>
          <a:xfrm>
            <a:off x="2495550" y="2392200"/>
            <a:ext cx="2721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733" name="Google Shape;2733;p16"/>
          <p:cNvSpPr txBox="1">
            <a:spLocks noGrp="1"/>
          </p:cNvSpPr>
          <p:nvPr>
            <p:ph type="subTitle" idx="2"/>
          </p:nvPr>
        </p:nvSpPr>
        <p:spPr>
          <a:xfrm>
            <a:off x="2495550" y="4248925"/>
            <a:ext cx="2721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734" name="Google Shape;2734;p16"/>
          <p:cNvSpPr txBox="1">
            <a:spLocks noGrp="1"/>
          </p:cNvSpPr>
          <p:nvPr>
            <p:ph type="subTitle" idx="3"/>
          </p:nvPr>
        </p:nvSpPr>
        <p:spPr>
          <a:xfrm>
            <a:off x="8910581" y="2401580"/>
            <a:ext cx="2721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735" name="Google Shape;2735;p16"/>
          <p:cNvSpPr txBox="1">
            <a:spLocks noGrp="1"/>
          </p:cNvSpPr>
          <p:nvPr>
            <p:ph type="subTitle" idx="4"/>
          </p:nvPr>
        </p:nvSpPr>
        <p:spPr>
          <a:xfrm>
            <a:off x="5720392" y="2409550"/>
            <a:ext cx="2721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736" name="Google Shape;2736;p16"/>
          <p:cNvSpPr txBox="1">
            <a:spLocks noGrp="1"/>
          </p:cNvSpPr>
          <p:nvPr>
            <p:ph type="subTitle" idx="5"/>
          </p:nvPr>
        </p:nvSpPr>
        <p:spPr>
          <a:xfrm>
            <a:off x="5720392" y="4248925"/>
            <a:ext cx="2721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737" name="Google Shape;2737;p16"/>
          <p:cNvSpPr txBox="1">
            <a:spLocks noGrp="1"/>
          </p:cNvSpPr>
          <p:nvPr>
            <p:ph type="subTitle" idx="6"/>
          </p:nvPr>
        </p:nvSpPr>
        <p:spPr>
          <a:xfrm>
            <a:off x="8910581" y="4230380"/>
            <a:ext cx="2721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738" name="Google Shape;2738;p16"/>
          <p:cNvSpPr txBox="1">
            <a:spLocks noGrp="1"/>
          </p:cNvSpPr>
          <p:nvPr>
            <p:ph type="title"/>
          </p:nvPr>
        </p:nvSpPr>
        <p:spPr>
          <a:xfrm>
            <a:off x="2495550" y="669575"/>
            <a:ext cx="9136800" cy="763500"/>
          </a:xfrm>
          <a:prstGeom prst="rect">
            <a:avLst/>
          </a:prstGeom>
          <a:effectLst>
            <a:outerShdw blurRad="50800" dist="38100" dir="2700000" algn="tl" rotWithShape="0">
              <a:schemeClr val="lt1">
                <a:alpha val="40000"/>
              </a:schemeClr>
            </a:outerShdw>
          </a:effectLst>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solidFill>
                  <a:schemeClr val="dk1"/>
                </a:solidFill>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739" name="Google Shape;2739;p16"/>
          <p:cNvSpPr txBox="1">
            <a:spLocks noGrp="1"/>
          </p:cNvSpPr>
          <p:nvPr>
            <p:ph type="body" idx="7"/>
          </p:nvPr>
        </p:nvSpPr>
        <p:spPr>
          <a:xfrm>
            <a:off x="5720392" y="2818400"/>
            <a:ext cx="27216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740" name="Google Shape;2740;p16"/>
          <p:cNvSpPr txBox="1">
            <a:spLocks noGrp="1"/>
          </p:cNvSpPr>
          <p:nvPr>
            <p:ph type="body" idx="8"/>
          </p:nvPr>
        </p:nvSpPr>
        <p:spPr>
          <a:xfrm>
            <a:off x="8910581" y="4647200"/>
            <a:ext cx="27216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41" name="Google Shape;2741;p16"/>
          <p:cNvSpPr txBox="1">
            <a:spLocks noGrp="1"/>
          </p:cNvSpPr>
          <p:nvPr>
            <p:ph type="body" idx="9"/>
          </p:nvPr>
        </p:nvSpPr>
        <p:spPr>
          <a:xfrm>
            <a:off x="5720392" y="4647200"/>
            <a:ext cx="27216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42" name="Google Shape;2742;p16"/>
          <p:cNvSpPr txBox="1">
            <a:spLocks noGrp="1"/>
          </p:cNvSpPr>
          <p:nvPr>
            <p:ph type="body" idx="13"/>
          </p:nvPr>
        </p:nvSpPr>
        <p:spPr>
          <a:xfrm>
            <a:off x="2495550" y="2818400"/>
            <a:ext cx="27216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43" name="Google Shape;2743;p16"/>
          <p:cNvSpPr txBox="1">
            <a:spLocks noGrp="1"/>
          </p:cNvSpPr>
          <p:nvPr>
            <p:ph type="body" idx="14"/>
          </p:nvPr>
        </p:nvSpPr>
        <p:spPr>
          <a:xfrm>
            <a:off x="8910581" y="2818400"/>
            <a:ext cx="27216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44" name="Google Shape;2744;p16"/>
          <p:cNvSpPr txBox="1">
            <a:spLocks noGrp="1"/>
          </p:cNvSpPr>
          <p:nvPr>
            <p:ph type="body" idx="15"/>
          </p:nvPr>
        </p:nvSpPr>
        <p:spPr>
          <a:xfrm>
            <a:off x="2495550" y="4647200"/>
            <a:ext cx="27216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grpSp>
        <p:nvGrpSpPr>
          <p:cNvPr id="2745" name="Google Shape;2745;p16"/>
          <p:cNvGrpSpPr/>
          <p:nvPr/>
        </p:nvGrpSpPr>
        <p:grpSpPr>
          <a:xfrm rot="-5400000" flipH="1">
            <a:off x="-286335" y="4374707"/>
            <a:ext cx="1677610" cy="1780628"/>
            <a:chOff x="3346366" y="66264"/>
            <a:chExt cx="4787701" cy="5081700"/>
          </a:xfrm>
        </p:grpSpPr>
        <p:sp>
          <p:nvSpPr>
            <p:cNvPr id="2746" name="Google Shape;2746;p16"/>
            <p:cNvSpPr/>
            <p:nvPr/>
          </p:nvSpPr>
          <p:spPr>
            <a:xfrm rot="-2830000">
              <a:off x="2620494" y="2234983"/>
              <a:ext cx="6239445" cy="744262"/>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47" name="Google Shape;2747;p16"/>
            <p:cNvSpPr/>
            <p:nvPr/>
          </p:nvSpPr>
          <p:spPr>
            <a:xfrm rot="-2827716">
              <a:off x="2494786" y="2293359"/>
              <a:ext cx="6236242" cy="396002"/>
            </a:xfrm>
            <a:custGeom>
              <a:avLst/>
              <a:gdLst/>
              <a:ahLst/>
              <a:cxnLst/>
              <a:rect l="l" t="t" r="r" b="b"/>
              <a:pathLst>
                <a:path w="6239499" h="396209" extrusionOk="0">
                  <a:moveTo>
                    <a:pt x="6130512" y="108986"/>
                  </a:moveTo>
                  <a:cubicBezTo>
                    <a:pt x="6197850" y="176324"/>
                    <a:pt x="6239499" y="269349"/>
                    <a:pt x="6239499" y="372103"/>
                  </a:cubicBezTo>
                  <a:lnTo>
                    <a:pt x="6237069" y="396209"/>
                  </a:lnTo>
                  <a:lnTo>
                    <a:pt x="6230613" y="332172"/>
                  </a:lnTo>
                  <a:cubicBezTo>
                    <a:pt x="6195916" y="162611"/>
                    <a:pt x="6045889" y="35061"/>
                    <a:pt x="5866071" y="35061"/>
                  </a:cubicBezTo>
                  <a:lnTo>
                    <a:pt x="370776" y="35061"/>
                  </a:lnTo>
                  <a:cubicBezTo>
                    <a:pt x="190959" y="35061"/>
                    <a:pt x="40932" y="162611"/>
                    <a:pt x="6235" y="332172"/>
                  </a:cubicBezTo>
                  <a:lnTo>
                    <a:pt x="1105" y="383057"/>
                  </a:lnTo>
                  <a:lnTo>
                    <a:pt x="1" y="372102"/>
                  </a:lnTo>
                  <a:cubicBezTo>
                    <a:pt x="0" y="166596"/>
                    <a:pt x="166597" y="0"/>
                    <a:pt x="372102" y="0"/>
                  </a:cubicBezTo>
                  <a:lnTo>
                    <a:pt x="5867397" y="0"/>
                  </a:lnTo>
                  <a:cubicBezTo>
                    <a:pt x="5970150" y="0"/>
                    <a:pt x="6063175" y="41649"/>
                    <a:pt x="6130512" y="10898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48" name="Google Shape;2748;p16"/>
            <p:cNvSpPr/>
            <p:nvPr/>
          </p:nvSpPr>
          <p:spPr>
            <a:xfrm rot="-2827716">
              <a:off x="2746442" y="2526408"/>
              <a:ext cx="6236241" cy="396002"/>
            </a:xfrm>
            <a:custGeom>
              <a:avLst/>
              <a:gdLst/>
              <a:ahLst/>
              <a:cxnLst/>
              <a:rect l="l" t="t" r="r" b="b"/>
              <a:pathLst>
                <a:path w="6239498" h="396209" extrusionOk="0">
                  <a:moveTo>
                    <a:pt x="6238394" y="13152"/>
                  </a:moveTo>
                  <a:lnTo>
                    <a:pt x="6239498" y="24106"/>
                  </a:lnTo>
                  <a:cubicBezTo>
                    <a:pt x="6239498" y="229612"/>
                    <a:pt x="6072902" y="396208"/>
                    <a:pt x="5867396" y="396209"/>
                  </a:cubicBezTo>
                  <a:lnTo>
                    <a:pt x="372102" y="396208"/>
                  </a:lnTo>
                  <a:cubicBezTo>
                    <a:pt x="166596" y="396208"/>
                    <a:pt x="0" y="229612"/>
                    <a:pt x="0" y="24106"/>
                  </a:cubicBezTo>
                  <a:lnTo>
                    <a:pt x="2430" y="0"/>
                  </a:lnTo>
                  <a:lnTo>
                    <a:pt x="8886" y="64036"/>
                  </a:lnTo>
                  <a:cubicBezTo>
                    <a:pt x="43583" y="233597"/>
                    <a:pt x="193610" y="361147"/>
                    <a:pt x="373427" y="361147"/>
                  </a:cubicBezTo>
                  <a:lnTo>
                    <a:pt x="5868722" y="361148"/>
                  </a:lnTo>
                  <a:cubicBezTo>
                    <a:pt x="6048540" y="361147"/>
                    <a:pt x="6198567" y="233597"/>
                    <a:pt x="6233264" y="64037"/>
                  </a:cubicBezTo>
                  <a:lnTo>
                    <a:pt x="6238394"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749" name="Google Shape;2749;p16"/>
          <p:cNvGrpSpPr/>
          <p:nvPr/>
        </p:nvGrpSpPr>
        <p:grpSpPr>
          <a:xfrm rot="-5400000" flipH="1">
            <a:off x="5095" y="4443543"/>
            <a:ext cx="1819838" cy="1934418"/>
            <a:chOff x="3765864" y="1195612"/>
            <a:chExt cx="5193601" cy="5520600"/>
          </a:xfrm>
        </p:grpSpPr>
        <p:sp>
          <p:nvSpPr>
            <p:cNvPr id="2750" name="Google Shape;2750;p16"/>
            <p:cNvSpPr/>
            <p:nvPr/>
          </p:nvSpPr>
          <p:spPr>
            <a:xfrm rot="-2830008">
              <a:off x="2937359" y="3590462"/>
              <a:ext cx="6850611"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51" name="Google Shape;2751;p16"/>
            <p:cNvSpPr/>
            <p:nvPr/>
          </p:nvSpPr>
          <p:spPr>
            <a:xfrm rot="-2827716">
              <a:off x="2814227" y="3648150"/>
              <a:ext cx="6847034" cy="389347"/>
            </a:xfrm>
            <a:custGeom>
              <a:avLst/>
              <a:gdLst/>
              <a:ahLst/>
              <a:cxnLst/>
              <a:rect l="l" t="t" r="r" b="b"/>
              <a:pathLst>
                <a:path w="6850610" h="389550" extrusionOk="0">
                  <a:moveTo>
                    <a:pt x="6743574" y="107037"/>
                  </a:moveTo>
                  <a:cubicBezTo>
                    <a:pt x="6809707" y="173170"/>
                    <a:pt x="6850610" y="264531"/>
                    <a:pt x="6850610" y="365445"/>
                  </a:cubicBezTo>
                  <a:lnTo>
                    <a:pt x="6848180" y="389550"/>
                  </a:lnTo>
                  <a:lnTo>
                    <a:pt x="6841860" y="326857"/>
                  </a:lnTo>
                  <a:cubicBezTo>
                    <a:pt x="6807784" y="160330"/>
                    <a:pt x="6660442" y="35062"/>
                    <a:pt x="6483840" y="35062"/>
                  </a:cubicBezTo>
                  <a:lnTo>
                    <a:pt x="364120" y="35061"/>
                  </a:lnTo>
                  <a:cubicBezTo>
                    <a:pt x="187518" y="35062"/>
                    <a:pt x="40175" y="160329"/>
                    <a:pt x="6099" y="326857"/>
                  </a:cubicBezTo>
                  <a:lnTo>
                    <a:pt x="1105" y="376401"/>
                  </a:lnTo>
                  <a:lnTo>
                    <a:pt x="0" y="365446"/>
                  </a:lnTo>
                  <a:cubicBezTo>
                    <a:pt x="0" y="163616"/>
                    <a:pt x="163615" y="1"/>
                    <a:pt x="365445" y="0"/>
                  </a:cubicBezTo>
                  <a:lnTo>
                    <a:pt x="6485166" y="1"/>
                  </a:lnTo>
                  <a:cubicBezTo>
                    <a:pt x="6586081" y="1"/>
                    <a:pt x="6677442" y="40905"/>
                    <a:pt x="6743574"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52" name="Google Shape;2752;p16"/>
            <p:cNvSpPr/>
            <p:nvPr/>
          </p:nvSpPr>
          <p:spPr>
            <a:xfrm rot="-2827716">
              <a:off x="3061003" y="3876675"/>
              <a:ext cx="6847033" cy="389348"/>
            </a:xfrm>
            <a:custGeom>
              <a:avLst/>
              <a:gdLst/>
              <a:ahLst/>
              <a:cxnLst/>
              <a:rect l="l" t="t" r="r" b="b"/>
              <a:pathLst>
                <a:path w="6850609" h="389551" extrusionOk="0">
                  <a:moveTo>
                    <a:pt x="6849505" y="13149"/>
                  </a:moveTo>
                  <a:lnTo>
                    <a:pt x="6850609" y="24105"/>
                  </a:lnTo>
                  <a:cubicBezTo>
                    <a:pt x="6850609" y="225936"/>
                    <a:pt x="6686995" y="389551"/>
                    <a:pt x="6485165" y="389550"/>
                  </a:cubicBezTo>
                  <a:lnTo>
                    <a:pt x="365445" y="389551"/>
                  </a:lnTo>
                  <a:cubicBezTo>
                    <a:pt x="163615" y="389551"/>
                    <a:pt x="0" y="225936"/>
                    <a:pt x="0" y="24106"/>
                  </a:cubicBezTo>
                  <a:lnTo>
                    <a:pt x="2430" y="0"/>
                  </a:lnTo>
                  <a:lnTo>
                    <a:pt x="8750" y="62695"/>
                  </a:lnTo>
                  <a:cubicBezTo>
                    <a:pt x="42826" y="229222"/>
                    <a:pt x="190169" y="354490"/>
                    <a:pt x="366771" y="354490"/>
                  </a:cubicBezTo>
                  <a:lnTo>
                    <a:pt x="6486491" y="354489"/>
                  </a:lnTo>
                  <a:cubicBezTo>
                    <a:pt x="6663092" y="354490"/>
                    <a:pt x="6810434" y="229222"/>
                    <a:pt x="6844510" y="62694"/>
                  </a:cubicBezTo>
                  <a:lnTo>
                    <a:pt x="6849505" y="1314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753" name="Google Shape;2753;p16"/>
          <p:cNvGrpSpPr/>
          <p:nvPr/>
        </p:nvGrpSpPr>
        <p:grpSpPr>
          <a:xfrm rot="-5400000" flipH="1">
            <a:off x="143229" y="4971184"/>
            <a:ext cx="1539986" cy="1631147"/>
            <a:chOff x="5031721" y="1309109"/>
            <a:chExt cx="4394938" cy="4655100"/>
          </a:xfrm>
        </p:grpSpPr>
        <p:sp>
          <p:nvSpPr>
            <p:cNvPr id="2754" name="Google Shape;2754;p16"/>
            <p:cNvSpPr/>
            <p:nvPr/>
          </p:nvSpPr>
          <p:spPr>
            <a:xfrm rot="-2830055">
              <a:off x="4392113" y="3271209"/>
              <a:ext cx="5670316"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55" name="Google Shape;2755;p16"/>
            <p:cNvSpPr/>
            <p:nvPr/>
          </p:nvSpPr>
          <p:spPr>
            <a:xfrm rot="-2827716">
              <a:off x="4288978" y="3321658"/>
              <a:ext cx="5662529" cy="442790"/>
            </a:xfrm>
            <a:custGeom>
              <a:avLst/>
              <a:gdLst/>
              <a:ahLst/>
              <a:cxnLst/>
              <a:rect l="l" t="t" r="r" b="b"/>
              <a:pathLst>
                <a:path w="5665486" h="443021" extrusionOk="0">
                  <a:moveTo>
                    <a:pt x="5563222" y="107036"/>
                  </a:moveTo>
                  <a:cubicBezTo>
                    <a:pt x="5612821" y="156635"/>
                    <a:pt x="5648229" y="220426"/>
                    <a:pt x="5662834" y="291795"/>
                  </a:cubicBezTo>
                  <a:lnTo>
                    <a:pt x="5665486" y="318110"/>
                  </a:lnTo>
                  <a:lnTo>
                    <a:pt x="5645411" y="253438"/>
                  </a:lnTo>
                  <a:cubicBezTo>
                    <a:pt x="5589934" y="122275"/>
                    <a:pt x="5460057" y="30240"/>
                    <a:pt x="5308685" y="30241"/>
                  </a:cubicBezTo>
                  <a:lnTo>
                    <a:pt x="369317" y="30242"/>
                  </a:lnTo>
                  <a:cubicBezTo>
                    <a:pt x="167487" y="30242"/>
                    <a:pt x="3872" y="193856"/>
                    <a:pt x="3872" y="395686"/>
                  </a:cubicBezTo>
                  <a:lnTo>
                    <a:pt x="8643" y="443021"/>
                  </a:lnTo>
                  <a:lnTo>
                    <a:pt x="7425" y="439096"/>
                  </a:lnTo>
                  <a:cubicBezTo>
                    <a:pt x="2557" y="415306"/>
                    <a:pt x="0" y="390674"/>
                    <a:pt x="0" y="365445"/>
                  </a:cubicBezTo>
                  <a:cubicBezTo>
                    <a:pt x="0" y="163615"/>
                    <a:pt x="163615" y="0"/>
                    <a:pt x="365446" y="0"/>
                  </a:cubicBezTo>
                  <a:lnTo>
                    <a:pt x="5304813" y="0"/>
                  </a:lnTo>
                  <a:cubicBezTo>
                    <a:pt x="5405728" y="0"/>
                    <a:pt x="5497090" y="40904"/>
                    <a:pt x="556322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56" name="Google Shape;2756;p16"/>
            <p:cNvSpPr/>
            <p:nvPr/>
          </p:nvSpPr>
          <p:spPr>
            <a:xfrm rot="-2827716">
              <a:off x="4506872" y="3510328"/>
              <a:ext cx="5662530" cy="442790"/>
            </a:xfrm>
            <a:custGeom>
              <a:avLst/>
              <a:gdLst/>
              <a:ahLst/>
              <a:cxnLst/>
              <a:rect l="l" t="t" r="r" b="b"/>
              <a:pathLst>
                <a:path w="5665487" h="443021" extrusionOk="0">
                  <a:moveTo>
                    <a:pt x="5656843" y="0"/>
                  </a:moveTo>
                  <a:lnTo>
                    <a:pt x="5658062" y="3926"/>
                  </a:lnTo>
                  <a:cubicBezTo>
                    <a:pt x="5662930" y="27716"/>
                    <a:pt x="5665487" y="52348"/>
                    <a:pt x="5665487" y="77576"/>
                  </a:cubicBezTo>
                  <a:cubicBezTo>
                    <a:pt x="5665487" y="279406"/>
                    <a:pt x="5501871" y="443021"/>
                    <a:pt x="5300042" y="443020"/>
                  </a:cubicBezTo>
                  <a:lnTo>
                    <a:pt x="360674" y="443021"/>
                  </a:lnTo>
                  <a:cubicBezTo>
                    <a:pt x="184073" y="443021"/>
                    <a:pt x="36730" y="317754"/>
                    <a:pt x="2653" y="151227"/>
                  </a:cubicBezTo>
                  <a:lnTo>
                    <a:pt x="0" y="124911"/>
                  </a:lnTo>
                  <a:lnTo>
                    <a:pt x="20076" y="189583"/>
                  </a:lnTo>
                  <a:cubicBezTo>
                    <a:pt x="75554" y="320747"/>
                    <a:pt x="205430" y="412780"/>
                    <a:pt x="356803" y="412780"/>
                  </a:cubicBezTo>
                  <a:lnTo>
                    <a:pt x="5296170" y="412779"/>
                  </a:lnTo>
                  <a:cubicBezTo>
                    <a:pt x="5498000" y="412780"/>
                    <a:pt x="5661616" y="249165"/>
                    <a:pt x="5661615" y="47335"/>
                  </a:cubicBezTo>
                  <a:lnTo>
                    <a:pt x="5656843" y="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757" name="Google Shape;2757;p16"/>
          <p:cNvGrpSpPr/>
          <p:nvPr/>
        </p:nvGrpSpPr>
        <p:grpSpPr>
          <a:xfrm rot="-5400000" flipH="1">
            <a:off x="-200040" y="3296834"/>
            <a:ext cx="1542363" cy="1633144"/>
            <a:chOff x="905180" y="112533"/>
            <a:chExt cx="4401720" cy="4660800"/>
          </a:xfrm>
        </p:grpSpPr>
        <p:sp>
          <p:nvSpPr>
            <p:cNvPr id="2758" name="Google Shape;2758;p16"/>
            <p:cNvSpPr/>
            <p:nvPr/>
          </p:nvSpPr>
          <p:spPr>
            <a:xfrm rot="-2829934">
              <a:off x="271998" y="2070056"/>
              <a:ext cx="5664365" cy="745754"/>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59" name="Google Shape;2759;p16"/>
            <p:cNvSpPr/>
            <p:nvPr/>
          </p:nvSpPr>
          <p:spPr>
            <a:xfrm rot="-2827716">
              <a:off x="404987" y="2361893"/>
              <a:ext cx="5661343" cy="396733"/>
            </a:xfrm>
            <a:custGeom>
              <a:avLst/>
              <a:gdLst/>
              <a:ahLst/>
              <a:cxnLst/>
              <a:rect l="l" t="t" r="r" b="b"/>
              <a:pathLst>
                <a:path w="5664300" h="396940" extrusionOk="0">
                  <a:moveTo>
                    <a:pt x="5663198" y="13201"/>
                  </a:moveTo>
                  <a:lnTo>
                    <a:pt x="5664300" y="24132"/>
                  </a:lnTo>
                  <a:cubicBezTo>
                    <a:pt x="5664300" y="230029"/>
                    <a:pt x="5497388" y="396940"/>
                    <a:pt x="5291491" y="396940"/>
                  </a:cubicBezTo>
                  <a:lnTo>
                    <a:pt x="372808" y="396940"/>
                  </a:lnTo>
                  <a:cubicBezTo>
                    <a:pt x="166912" y="396940"/>
                    <a:pt x="1" y="230028"/>
                    <a:pt x="0" y="24132"/>
                  </a:cubicBezTo>
                  <a:lnTo>
                    <a:pt x="2433" y="0"/>
                  </a:lnTo>
                  <a:lnTo>
                    <a:pt x="8905" y="64205"/>
                  </a:lnTo>
                  <a:cubicBezTo>
                    <a:pt x="43668" y="234087"/>
                    <a:pt x="193980" y="361878"/>
                    <a:pt x="374138" y="361879"/>
                  </a:cubicBezTo>
                  <a:lnTo>
                    <a:pt x="5292822" y="361879"/>
                  </a:lnTo>
                  <a:cubicBezTo>
                    <a:pt x="5472981" y="361879"/>
                    <a:pt x="5623293" y="234087"/>
                    <a:pt x="5658056" y="64205"/>
                  </a:cubicBezTo>
                  <a:lnTo>
                    <a:pt x="5663198" y="13201"/>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760" name="Google Shape;2760;p16"/>
          <p:cNvGrpSpPr/>
          <p:nvPr/>
        </p:nvGrpSpPr>
        <p:grpSpPr>
          <a:xfrm rot="-5400000" flipH="1">
            <a:off x="-98379" y="4887271"/>
            <a:ext cx="1513994" cy="1603080"/>
            <a:chOff x="4789281" y="622548"/>
            <a:chExt cx="4320760" cy="4575000"/>
          </a:xfrm>
        </p:grpSpPr>
        <p:sp>
          <p:nvSpPr>
            <p:cNvPr id="2761" name="Google Shape;2761;p16"/>
            <p:cNvSpPr/>
            <p:nvPr/>
          </p:nvSpPr>
          <p:spPr>
            <a:xfrm rot="-2829984">
              <a:off x="4167184" y="2544598"/>
              <a:ext cx="5561198"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62" name="Google Shape;2762;p16"/>
            <p:cNvSpPr/>
            <p:nvPr/>
          </p:nvSpPr>
          <p:spPr>
            <a:xfrm rot="-2827716">
              <a:off x="4043638" y="2601761"/>
              <a:ext cx="5558206" cy="389373"/>
            </a:xfrm>
            <a:custGeom>
              <a:avLst/>
              <a:gdLst/>
              <a:ahLst/>
              <a:cxnLst/>
              <a:rect l="l" t="t" r="r" b="b"/>
              <a:pathLst>
                <a:path w="5561109" h="389576" extrusionOk="0">
                  <a:moveTo>
                    <a:pt x="5454073" y="107036"/>
                  </a:moveTo>
                  <a:cubicBezTo>
                    <a:pt x="5520206" y="173169"/>
                    <a:pt x="5561109" y="264530"/>
                    <a:pt x="5561109" y="365446"/>
                  </a:cubicBezTo>
                  <a:lnTo>
                    <a:pt x="5558677" y="389576"/>
                  </a:lnTo>
                  <a:lnTo>
                    <a:pt x="5552354" y="326857"/>
                  </a:lnTo>
                  <a:cubicBezTo>
                    <a:pt x="5518278" y="160330"/>
                    <a:pt x="5370936" y="35062"/>
                    <a:pt x="5194334" y="35062"/>
                  </a:cubicBezTo>
                  <a:lnTo>
                    <a:pt x="364115" y="35063"/>
                  </a:lnTo>
                  <a:cubicBezTo>
                    <a:pt x="187514" y="35062"/>
                    <a:pt x="40171" y="160330"/>
                    <a:pt x="6095" y="326857"/>
                  </a:cubicBezTo>
                  <a:lnTo>
                    <a:pt x="1103" y="376376"/>
                  </a:lnTo>
                  <a:lnTo>
                    <a:pt x="1" y="365445"/>
                  </a:lnTo>
                  <a:cubicBezTo>
                    <a:pt x="0" y="163616"/>
                    <a:pt x="163616" y="1"/>
                    <a:pt x="365446" y="1"/>
                  </a:cubicBezTo>
                  <a:lnTo>
                    <a:pt x="5195665" y="0"/>
                  </a:lnTo>
                  <a:cubicBezTo>
                    <a:pt x="5296580" y="0"/>
                    <a:pt x="5387941" y="40904"/>
                    <a:pt x="5454073"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63" name="Google Shape;2763;p16"/>
            <p:cNvSpPr/>
            <p:nvPr/>
          </p:nvSpPr>
          <p:spPr>
            <a:xfrm rot="-2827716">
              <a:off x="4297479" y="2830271"/>
              <a:ext cx="5558206" cy="389373"/>
            </a:xfrm>
            <a:custGeom>
              <a:avLst/>
              <a:gdLst/>
              <a:ahLst/>
              <a:cxnLst/>
              <a:rect l="l" t="t" r="r" b="b"/>
              <a:pathLst>
                <a:path w="5561109" h="389576" extrusionOk="0">
                  <a:moveTo>
                    <a:pt x="5560007" y="13200"/>
                  </a:moveTo>
                  <a:lnTo>
                    <a:pt x="5561109" y="24131"/>
                  </a:lnTo>
                  <a:cubicBezTo>
                    <a:pt x="5561109" y="225961"/>
                    <a:pt x="5397494" y="389576"/>
                    <a:pt x="5195663" y="389576"/>
                  </a:cubicBezTo>
                  <a:lnTo>
                    <a:pt x="365445" y="389576"/>
                  </a:lnTo>
                  <a:cubicBezTo>
                    <a:pt x="163615" y="389576"/>
                    <a:pt x="0" y="225961"/>
                    <a:pt x="0" y="24131"/>
                  </a:cubicBezTo>
                  <a:lnTo>
                    <a:pt x="2433" y="0"/>
                  </a:lnTo>
                  <a:lnTo>
                    <a:pt x="8755" y="62720"/>
                  </a:lnTo>
                  <a:cubicBezTo>
                    <a:pt x="42832" y="229247"/>
                    <a:pt x="190174" y="354515"/>
                    <a:pt x="366776" y="354515"/>
                  </a:cubicBezTo>
                  <a:lnTo>
                    <a:pt x="5196994" y="354515"/>
                  </a:lnTo>
                  <a:cubicBezTo>
                    <a:pt x="5373596" y="354515"/>
                    <a:pt x="5520939" y="229247"/>
                    <a:pt x="5555015" y="62719"/>
                  </a:cubicBezTo>
                  <a:lnTo>
                    <a:pt x="5560007"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764" name="Google Shape;2764;p16"/>
          <p:cNvGrpSpPr/>
          <p:nvPr/>
        </p:nvGrpSpPr>
        <p:grpSpPr>
          <a:xfrm rot="-5400000" flipH="1">
            <a:off x="296290" y="5593702"/>
            <a:ext cx="1542251" cy="1633565"/>
            <a:chOff x="6808533" y="1745708"/>
            <a:chExt cx="4401400" cy="4662000"/>
          </a:xfrm>
        </p:grpSpPr>
        <p:sp>
          <p:nvSpPr>
            <p:cNvPr id="2765" name="Google Shape;2765;p16"/>
            <p:cNvSpPr/>
            <p:nvPr/>
          </p:nvSpPr>
          <p:spPr>
            <a:xfrm rot="-2829965">
              <a:off x="6167451" y="3711259"/>
              <a:ext cx="5679863"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66" name="Google Shape;2766;p16"/>
            <p:cNvSpPr/>
            <p:nvPr/>
          </p:nvSpPr>
          <p:spPr>
            <a:xfrm rot="-2827716">
              <a:off x="6043945" y="3768489"/>
              <a:ext cx="5676734" cy="389373"/>
            </a:xfrm>
            <a:custGeom>
              <a:avLst/>
              <a:gdLst/>
              <a:ahLst/>
              <a:cxnLst/>
              <a:rect l="l" t="t" r="r" b="b"/>
              <a:pathLst>
                <a:path w="5679699" h="389576" extrusionOk="0">
                  <a:moveTo>
                    <a:pt x="5572662" y="107036"/>
                  </a:moveTo>
                  <a:cubicBezTo>
                    <a:pt x="5638795" y="173169"/>
                    <a:pt x="5679699" y="264530"/>
                    <a:pt x="5679699" y="365445"/>
                  </a:cubicBezTo>
                  <a:lnTo>
                    <a:pt x="5677266" y="389576"/>
                  </a:lnTo>
                  <a:lnTo>
                    <a:pt x="5670943" y="326856"/>
                  </a:lnTo>
                  <a:cubicBezTo>
                    <a:pt x="5636867" y="160329"/>
                    <a:pt x="5489524" y="35062"/>
                    <a:pt x="5312922" y="35062"/>
                  </a:cubicBezTo>
                  <a:lnTo>
                    <a:pt x="364115" y="35062"/>
                  </a:lnTo>
                  <a:cubicBezTo>
                    <a:pt x="187513" y="35062"/>
                    <a:pt x="40170" y="160329"/>
                    <a:pt x="6094" y="326857"/>
                  </a:cubicBezTo>
                  <a:lnTo>
                    <a:pt x="1102" y="376376"/>
                  </a:lnTo>
                  <a:lnTo>
                    <a:pt x="0" y="365445"/>
                  </a:lnTo>
                  <a:cubicBezTo>
                    <a:pt x="0" y="163615"/>
                    <a:pt x="163616" y="1"/>
                    <a:pt x="365446" y="1"/>
                  </a:cubicBezTo>
                  <a:lnTo>
                    <a:pt x="5314253" y="0"/>
                  </a:lnTo>
                  <a:cubicBezTo>
                    <a:pt x="5415168" y="0"/>
                    <a:pt x="5506530" y="40904"/>
                    <a:pt x="557266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67" name="Google Shape;2767;p16"/>
            <p:cNvSpPr/>
            <p:nvPr/>
          </p:nvSpPr>
          <p:spPr>
            <a:xfrm rot="-2827716">
              <a:off x="6297786" y="3996999"/>
              <a:ext cx="5676733" cy="389373"/>
            </a:xfrm>
            <a:custGeom>
              <a:avLst/>
              <a:gdLst/>
              <a:ahLst/>
              <a:cxnLst/>
              <a:rect l="l" t="t" r="r" b="b"/>
              <a:pathLst>
                <a:path w="5679698" h="389576" extrusionOk="0">
                  <a:moveTo>
                    <a:pt x="5678596" y="13200"/>
                  </a:moveTo>
                  <a:lnTo>
                    <a:pt x="5679698" y="24131"/>
                  </a:lnTo>
                  <a:cubicBezTo>
                    <a:pt x="5679698" y="225961"/>
                    <a:pt x="5516083" y="389575"/>
                    <a:pt x="5314252" y="389575"/>
                  </a:cubicBezTo>
                  <a:lnTo>
                    <a:pt x="365445" y="389576"/>
                  </a:lnTo>
                  <a:cubicBezTo>
                    <a:pt x="163615" y="389576"/>
                    <a:pt x="0" y="225961"/>
                    <a:pt x="0" y="24131"/>
                  </a:cubicBezTo>
                  <a:lnTo>
                    <a:pt x="2432" y="0"/>
                  </a:lnTo>
                  <a:lnTo>
                    <a:pt x="8755" y="62720"/>
                  </a:lnTo>
                  <a:cubicBezTo>
                    <a:pt x="42832" y="229247"/>
                    <a:pt x="190174" y="354514"/>
                    <a:pt x="366775" y="354515"/>
                  </a:cubicBezTo>
                  <a:lnTo>
                    <a:pt x="5315583" y="354514"/>
                  </a:lnTo>
                  <a:cubicBezTo>
                    <a:pt x="5492185" y="354514"/>
                    <a:pt x="5639528" y="229246"/>
                    <a:pt x="5673604" y="62719"/>
                  </a:cubicBezTo>
                  <a:lnTo>
                    <a:pt x="5678596"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768" name="Google Shape;2768;p16"/>
          <p:cNvGrpSpPr/>
          <p:nvPr/>
        </p:nvGrpSpPr>
        <p:grpSpPr>
          <a:xfrm rot="-5400000" flipH="1">
            <a:off x="-171131" y="5271961"/>
            <a:ext cx="1730343" cy="1829312"/>
            <a:chOff x="5824532" y="1155331"/>
            <a:chExt cx="4354159" cy="4603200"/>
          </a:xfrm>
        </p:grpSpPr>
        <p:sp>
          <p:nvSpPr>
            <p:cNvPr id="2769" name="Google Shape;2769;p16"/>
            <p:cNvSpPr/>
            <p:nvPr/>
          </p:nvSpPr>
          <p:spPr>
            <a:xfrm rot="-2830004">
              <a:off x="5196271" y="3091482"/>
              <a:ext cx="5599622" cy="730899"/>
            </a:xfrm>
            <a:prstGeom prst="roundRect">
              <a:avLst>
                <a:gd name="adj" fmla="val 50000"/>
              </a:avLst>
            </a:prstGeom>
            <a:solidFill>
              <a:schemeClr val="accent5"/>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70" name="Google Shape;2770;p16"/>
            <p:cNvSpPr/>
            <p:nvPr/>
          </p:nvSpPr>
          <p:spPr>
            <a:xfrm rot="-2827716">
              <a:off x="5072700" y="3148580"/>
              <a:ext cx="5596872" cy="389350"/>
            </a:xfrm>
            <a:custGeom>
              <a:avLst/>
              <a:gdLst/>
              <a:ahLst/>
              <a:cxnLst/>
              <a:rect l="l" t="t" r="r" b="b"/>
              <a:pathLst>
                <a:path w="5599795" h="389553" extrusionOk="0">
                  <a:moveTo>
                    <a:pt x="5492759" y="107036"/>
                  </a:moveTo>
                  <a:cubicBezTo>
                    <a:pt x="5558891" y="173169"/>
                    <a:pt x="5599795" y="264530"/>
                    <a:pt x="5599795" y="365445"/>
                  </a:cubicBezTo>
                  <a:lnTo>
                    <a:pt x="5597364" y="389553"/>
                  </a:lnTo>
                  <a:lnTo>
                    <a:pt x="5591045" y="326860"/>
                  </a:lnTo>
                  <a:cubicBezTo>
                    <a:pt x="5556968" y="160333"/>
                    <a:pt x="5409625" y="35065"/>
                    <a:pt x="5233024" y="35065"/>
                  </a:cubicBezTo>
                  <a:lnTo>
                    <a:pt x="364119" y="35066"/>
                  </a:lnTo>
                  <a:cubicBezTo>
                    <a:pt x="187518" y="35065"/>
                    <a:pt x="40175" y="160333"/>
                    <a:pt x="6099" y="326860"/>
                  </a:cubicBezTo>
                  <a:lnTo>
                    <a:pt x="1105" y="376401"/>
                  </a:lnTo>
                  <a:lnTo>
                    <a:pt x="0" y="365445"/>
                  </a:lnTo>
                  <a:cubicBezTo>
                    <a:pt x="0" y="163615"/>
                    <a:pt x="163615" y="0"/>
                    <a:pt x="365444" y="1"/>
                  </a:cubicBezTo>
                  <a:lnTo>
                    <a:pt x="5234350" y="0"/>
                  </a:lnTo>
                  <a:cubicBezTo>
                    <a:pt x="5335265" y="0"/>
                    <a:pt x="5426626" y="40904"/>
                    <a:pt x="5492759"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71" name="Google Shape;2771;p16"/>
            <p:cNvSpPr/>
            <p:nvPr/>
          </p:nvSpPr>
          <p:spPr>
            <a:xfrm rot="-2827716">
              <a:off x="5333650" y="3377103"/>
              <a:ext cx="5596872" cy="389351"/>
            </a:xfrm>
            <a:custGeom>
              <a:avLst/>
              <a:gdLst/>
              <a:ahLst/>
              <a:cxnLst/>
              <a:rect l="l" t="t" r="r" b="b"/>
              <a:pathLst>
                <a:path w="5599795" h="389554" extrusionOk="0">
                  <a:moveTo>
                    <a:pt x="5598690" y="13152"/>
                  </a:moveTo>
                  <a:lnTo>
                    <a:pt x="5599795" y="24109"/>
                  </a:lnTo>
                  <a:cubicBezTo>
                    <a:pt x="5599795" y="225939"/>
                    <a:pt x="5436180" y="389554"/>
                    <a:pt x="5234350" y="389554"/>
                  </a:cubicBezTo>
                  <a:lnTo>
                    <a:pt x="365445" y="389554"/>
                  </a:lnTo>
                  <a:cubicBezTo>
                    <a:pt x="163614" y="389554"/>
                    <a:pt x="0" y="225939"/>
                    <a:pt x="0" y="24109"/>
                  </a:cubicBezTo>
                  <a:lnTo>
                    <a:pt x="2431" y="0"/>
                  </a:lnTo>
                  <a:lnTo>
                    <a:pt x="8750" y="62694"/>
                  </a:lnTo>
                  <a:cubicBezTo>
                    <a:pt x="42827" y="229221"/>
                    <a:pt x="190169" y="354489"/>
                    <a:pt x="366771" y="354489"/>
                  </a:cubicBezTo>
                  <a:lnTo>
                    <a:pt x="5235676" y="354489"/>
                  </a:lnTo>
                  <a:cubicBezTo>
                    <a:pt x="5412277" y="354489"/>
                    <a:pt x="5559620" y="229221"/>
                    <a:pt x="5593696" y="62694"/>
                  </a:cubicBezTo>
                  <a:lnTo>
                    <a:pt x="5598690"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772" name="Google Shape;2772;p16"/>
          <p:cNvGrpSpPr/>
          <p:nvPr/>
        </p:nvGrpSpPr>
        <p:grpSpPr>
          <a:xfrm rot="-5400000" flipH="1">
            <a:off x="177512" y="3955880"/>
            <a:ext cx="1574732" cy="1666257"/>
            <a:chOff x="2134683" y="1406427"/>
            <a:chExt cx="4494099" cy="4755300"/>
          </a:xfrm>
        </p:grpSpPr>
        <p:sp>
          <p:nvSpPr>
            <p:cNvPr id="2773" name="Google Shape;2773;p16"/>
            <p:cNvSpPr/>
            <p:nvPr/>
          </p:nvSpPr>
          <p:spPr>
            <a:xfrm rot="-2829977">
              <a:off x="1469270" y="3422451"/>
              <a:ext cx="5814027" cy="723252"/>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74" name="Google Shape;2774;p16"/>
            <p:cNvSpPr/>
            <p:nvPr/>
          </p:nvSpPr>
          <p:spPr>
            <a:xfrm rot="-2827716">
              <a:off x="1347244" y="3479082"/>
              <a:ext cx="5810844" cy="385501"/>
            </a:xfrm>
            <a:custGeom>
              <a:avLst/>
              <a:gdLst/>
              <a:ahLst/>
              <a:cxnLst/>
              <a:rect l="l" t="t" r="r" b="b"/>
              <a:pathLst>
                <a:path w="5813879" h="385702" extrusionOk="0">
                  <a:moveTo>
                    <a:pt x="5707969" y="105910"/>
                  </a:moveTo>
                  <a:cubicBezTo>
                    <a:pt x="5773405" y="171347"/>
                    <a:pt x="5813879" y="261747"/>
                    <a:pt x="5813879" y="361600"/>
                  </a:cubicBezTo>
                  <a:lnTo>
                    <a:pt x="5813877" y="361600"/>
                  </a:lnTo>
                  <a:lnTo>
                    <a:pt x="5811448" y="385702"/>
                  </a:lnTo>
                  <a:lnTo>
                    <a:pt x="5805207" y="323791"/>
                  </a:lnTo>
                  <a:cubicBezTo>
                    <a:pt x="5771489" y="159015"/>
                    <a:pt x="5625695" y="35065"/>
                    <a:pt x="5450953" y="35065"/>
                  </a:cubicBezTo>
                  <a:lnTo>
                    <a:pt x="360274" y="35066"/>
                  </a:lnTo>
                  <a:cubicBezTo>
                    <a:pt x="185532" y="35065"/>
                    <a:pt x="39739" y="159016"/>
                    <a:pt x="6021" y="323791"/>
                  </a:cubicBezTo>
                  <a:lnTo>
                    <a:pt x="1105" y="372556"/>
                  </a:lnTo>
                  <a:lnTo>
                    <a:pt x="0" y="361600"/>
                  </a:lnTo>
                  <a:lnTo>
                    <a:pt x="7347" y="288725"/>
                  </a:lnTo>
                  <a:cubicBezTo>
                    <a:pt x="41065" y="123951"/>
                    <a:pt x="186858" y="0"/>
                    <a:pt x="361600" y="0"/>
                  </a:cubicBezTo>
                  <a:lnTo>
                    <a:pt x="5452279" y="0"/>
                  </a:lnTo>
                  <a:cubicBezTo>
                    <a:pt x="5552132" y="0"/>
                    <a:pt x="5642532" y="40474"/>
                    <a:pt x="5707969" y="10591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75" name="Google Shape;2775;p16"/>
            <p:cNvSpPr/>
            <p:nvPr/>
          </p:nvSpPr>
          <p:spPr>
            <a:xfrm rot="-2827716">
              <a:off x="1605376" y="3704992"/>
              <a:ext cx="5810844" cy="385508"/>
            </a:xfrm>
            <a:custGeom>
              <a:avLst/>
              <a:gdLst/>
              <a:ahLst/>
              <a:cxnLst/>
              <a:rect l="l" t="t" r="r" b="b"/>
              <a:pathLst>
                <a:path w="5813879" h="385709" extrusionOk="0">
                  <a:moveTo>
                    <a:pt x="5812774" y="13146"/>
                  </a:moveTo>
                  <a:lnTo>
                    <a:pt x="5813879" y="24109"/>
                  </a:lnTo>
                  <a:lnTo>
                    <a:pt x="5813878" y="24109"/>
                  </a:lnTo>
                  <a:cubicBezTo>
                    <a:pt x="5813877" y="223815"/>
                    <a:pt x="5651984" y="385709"/>
                    <a:pt x="5452278" y="385709"/>
                  </a:cubicBezTo>
                  <a:lnTo>
                    <a:pt x="361601" y="385708"/>
                  </a:lnTo>
                  <a:cubicBezTo>
                    <a:pt x="186857" y="385708"/>
                    <a:pt x="41065" y="261758"/>
                    <a:pt x="7347" y="96983"/>
                  </a:cubicBezTo>
                  <a:lnTo>
                    <a:pt x="0" y="24109"/>
                  </a:lnTo>
                  <a:lnTo>
                    <a:pt x="2431" y="0"/>
                  </a:lnTo>
                  <a:lnTo>
                    <a:pt x="8673" y="61918"/>
                  </a:lnTo>
                  <a:cubicBezTo>
                    <a:pt x="42391" y="226693"/>
                    <a:pt x="188183" y="350643"/>
                    <a:pt x="362926" y="350643"/>
                  </a:cubicBezTo>
                  <a:lnTo>
                    <a:pt x="5453604" y="350644"/>
                  </a:lnTo>
                  <a:cubicBezTo>
                    <a:pt x="5628346" y="350644"/>
                    <a:pt x="5774139" y="226694"/>
                    <a:pt x="5807857" y="61919"/>
                  </a:cubicBezTo>
                  <a:lnTo>
                    <a:pt x="5812774" y="1314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776" name="Google Shape;2776;p16"/>
          <p:cNvGrpSpPr/>
          <p:nvPr/>
        </p:nvGrpSpPr>
        <p:grpSpPr>
          <a:xfrm rot="-5400000" flipH="1">
            <a:off x="505198" y="5377757"/>
            <a:ext cx="1491939" cy="1576590"/>
            <a:chOff x="6182744" y="2351413"/>
            <a:chExt cx="4257816" cy="4499400"/>
          </a:xfrm>
        </p:grpSpPr>
        <p:sp>
          <p:nvSpPr>
            <p:cNvPr id="2777" name="Google Shape;2777;p16"/>
            <p:cNvSpPr/>
            <p:nvPr/>
          </p:nvSpPr>
          <p:spPr>
            <a:xfrm rot="-2830035">
              <a:off x="5577129" y="4235663"/>
              <a:ext cx="5458031"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78" name="Google Shape;2778;p16"/>
            <p:cNvSpPr/>
            <p:nvPr/>
          </p:nvSpPr>
          <p:spPr>
            <a:xfrm rot="-2827716">
              <a:off x="5453545" y="4292751"/>
              <a:ext cx="5455263" cy="389351"/>
            </a:xfrm>
            <a:custGeom>
              <a:avLst/>
              <a:gdLst/>
              <a:ahLst/>
              <a:cxnLst/>
              <a:rect l="l" t="t" r="r" b="b"/>
              <a:pathLst>
                <a:path w="5458112" h="389554" extrusionOk="0">
                  <a:moveTo>
                    <a:pt x="5351075" y="107037"/>
                  </a:moveTo>
                  <a:cubicBezTo>
                    <a:pt x="5417207" y="173169"/>
                    <a:pt x="5458112" y="264530"/>
                    <a:pt x="5458112" y="365445"/>
                  </a:cubicBezTo>
                  <a:lnTo>
                    <a:pt x="5455681" y="389554"/>
                  </a:lnTo>
                  <a:lnTo>
                    <a:pt x="5449360" y="326860"/>
                  </a:lnTo>
                  <a:cubicBezTo>
                    <a:pt x="5415284" y="160333"/>
                    <a:pt x="5267942" y="35065"/>
                    <a:pt x="5091341" y="35066"/>
                  </a:cubicBezTo>
                  <a:lnTo>
                    <a:pt x="364118" y="35065"/>
                  </a:lnTo>
                  <a:cubicBezTo>
                    <a:pt x="187517" y="35066"/>
                    <a:pt x="40174" y="160334"/>
                    <a:pt x="6098" y="326861"/>
                  </a:cubicBezTo>
                  <a:lnTo>
                    <a:pt x="1104" y="376403"/>
                  </a:lnTo>
                  <a:lnTo>
                    <a:pt x="0" y="365446"/>
                  </a:lnTo>
                  <a:cubicBezTo>
                    <a:pt x="-1" y="163616"/>
                    <a:pt x="163615" y="1"/>
                    <a:pt x="365444" y="0"/>
                  </a:cubicBezTo>
                  <a:lnTo>
                    <a:pt x="5092667" y="1"/>
                  </a:lnTo>
                  <a:cubicBezTo>
                    <a:pt x="5193582" y="1"/>
                    <a:pt x="5284943" y="40904"/>
                    <a:pt x="5351075"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79" name="Google Shape;2779;p16"/>
            <p:cNvSpPr/>
            <p:nvPr/>
          </p:nvSpPr>
          <p:spPr>
            <a:xfrm rot="-2827716">
              <a:off x="5714497" y="4521277"/>
              <a:ext cx="5455263" cy="389350"/>
            </a:xfrm>
            <a:custGeom>
              <a:avLst/>
              <a:gdLst/>
              <a:ahLst/>
              <a:cxnLst/>
              <a:rect l="l" t="t" r="r" b="b"/>
              <a:pathLst>
                <a:path w="5458112" h="389553" extrusionOk="0">
                  <a:moveTo>
                    <a:pt x="5457007" y="13151"/>
                  </a:moveTo>
                  <a:lnTo>
                    <a:pt x="5458112" y="24107"/>
                  </a:lnTo>
                  <a:cubicBezTo>
                    <a:pt x="5458112" y="225937"/>
                    <a:pt x="5294496" y="389553"/>
                    <a:pt x="5092667" y="389553"/>
                  </a:cubicBezTo>
                  <a:lnTo>
                    <a:pt x="365445" y="389553"/>
                  </a:lnTo>
                  <a:cubicBezTo>
                    <a:pt x="163615" y="389553"/>
                    <a:pt x="0" y="225938"/>
                    <a:pt x="0" y="24108"/>
                  </a:cubicBezTo>
                  <a:lnTo>
                    <a:pt x="2430" y="0"/>
                  </a:lnTo>
                  <a:lnTo>
                    <a:pt x="8750" y="62693"/>
                  </a:lnTo>
                  <a:cubicBezTo>
                    <a:pt x="42827" y="229220"/>
                    <a:pt x="190169" y="354488"/>
                    <a:pt x="366771" y="354488"/>
                  </a:cubicBezTo>
                  <a:lnTo>
                    <a:pt x="5093993" y="354487"/>
                  </a:lnTo>
                  <a:cubicBezTo>
                    <a:pt x="5270594" y="354488"/>
                    <a:pt x="5417937" y="229219"/>
                    <a:pt x="5452013" y="62692"/>
                  </a:cubicBezTo>
                  <a:lnTo>
                    <a:pt x="5457007" y="13151"/>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780" name="Google Shape;2780;p16"/>
          <p:cNvGrpSpPr/>
          <p:nvPr/>
        </p:nvGrpSpPr>
        <p:grpSpPr>
          <a:xfrm rot="-5400000" flipH="1">
            <a:off x="578393" y="4081465"/>
            <a:ext cx="1376101" cy="1451707"/>
            <a:chOff x="2617490" y="2742232"/>
            <a:chExt cx="3927230" cy="4143000"/>
          </a:xfrm>
        </p:grpSpPr>
        <p:sp>
          <p:nvSpPr>
            <p:cNvPr id="2781" name="Google Shape;2781;p16"/>
            <p:cNvSpPr/>
            <p:nvPr/>
          </p:nvSpPr>
          <p:spPr>
            <a:xfrm rot="-2829980">
              <a:off x="2089685" y="4448282"/>
              <a:ext cx="4972110"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82" name="Google Shape;2782;p16"/>
            <p:cNvSpPr/>
            <p:nvPr/>
          </p:nvSpPr>
          <p:spPr>
            <a:xfrm rot="-2827716">
              <a:off x="1965948" y="4505227"/>
              <a:ext cx="4969364" cy="389350"/>
            </a:xfrm>
            <a:custGeom>
              <a:avLst/>
              <a:gdLst/>
              <a:ahLst/>
              <a:cxnLst/>
              <a:rect l="l" t="t" r="r" b="b"/>
              <a:pathLst>
                <a:path w="4971959" h="389553" extrusionOk="0">
                  <a:moveTo>
                    <a:pt x="4864923" y="107036"/>
                  </a:moveTo>
                  <a:cubicBezTo>
                    <a:pt x="4931056" y="173169"/>
                    <a:pt x="4971959" y="264530"/>
                    <a:pt x="4971959" y="365445"/>
                  </a:cubicBezTo>
                  <a:lnTo>
                    <a:pt x="4969529" y="389553"/>
                  </a:lnTo>
                  <a:lnTo>
                    <a:pt x="4963209" y="326860"/>
                  </a:lnTo>
                  <a:cubicBezTo>
                    <a:pt x="4929133" y="160333"/>
                    <a:pt x="4781790" y="35065"/>
                    <a:pt x="4605189" y="35065"/>
                  </a:cubicBezTo>
                  <a:lnTo>
                    <a:pt x="364119" y="35065"/>
                  </a:lnTo>
                  <a:cubicBezTo>
                    <a:pt x="187518" y="35065"/>
                    <a:pt x="40175" y="160333"/>
                    <a:pt x="6099" y="326860"/>
                  </a:cubicBezTo>
                  <a:lnTo>
                    <a:pt x="1104" y="376401"/>
                  </a:lnTo>
                  <a:lnTo>
                    <a:pt x="0" y="365445"/>
                  </a:lnTo>
                  <a:cubicBezTo>
                    <a:pt x="0" y="163615"/>
                    <a:pt x="163615" y="0"/>
                    <a:pt x="365445" y="0"/>
                  </a:cubicBezTo>
                  <a:lnTo>
                    <a:pt x="4606515" y="0"/>
                  </a:lnTo>
                  <a:cubicBezTo>
                    <a:pt x="4707430" y="0"/>
                    <a:pt x="4798791" y="40904"/>
                    <a:pt x="4864923"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83" name="Google Shape;2783;p16"/>
            <p:cNvSpPr/>
            <p:nvPr/>
          </p:nvSpPr>
          <p:spPr>
            <a:xfrm rot="-2827716">
              <a:off x="2226898" y="4733750"/>
              <a:ext cx="4969364" cy="389351"/>
            </a:xfrm>
            <a:custGeom>
              <a:avLst/>
              <a:gdLst/>
              <a:ahLst/>
              <a:cxnLst/>
              <a:rect l="l" t="t" r="r" b="b"/>
              <a:pathLst>
                <a:path w="4971959" h="389554" extrusionOk="0">
                  <a:moveTo>
                    <a:pt x="4970855" y="13152"/>
                  </a:moveTo>
                  <a:lnTo>
                    <a:pt x="4971959" y="24109"/>
                  </a:lnTo>
                  <a:cubicBezTo>
                    <a:pt x="4971960" y="225940"/>
                    <a:pt x="4808344" y="389554"/>
                    <a:pt x="4606515" y="389553"/>
                  </a:cubicBezTo>
                  <a:lnTo>
                    <a:pt x="365446" y="389554"/>
                  </a:lnTo>
                  <a:cubicBezTo>
                    <a:pt x="163615" y="389554"/>
                    <a:pt x="0" y="225939"/>
                    <a:pt x="0" y="24109"/>
                  </a:cubicBezTo>
                  <a:lnTo>
                    <a:pt x="2430" y="0"/>
                  </a:lnTo>
                  <a:lnTo>
                    <a:pt x="8750" y="62694"/>
                  </a:lnTo>
                  <a:cubicBezTo>
                    <a:pt x="42827" y="229221"/>
                    <a:pt x="190170" y="354489"/>
                    <a:pt x="366771" y="354488"/>
                  </a:cubicBezTo>
                  <a:lnTo>
                    <a:pt x="4607841" y="354488"/>
                  </a:lnTo>
                  <a:cubicBezTo>
                    <a:pt x="4784442" y="354489"/>
                    <a:pt x="4931785" y="229221"/>
                    <a:pt x="4965861" y="62694"/>
                  </a:cubicBezTo>
                  <a:lnTo>
                    <a:pt x="4970855"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784" name="Google Shape;2784;p16"/>
          <p:cNvGrpSpPr/>
          <p:nvPr/>
        </p:nvGrpSpPr>
        <p:grpSpPr>
          <a:xfrm rot="-5400000" flipH="1">
            <a:off x="-296955" y="3935374"/>
            <a:ext cx="1523344" cy="1614538"/>
            <a:chOff x="2075692" y="52828"/>
            <a:chExt cx="4347442" cy="4607700"/>
          </a:xfrm>
        </p:grpSpPr>
        <p:sp>
          <p:nvSpPr>
            <p:cNvPr id="2785" name="Google Shape;2785;p16"/>
            <p:cNvSpPr/>
            <p:nvPr/>
          </p:nvSpPr>
          <p:spPr>
            <a:xfrm rot="-2829994">
              <a:off x="1427732" y="2009381"/>
              <a:ext cx="5639319" cy="694594"/>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86" name="Google Shape;2786;p16"/>
            <p:cNvSpPr/>
            <p:nvPr/>
          </p:nvSpPr>
          <p:spPr>
            <a:xfrm rot="-2827716">
              <a:off x="1310940" y="2063599"/>
              <a:ext cx="5636336" cy="371302"/>
            </a:xfrm>
            <a:custGeom>
              <a:avLst/>
              <a:gdLst/>
              <a:ahLst/>
              <a:cxnLst/>
              <a:rect l="l" t="t" r="r" b="b"/>
              <a:pathLst>
                <a:path w="5639280" h="371496" extrusionOk="0">
                  <a:moveTo>
                    <a:pt x="5537534" y="101745"/>
                  </a:moveTo>
                  <a:cubicBezTo>
                    <a:pt x="5600398" y="164609"/>
                    <a:pt x="5639280" y="251454"/>
                    <a:pt x="5639280" y="347381"/>
                  </a:cubicBezTo>
                  <a:lnTo>
                    <a:pt x="5636849" y="371496"/>
                  </a:lnTo>
                  <a:lnTo>
                    <a:pt x="5630895" y="312435"/>
                  </a:lnTo>
                  <a:cubicBezTo>
                    <a:pt x="5598503" y="154139"/>
                    <a:pt x="5458442" y="35063"/>
                    <a:pt x="5290571" y="35063"/>
                  </a:cubicBezTo>
                  <a:lnTo>
                    <a:pt x="346054" y="35063"/>
                  </a:lnTo>
                  <a:cubicBezTo>
                    <a:pt x="178182" y="35063"/>
                    <a:pt x="38122" y="154139"/>
                    <a:pt x="5731" y="312436"/>
                  </a:cubicBezTo>
                  <a:lnTo>
                    <a:pt x="1104" y="358331"/>
                  </a:lnTo>
                  <a:lnTo>
                    <a:pt x="0" y="347382"/>
                  </a:lnTo>
                  <a:cubicBezTo>
                    <a:pt x="0" y="155528"/>
                    <a:pt x="155527" y="-1"/>
                    <a:pt x="347382" y="0"/>
                  </a:cubicBezTo>
                  <a:lnTo>
                    <a:pt x="5291898" y="0"/>
                  </a:lnTo>
                  <a:cubicBezTo>
                    <a:pt x="5387825" y="0"/>
                    <a:pt x="5474670" y="38881"/>
                    <a:pt x="5537534" y="10174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87" name="Google Shape;2787;p16"/>
            <p:cNvSpPr/>
            <p:nvPr/>
          </p:nvSpPr>
          <p:spPr>
            <a:xfrm rot="-2827716">
              <a:off x="1551550" y="2279838"/>
              <a:ext cx="5636336" cy="371302"/>
            </a:xfrm>
            <a:custGeom>
              <a:avLst/>
              <a:gdLst/>
              <a:ahLst/>
              <a:cxnLst/>
              <a:rect l="l" t="t" r="r" b="b"/>
              <a:pathLst>
                <a:path w="5639280" h="371496" extrusionOk="0">
                  <a:moveTo>
                    <a:pt x="5638176" y="13165"/>
                  </a:moveTo>
                  <a:lnTo>
                    <a:pt x="5639280" y="24114"/>
                  </a:lnTo>
                  <a:cubicBezTo>
                    <a:pt x="5639279" y="215968"/>
                    <a:pt x="5483752" y="371496"/>
                    <a:pt x="5291898" y="371496"/>
                  </a:cubicBezTo>
                  <a:lnTo>
                    <a:pt x="347382" y="371496"/>
                  </a:lnTo>
                  <a:cubicBezTo>
                    <a:pt x="155528" y="371496"/>
                    <a:pt x="-1" y="215969"/>
                    <a:pt x="0" y="24114"/>
                  </a:cubicBezTo>
                  <a:lnTo>
                    <a:pt x="2431" y="0"/>
                  </a:lnTo>
                  <a:lnTo>
                    <a:pt x="8385" y="59061"/>
                  </a:lnTo>
                  <a:cubicBezTo>
                    <a:pt x="40776" y="217356"/>
                    <a:pt x="180837" y="336432"/>
                    <a:pt x="348709" y="336432"/>
                  </a:cubicBezTo>
                  <a:lnTo>
                    <a:pt x="5293225" y="336433"/>
                  </a:lnTo>
                  <a:cubicBezTo>
                    <a:pt x="5461097" y="336432"/>
                    <a:pt x="5601157" y="217357"/>
                    <a:pt x="5633549" y="59060"/>
                  </a:cubicBezTo>
                  <a:lnTo>
                    <a:pt x="5638176"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788" name="Google Shape;2788;p16"/>
          <p:cNvGrpSpPr/>
          <p:nvPr/>
        </p:nvGrpSpPr>
        <p:grpSpPr>
          <a:xfrm rot="-5400000" flipH="1">
            <a:off x="24544" y="4353136"/>
            <a:ext cx="1541195" cy="1632408"/>
            <a:chOff x="3267959" y="970321"/>
            <a:chExt cx="4398388" cy="4658700"/>
          </a:xfrm>
        </p:grpSpPr>
        <p:sp>
          <p:nvSpPr>
            <p:cNvPr id="2789" name="Google Shape;2789;p16"/>
            <p:cNvSpPr/>
            <p:nvPr/>
          </p:nvSpPr>
          <p:spPr>
            <a:xfrm rot="-2830072">
              <a:off x="2627559" y="2934221"/>
              <a:ext cx="5675200"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0" name="Google Shape;2790;p16"/>
            <p:cNvSpPr/>
            <p:nvPr/>
          </p:nvSpPr>
          <p:spPr>
            <a:xfrm rot="-2827716">
              <a:off x="2504074" y="2991429"/>
              <a:ext cx="5672301" cy="389356"/>
            </a:xfrm>
            <a:custGeom>
              <a:avLst/>
              <a:gdLst/>
              <a:ahLst/>
              <a:cxnLst/>
              <a:rect l="l" t="t" r="r" b="b"/>
              <a:pathLst>
                <a:path w="5675264" h="389559" extrusionOk="0">
                  <a:moveTo>
                    <a:pt x="5568227" y="107035"/>
                  </a:moveTo>
                  <a:cubicBezTo>
                    <a:pt x="5634360" y="173168"/>
                    <a:pt x="5675264" y="264529"/>
                    <a:pt x="5675264" y="365445"/>
                  </a:cubicBezTo>
                  <a:lnTo>
                    <a:pt x="5672833" y="389559"/>
                  </a:lnTo>
                  <a:lnTo>
                    <a:pt x="5666512" y="326858"/>
                  </a:lnTo>
                  <a:cubicBezTo>
                    <a:pt x="5632435" y="160331"/>
                    <a:pt x="5485093" y="35064"/>
                    <a:pt x="5308491" y="35064"/>
                  </a:cubicBezTo>
                  <a:lnTo>
                    <a:pt x="364118" y="35064"/>
                  </a:lnTo>
                  <a:cubicBezTo>
                    <a:pt x="187517" y="35064"/>
                    <a:pt x="40174" y="160331"/>
                    <a:pt x="6098" y="326859"/>
                  </a:cubicBezTo>
                  <a:lnTo>
                    <a:pt x="1104" y="376394"/>
                  </a:lnTo>
                  <a:lnTo>
                    <a:pt x="0" y="365445"/>
                  </a:lnTo>
                  <a:cubicBezTo>
                    <a:pt x="0" y="163615"/>
                    <a:pt x="163615" y="0"/>
                    <a:pt x="365446" y="0"/>
                  </a:cubicBezTo>
                  <a:lnTo>
                    <a:pt x="5309818" y="0"/>
                  </a:lnTo>
                  <a:cubicBezTo>
                    <a:pt x="5410733" y="0"/>
                    <a:pt x="5502095" y="40904"/>
                    <a:pt x="5568227" y="10703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1" name="Google Shape;2791;p16"/>
            <p:cNvSpPr/>
            <p:nvPr/>
          </p:nvSpPr>
          <p:spPr>
            <a:xfrm rot="-2827716">
              <a:off x="2757930" y="3219948"/>
              <a:ext cx="5672301" cy="389357"/>
            </a:xfrm>
            <a:custGeom>
              <a:avLst/>
              <a:gdLst/>
              <a:ahLst/>
              <a:cxnLst/>
              <a:rect l="l" t="t" r="r" b="b"/>
              <a:pathLst>
                <a:path w="5675264" h="389560" extrusionOk="0">
                  <a:moveTo>
                    <a:pt x="5674160" y="13165"/>
                  </a:moveTo>
                  <a:lnTo>
                    <a:pt x="5675264" y="24114"/>
                  </a:lnTo>
                  <a:cubicBezTo>
                    <a:pt x="5675264" y="225944"/>
                    <a:pt x="5511649" y="389560"/>
                    <a:pt x="5309819" y="389560"/>
                  </a:cubicBezTo>
                  <a:lnTo>
                    <a:pt x="365445" y="389560"/>
                  </a:lnTo>
                  <a:cubicBezTo>
                    <a:pt x="163615" y="389559"/>
                    <a:pt x="0" y="225945"/>
                    <a:pt x="0" y="24115"/>
                  </a:cubicBezTo>
                  <a:lnTo>
                    <a:pt x="2431" y="0"/>
                  </a:lnTo>
                  <a:lnTo>
                    <a:pt x="8752" y="62701"/>
                  </a:lnTo>
                  <a:cubicBezTo>
                    <a:pt x="42828" y="229228"/>
                    <a:pt x="190171" y="354496"/>
                    <a:pt x="366772" y="354496"/>
                  </a:cubicBezTo>
                  <a:lnTo>
                    <a:pt x="5311146" y="354496"/>
                  </a:lnTo>
                  <a:cubicBezTo>
                    <a:pt x="5487748" y="354496"/>
                    <a:pt x="5635090" y="229228"/>
                    <a:pt x="5669166" y="62700"/>
                  </a:cubicBezTo>
                  <a:lnTo>
                    <a:pt x="5674160"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792" name="Google Shape;2792;p16"/>
          <p:cNvGrpSpPr/>
          <p:nvPr/>
        </p:nvGrpSpPr>
        <p:grpSpPr>
          <a:xfrm rot="-5400000" flipH="1">
            <a:off x="80791" y="5321482"/>
            <a:ext cx="1755981" cy="1860070"/>
            <a:chOff x="5955587" y="1782813"/>
            <a:chExt cx="4418674" cy="4680600"/>
          </a:xfrm>
        </p:grpSpPr>
        <p:sp>
          <p:nvSpPr>
            <p:cNvPr id="2793" name="Google Shape;2793;p16"/>
            <p:cNvSpPr/>
            <p:nvPr/>
          </p:nvSpPr>
          <p:spPr>
            <a:xfrm rot="-2830029">
              <a:off x="5310423" y="3757664"/>
              <a:ext cx="5705129"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4" name="Google Shape;2794;p16"/>
            <p:cNvSpPr/>
            <p:nvPr/>
          </p:nvSpPr>
          <p:spPr>
            <a:xfrm rot="-2827716">
              <a:off x="5186938" y="3814894"/>
              <a:ext cx="5702117" cy="389357"/>
            </a:xfrm>
            <a:custGeom>
              <a:avLst/>
              <a:gdLst/>
              <a:ahLst/>
              <a:cxnLst/>
              <a:rect l="l" t="t" r="r" b="b"/>
              <a:pathLst>
                <a:path w="5705095" h="389560" extrusionOk="0">
                  <a:moveTo>
                    <a:pt x="5598059" y="107036"/>
                  </a:moveTo>
                  <a:cubicBezTo>
                    <a:pt x="5664191" y="173169"/>
                    <a:pt x="5705095" y="264530"/>
                    <a:pt x="5705095" y="365446"/>
                  </a:cubicBezTo>
                  <a:lnTo>
                    <a:pt x="5702664" y="389560"/>
                  </a:lnTo>
                  <a:lnTo>
                    <a:pt x="5696344" y="326859"/>
                  </a:lnTo>
                  <a:cubicBezTo>
                    <a:pt x="5662267" y="160332"/>
                    <a:pt x="5514924" y="35064"/>
                    <a:pt x="5338323" y="35064"/>
                  </a:cubicBezTo>
                  <a:lnTo>
                    <a:pt x="364118" y="35065"/>
                  </a:lnTo>
                  <a:cubicBezTo>
                    <a:pt x="187517" y="35064"/>
                    <a:pt x="40174" y="160332"/>
                    <a:pt x="6098" y="326859"/>
                  </a:cubicBezTo>
                  <a:lnTo>
                    <a:pt x="1104" y="376394"/>
                  </a:lnTo>
                  <a:lnTo>
                    <a:pt x="0" y="365445"/>
                  </a:lnTo>
                  <a:cubicBezTo>
                    <a:pt x="1" y="163616"/>
                    <a:pt x="163615" y="0"/>
                    <a:pt x="365445" y="1"/>
                  </a:cubicBezTo>
                  <a:lnTo>
                    <a:pt x="5339650" y="0"/>
                  </a:lnTo>
                  <a:cubicBezTo>
                    <a:pt x="5440565" y="0"/>
                    <a:pt x="5531927" y="40904"/>
                    <a:pt x="5598059"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5" name="Google Shape;2795;p16"/>
            <p:cNvSpPr/>
            <p:nvPr/>
          </p:nvSpPr>
          <p:spPr>
            <a:xfrm rot="-2827716">
              <a:off x="5440794" y="4043414"/>
              <a:ext cx="5702117" cy="389357"/>
            </a:xfrm>
            <a:custGeom>
              <a:avLst/>
              <a:gdLst/>
              <a:ahLst/>
              <a:cxnLst/>
              <a:rect l="l" t="t" r="r" b="b"/>
              <a:pathLst>
                <a:path w="5705095" h="389560" extrusionOk="0">
                  <a:moveTo>
                    <a:pt x="5703991" y="13166"/>
                  </a:moveTo>
                  <a:lnTo>
                    <a:pt x="5705095" y="24115"/>
                  </a:lnTo>
                  <a:cubicBezTo>
                    <a:pt x="5705095" y="225945"/>
                    <a:pt x="5541480" y="389560"/>
                    <a:pt x="5339650" y="389560"/>
                  </a:cubicBezTo>
                  <a:lnTo>
                    <a:pt x="365445" y="389560"/>
                  </a:lnTo>
                  <a:cubicBezTo>
                    <a:pt x="163615" y="389560"/>
                    <a:pt x="0" y="225945"/>
                    <a:pt x="0" y="24115"/>
                  </a:cubicBezTo>
                  <a:lnTo>
                    <a:pt x="2431" y="0"/>
                  </a:lnTo>
                  <a:lnTo>
                    <a:pt x="8752" y="62702"/>
                  </a:lnTo>
                  <a:cubicBezTo>
                    <a:pt x="42828" y="229229"/>
                    <a:pt x="190170" y="354497"/>
                    <a:pt x="366772" y="354497"/>
                  </a:cubicBezTo>
                  <a:lnTo>
                    <a:pt x="5340977" y="354496"/>
                  </a:lnTo>
                  <a:cubicBezTo>
                    <a:pt x="5517579" y="354496"/>
                    <a:pt x="5664921" y="229229"/>
                    <a:pt x="5698998" y="62701"/>
                  </a:cubicBezTo>
                  <a:lnTo>
                    <a:pt x="5703991" y="1316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796" name="Google Shape;2796;p16"/>
          <p:cNvGrpSpPr/>
          <p:nvPr/>
        </p:nvGrpSpPr>
        <p:grpSpPr>
          <a:xfrm rot="-5400000" flipH="1">
            <a:off x="911789" y="6005962"/>
            <a:ext cx="1081441" cy="1149697"/>
            <a:chOff x="7952172" y="3535170"/>
            <a:chExt cx="3086305" cy="3281100"/>
          </a:xfrm>
        </p:grpSpPr>
        <p:sp>
          <p:nvSpPr>
            <p:cNvPr id="2797" name="Google Shape;2797;p16"/>
            <p:cNvSpPr/>
            <p:nvPr/>
          </p:nvSpPr>
          <p:spPr>
            <a:xfrm rot="-2829986">
              <a:off x="7439577" y="4978085"/>
              <a:ext cx="4107691" cy="395269"/>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8" name="Google Shape;2798;p16"/>
            <p:cNvSpPr/>
            <p:nvPr/>
          </p:nvSpPr>
          <p:spPr>
            <a:xfrm rot="-2827716">
              <a:off x="7376022" y="5008186"/>
              <a:ext cx="4105426" cy="218287"/>
            </a:xfrm>
            <a:custGeom>
              <a:avLst/>
              <a:gdLst/>
              <a:ahLst/>
              <a:cxnLst/>
              <a:rect l="l" t="t" r="r" b="b"/>
              <a:pathLst>
                <a:path w="4107570" h="218401" extrusionOk="0">
                  <a:moveTo>
                    <a:pt x="4049699" y="57870"/>
                  </a:moveTo>
                  <a:cubicBezTo>
                    <a:pt x="4085455" y="93627"/>
                    <a:pt x="4107570" y="143024"/>
                    <a:pt x="4107570" y="197586"/>
                  </a:cubicBezTo>
                  <a:lnTo>
                    <a:pt x="4107569" y="197586"/>
                  </a:lnTo>
                  <a:lnTo>
                    <a:pt x="4103367" y="218401"/>
                  </a:lnTo>
                  <a:lnTo>
                    <a:pt x="4090716" y="155740"/>
                  </a:lnTo>
                  <a:cubicBezTo>
                    <a:pt x="4060721" y="84823"/>
                    <a:pt x="3990500" y="35063"/>
                    <a:pt x="3908657" y="35064"/>
                  </a:cubicBezTo>
                  <a:lnTo>
                    <a:pt x="196259" y="35063"/>
                  </a:lnTo>
                  <a:cubicBezTo>
                    <a:pt x="114415" y="35064"/>
                    <a:pt x="44195" y="84824"/>
                    <a:pt x="14200" y="155740"/>
                  </a:cubicBezTo>
                  <a:lnTo>
                    <a:pt x="2876" y="211831"/>
                  </a:lnTo>
                  <a:lnTo>
                    <a:pt x="0" y="197585"/>
                  </a:lnTo>
                  <a:lnTo>
                    <a:pt x="0" y="197586"/>
                  </a:lnTo>
                  <a:cubicBezTo>
                    <a:pt x="1" y="88462"/>
                    <a:pt x="88462" y="0"/>
                    <a:pt x="197586" y="0"/>
                  </a:cubicBezTo>
                  <a:lnTo>
                    <a:pt x="3909984" y="0"/>
                  </a:lnTo>
                  <a:cubicBezTo>
                    <a:pt x="3964546" y="0"/>
                    <a:pt x="4013943" y="22115"/>
                    <a:pt x="4049699" y="5787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9" name="Google Shape;2799;p16"/>
            <p:cNvSpPr/>
            <p:nvPr/>
          </p:nvSpPr>
          <p:spPr>
            <a:xfrm rot="-2827716">
              <a:off x="7509199" y="5124823"/>
              <a:ext cx="4105427" cy="218290"/>
            </a:xfrm>
            <a:custGeom>
              <a:avLst/>
              <a:gdLst/>
              <a:ahLst/>
              <a:cxnLst/>
              <a:rect l="l" t="t" r="r" b="b"/>
              <a:pathLst>
                <a:path w="4107571" h="218404" extrusionOk="0">
                  <a:moveTo>
                    <a:pt x="4104695" y="6570"/>
                  </a:moveTo>
                  <a:lnTo>
                    <a:pt x="4107571" y="20818"/>
                  </a:lnTo>
                  <a:lnTo>
                    <a:pt x="4107569" y="20818"/>
                  </a:lnTo>
                  <a:cubicBezTo>
                    <a:pt x="4107569" y="129942"/>
                    <a:pt x="4019108" y="218404"/>
                    <a:pt x="3909983" y="218404"/>
                  </a:cubicBezTo>
                  <a:lnTo>
                    <a:pt x="197587" y="218403"/>
                  </a:lnTo>
                  <a:cubicBezTo>
                    <a:pt x="88463" y="218403"/>
                    <a:pt x="0" y="129941"/>
                    <a:pt x="0" y="20818"/>
                  </a:cubicBezTo>
                  <a:lnTo>
                    <a:pt x="1" y="20818"/>
                  </a:lnTo>
                  <a:lnTo>
                    <a:pt x="4204" y="0"/>
                  </a:lnTo>
                  <a:lnTo>
                    <a:pt x="16855" y="62664"/>
                  </a:lnTo>
                  <a:cubicBezTo>
                    <a:pt x="46850" y="133580"/>
                    <a:pt x="117071" y="183340"/>
                    <a:pt x="198914" y="183340"/>
                  </a:cubicBezTo>
                  <a:lnTo>
                    <a:pt x="3911311" y="183341"/>
                  </a:lnTo>
                  <a:cubicBezTo>
                    <a:pt x="3993154" y="183341"/>
                    <a:pt x="4063375" y="133581"/>
                    <a:pt x="4093370" y="62664"/>
                  </a:cubicBezTo>
                  <a:lnTo>
                    <a:pt x="4104695" y="657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00" name="Google Shape;2800;p16"/>
          <p:cNvGrpSpPr/>
          <p:nvPr/>
        </p:nvGrpSpPr>
        <p:grpSpPr>
          <a:xfrm rot="-5400000" flipH="1">
            <a:off x="-354596" y="4893215"/>
            <a:ext cx="1519299" cy="1610228"/>
            <a:chOff x="4808875" y="-111295"/>
            <a:chExt cx="4335900" cy="4595400"/>
          </a:xfrm>
        </p:grpSpPr>
        <p:sp>
          <p:nvSpPr>
            <p:cNvPr id="2801" name="Google Shape;2801;p16"/>
            <p:cNvSpPr/>
            <p:nvPr/>
          </p:nvSpPr>
          <p:spPr>
            <a:xfrm rot="-2829990">
              <a:off x="4182321" y="1820955"/>
              <a:ext cx="5589007"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02" name="Google Shape;2802;p16"/>
            <p:cNvSpPr/>
            <p:nvPr/>
          </p:nvSpPr>
          <p:spPr>
            <a:xfrm rot="-2827716">
              <a:off x="4118653" y="1851906"/>
              <a:ext cx="5567509" cy="509926"/>
            </a:xfrm>
            <a:custGeom>
              <a:avLst/>
              <a:gdLst/>
              <a:ahLst/>
              <a:cxnLst/>
              <a:rect l="l" t="t" r="r" b="b"/>
              <a:pathLst>
                <a:path w="5570417" h="510192" extrusionOk="0">
                  <a:moveTo>
                    <a:pt x="5463381" y="107036"/>
                  </a:moveTo>
                  <a:cubicBezTo>
                    <a:pt x="5529514" y="173169"/>
                    <a:pt x="5570418" y="264531"/>
                    <a:pt x="5570417" y="365446"/>
                  </a:cubicBezTo>
                  <a:cubicBezTo>
                    <a:pt x="5570417" y="415903"/>
                    <a:pt x="5560192" y="463973"/>
                    <a:pt x="5541699" y="507693"/>
                  </a:cubicBezTo>
                  <a:lnTo>
                    <a:pt x="5540342" y="510192"/>
                  </a:lnTo>
                  <a:lnTo>
                    <a:pt x="5551648" y="473773"/>
                  </a:lnTo>
                  <a:cubicBezTo>
                    <a:pt x="5556516" y="449984"/>
                    <a:pt x="5559072" y="425352"/>
                    <a:pt x="5559072" y="400123"/>
                  </a:cubicBezTo>
                  <a:cubicBezTo>
                    <a:pt x="5559072" y="198293"/>
                    <a:pt x="5395458" y="34678"/>
                    <a:pt x="5193627" y="34678"/>
                  </a:cubicBezTo>
                  <a:lnTo>
                    <a:pt x="335369" y="34679"/>
                  </a:lnTo>
                  <a:cubicBezTo>
                    <a:pt x="209226" y="34679"/>
                    <a:pt x="98010" y="98591"/>
                    <a:pt x="32337" y="195800"/>
                  </a:cubicBezTo>
                  <a:lnTo>
                    <a:pt x="0" y="255376"/>
                  </a:lnTo>
                  <a:lnTo>
                    <a:pt x="9988" y="223198"/>
                  </a:lnTo>
                  <a:cubicBezTo>
                    <a:pt x="65466" y="92034"/>
                    <a:pt x="195342" y="1"/>
                    <a:pt x="346714" y="1"/>
                  </a:cubicBezTo>
                  <a:lnTo>
                    <a:pt x="5204973" y="0"/>
                  </a:lnTo>
                  <a:cubicBezTo>
                    <a:pt x="5305888" y="0"/>
                    <a:pt x="5397249" y="40904"/>
                    <a:pt x="5463381"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03" name="Google Shape;2803;p16"/>
            <p:cNvSpPr/>
            <p:nvPr/>
          </p:nvSpPr>
          <p:spPr>
            <a:xfrm rot="-2827716">
              <a:off x="4271307" y="2012144"/>
              <a:ext cx="5567509" cy="509927"/>
            </a:xfrm>
            <a:custGeom>
              <a:avLst/>
              <a:gdLst/>
              <a:ahLst/>
              <a:cxnLst/>
              <a:rect l="l" t="t" r="r" b="b"/>
              <a:pathLst>
                <a:path w="5570417" h="510193" extrusionOk="0">
                  <a:moveTo>
                    <a:pt x="5570417" y="254816"/>
                  </a:moveTo>
                  <a:lnTo>
                    <a:pt x="5560429" y="286995"/>
                  </a:lnTo>
                  <a:cubicBezTo>
                    <a:pt x="5504952" y="418159"/>
                    <a:pt x="5375074" y="510192"/>
                    <a:pt x="5223702" y="510192"/>
                  </a:cubicBezTo>
                  <a:lnTo>
                    <a:pt x="365444" y="510192"/>
                  </a:lnTo>
                  <a:cubicBezTo>
                    <a:pt x="163614" y="510193"/>
                    <a:pt x="0" y="346577"/>
                    <a:pt x="0" y="144747"/>
                  </a:cubicBezTo>
                  <a:cubicBezTo>
                    <a:pt x="0" y="94290"/>
                    <a:pt x="10226" y="46221"/>
                    <a:pt x="28718" y="2500"/>
                  </a:cubicBezTo>
                  <a:lnTo>
                    <a:pt x="30075" y="0"/>
                  </a:lnTo>
                  <a:lnTo>
                    <a:pt x="18769" y="36420"/>
                  </a:lnTo>
                  <a:cubicBezTo>
                    <a:pt x="13902" y="60209"/>
                    <a:pt x="11345" y="84841"/>
                    <a:pt x="11345" y="110069"/>
                  </a:cubicBezTo>
                  <a:cubicBezTo>
                    <a:pt x="11345" y="311900"/>
                    <a:pt x="174959" y="475515"/>
                    <a:pt x="376790" y="475515"/>
                  </a:cubicBezTo>
                  <a:lnTo>
                    <a:pt x="5235047" y="475515"/>
                  </a:lnTo>
                  <a:cubicBezTo>
                    <a:pt x="5361191" y="475514"/>
                    <a:pt x="5472407" y="411603"/>
                    <a:pt x="5538080" y="314393"/>
                  </a:cubicBezTo>
                  <a:lnTo>
                    <a:pt x="5570417" y="25481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04" name="Google Shape;2804;p16"/>
          <p:cNvGrpSpPr/>
          <p:nvPr/>
        </p:nvGrpSpPr>
        <p:grpSpPr>
          <a:xfrm rot="-5400000" flipH="1">
            <a:off x="-190885" y="5177168"/>
            <a:ext cx="1564606" cy="1659004"/>
            <a:chOff x="5624194" y="350969"/>
            <a:chExt cx="4465200" cy="4734600"/>
          </a:xfrm>
        </p:grpSpPr>
        <p:sp>
          <p:nvSpPr>
            <p:cNvPr id="2805" name="Google Shape;2805;p16"/>
            <p:cNvSpPr/>
            <p:nvPr/>
          </p:nvSpPr>
          <p:spPr>
            <a:xfrm rot="-2829881">
              <a:off x="4967296" y="2352819"/>
              <a:ext cx="5778994" cy="730899"/>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06" name="Google Shape;2806;p16"/>
            <p:cNvSpPr/>
            <p:nvPr/>
          </p:nvSpPr>
          <p:spPr>
            <a:xfrm rot="-2827716">
              <a:off x="4903645" y="2383838"/>
              <a:ext cx="5757263" cy="509928"/>
            </a:xfrm>
            <a:custGeom>
              <a:avLst/>
              <a:gdLst/>
              <a:ahLst/>
              <a:cxnLst/>
              <a:rect l="l" t="t" r="r" b="b"/>
              <a:pathLst>
                <a:path w="5760270" h="510194" extrusionOk="0">
                  <a:moveTo>
                    <a:pt x="5653234" y="107036"/>
                  </a:moveTo>
                  <a:cubicBezTo>
                    <a:pt x="5719367" y="173169"/>
                    <a:pt x="5760270" y="264529"/>
                    <a:pt x="5760270" y="365445"/>
                  </a:cubicBezTo>
                  <a:cubicBezTo>
                    <a:pt x="5760270" y="415902"/>
                    <a:pt x="5750045" y="463972"/>
                    <a:pt x="5731553" y="507693"/>
                  </a:cubicBezTo>
                  <a:lnTo>
                    <a:pt x="5730195" y="510194"/>
                  </a:lnTo>
                  <a:lnTo>
                    <a:pt x="5741501" y="473772"/>
                  </a:lnTo>
                  <a:cubicBezTo>
                    <a:pt x="5746369" y="449983"/>
                    <a:pt x="5748925" y="425351"/>
                    <a:pt x="5748925" y="400122"/>
                  </a:cubicBezTo>
                  <a:cubicBezTo>
                    <a:pt x="5748925" y="198292"/>
                    <a:pt x="5585310" y="34678"/>
                    <a:pt x="5383480" y="34678"/>
                  </a:cubicBezTo>
                  <a:lnTo>
                    <a:pt x="335370" y="34678"/>
                  </a:lnTo>
                  <a:cubicBezTo>
                    <a:pt x="209227" y="34679"/>
                    <a:pt x="98010" y="98590"/>
                    <a:pt x="32337" y="195800"/>
                  </a:cubicBezTo>
                  <a:lnTo>
                    <a:pt x="0" y="255377"/>
                  </a:lnTo>
                  <a:lnTo>
                    <a:pt x="9989" y="223198"/>
                  </a:lnTo>
                  <a:cubicBezTo>
                    <a:pt x="65466" y="92034"/>
                    <a:pt x="195343" y="1"/>
                    <a:pt x="346716" y="1"/>
                  </a:cubicBezTo>
                  <a:lnTo>
                    <a:pt x="5394825" y="0"/>
                  </a:lnTo>
                  <a:cubicBezTo>
                    <a:pt x="5495740" y="0"/>
                    <a:pt x="5587102" y="40904"/>
                    <a:pt x="5653234"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07" name="Google Shape;2807;p16"/>
            <p:cNvSpPr/>
            <p:nvPr/>
          </p:nvSpPr>
          <p:spPr>
            <a:xfrm rot="-2827716">
              <a:off x="5056297" y="2544077"/>
              <a:ext cx="5757263" cy="509925"/>
            </a:xfrm>
            <a:custGeom>
              <a:avLst/>
              <a:gdLst/>
              <a:ahLst/>
              <a:cxnLst/>
              <a:rect l="l" t="t" r="r" b="b"/>
              <a:pathLst>
                <a:path w="5760270" h="510191" extrusionOk="0">
                  <a:moveTo>
                    <a:pt x="5760270" y="254817"/>
                  </a:moveTo>
                  <a:lnTo>
                    <a:pt x="5750282" y="286994"/>
                  </a:lnTo>
                  <a:cubicBezTo>
                    <a:pt x="5694805" y="418157"/>
                    <a:pt x="5564928" y="510191"/>
                    <a:pt x="5413556" y="510191"/>
                  </a:cubicBezTo>
                  <a:lnTo>
                    <a:pt x="365446" y="510191"/>
                  </a:lnTo>
                  <a:cubicBezTo>
                    <a:pt x="163615" y="510191"/>
                    <a:pt x="0" y="346576"/>
                    <a:pt x="0" y="144746"/>
                  </a:cubicBezTo>
                  <a:cubicBezTo>
                    <a:pt x="0" y="94289"/>
                    <a:pt x="10226" y="46220"/>
                    <a:pt x="28719" y="2499"/>
                  </a:cubicBezTo>
                  <a:lnTo>
                    <a:pt x="30075" y="0"/>
                  </a:lnTo>
                  <a:lnTo>
                    <a:pt x="18770" y="36419"/>
                  </a:lnTo>
                  <a:cubicBezTo>
                    <a:pt x="13902" y="60208"/>
                    <a:pt x="11345" y="84840"/>
                    <a:pt x="11345" y="110069"/>
                  </a:cubicBezTo>
                  <a:cubicBezTo>
                    <a:pt x="11345" y="311899"/>
                    <a:pt x="174961" y="475514"/>
                    <a:pt x="376791" y="475513"/>
                  </a:cubicBezTo>
                  <a:lnTo>
                    <a:pt x="5424901" y="475513"/>
                  </a:lnTo>
                  <a:cubicBezTo>
                    <a:pt x="5551044" y="475513"/>
                    <a:pt x="5662261" y="411601"/>
                    <a:pt x="5727934" y="314392"/>
                  </a:cubicBezTo>
                  <a:lnTo>
                    <a:pt x="5760270" y="254817"/>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08" name="Google Shape;2808;p16"/>
          <p:cNvGrpSpPr/>
          <p:nvPr/>
        </p:nvGrpSpPr>
        <p:grpSpPr>
          <a:xfrm rot="-5400000" flipH="1">
            <a:off x="-128472" y="3539295"/>
            <a:ext cx="1588258" cy="1682235"/>
            <a:chOff x="949298" y="529687"/>
            <a:chExt cx="4532700" cy="4800900"/>
          </a:xfrm>
        </p:grpSpPr>
        <p:sp>
          <p:nvSpPr>
            <p:cNvPr id="2809" name="Google Shape;2809;p16"/>
            <p:cNvSpPr/>
            <p:nvPr/>
          </p:nvSpPr>
          <p:spPr>
            <a:xfrm rot="-2829942">
              <a:off x="310652" y="2532850"/>
              <a:ext cx="5809992" cy="794573"/>
            </a:xfrm>
            <a:prstGeom prst="roundRect">
              <a:avLst>
                <a:gd name="adj" fmla="val 50000"/>
              </a:avLst>
            </a:prstGeom>
            <a:solidFill>
              <a:schemeClr val="accent5"/>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10" name="Google Shape;2810;p16"/>
            <p:cNvSpPr/>
            <p:nvPr/>
          </p:nvSpPr>
          <p:spPr>
            <a:xfrm rot="-2827716">
              <a:off x="242082" y="2566031"/>
              <a:ext cx="5785735" cy="554090"/>
            </a:xfrm>
            <a:custGeom>
              <a:avLst/>
              <a:gdLst/>
              <a:ahLst/>
              <a:cxnLst/>
              <a:rect l="l" t="t" r="r" b="b"/>
              <a:pathLst>
                <a:path w="5788757" h="554379" extrusionOk="0">
                  <a:moveTo>
                    <a:pt x="5672404" y="116353"/>
                  </a:moveTo>
                  <a:cubicBezTo>
                    <a:pt x="5744292" y="188242"/>
                    <a:pt x="5788757" y="287555"/>
                    <a:pt x="5788757" y="397253"/>
                  </a:cubicBezTo>
                  <a:cubicBezTo>
                    <a:pt x="5788757" y="452102"/>
                    <a:pt x="5777641" y="504354"/>
                    <a:pt x="5757539" y="551881"/>
                  </a:cubicBezTo>
                  <a:lnTo>
                    <a:pt x="5756183" y="554379"/>
                  </a:lnTo>
                  <a:lnTo>
                    <a:pt x="5769341" y="511991"/>
                  </a:lnTo>
                  <a:cubicBezTo>
                    <a:pt x="5774633" y="486130"/>
                    <a:pt x="5777412" y="459355"/>
                    <a:pt x="5777412" y="431930"/>
                  </a:cubicBezTo>
                  <a:cubicBezTo>
                    <a:pt x="5777411" y="212534"/>
                    <a:pt x="5599556" y="34679"/>
                    <a:pt x="5380160" y="34678"/>
                  </a:cubicBezTo>
                  <a:lnTo>
                    <a:pt x="364678" y="34678"/>
                  </a:lnTo>
                  <a:cubicBezTo>
                    <a:pt x="227556" y="34678"/>
                    <a:pt x="106659" y="104154"/>
                    <a:pt x="35270" y="209823"/>
                  </a:cubicBezTo>
                  <a:lnTo>
                    <a:pt x="0" y="274803"/>
                  </a:lnTo>
                  <a:lnTo>
                    <a:pt x="9989" y="242624"/>
                  </a:lnTo>
                  <a:cubicBezTo>
                    <a:pt x="70295" y="100045"/>
                    <a:pt x="211476" y="1"/>
                    <a:pt x="376023" y="1"/>
                  </a:cubicBezTo>
                  <a:lnTo>
                    <a:pt x="5391505" y="0"/>
                  </a:lnTo>
                  <a:cubicBezTo>
                    <a:pt x="5501203" y="1"/>
                    <a:pt x="5600515" y="44465"/>
                    <a:pt x="5672404" y="116353"/>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11" name="Google Shape;2811;p16"/>
            <p:cNvSpPr/>
            <p:nvPr/>
          </p:nvSpPr>
          <p:spPr>
            <a:xfrm rot="-2827716">
              <a:off x="407282" y="2741308"/>
              <a:ext cx="5785735" cy="554091"/>
            </a:xfrm>
            <a:custGeom>
              <a:avLst/>
              <a:gdLst/>
              <a:ahLst/>
              <a:cxnLst/>
              <a:rect l="l" t="t" r="r" b="b"/>
              <a:pathLst>
                <a:path w="5788757" h="554380" extrusionOk="0">
                  <a:moveTo>
                    <a:pt x="5788757" y="279576"/>
                  </a:moveTo>
                  <a:lnTo>
                    <a:pt x="5778768" y="311755"/>
                  </a:lnTo>
                  <a:cubicBezTo>
                    <a:pt x="5718461" y="454335"/>
                    <a:pt x="5577281" y="554379"/>
                    <a:pt x="5412734" y="554380"/>
                  </a:cubicBezTo>
                  <a:lnTo>
                    <a:pt x="397252" y="554379"/>
                  </a:lnTo>
                  <a:cubicBezTo>
                    <a:pt x="177856" y="554380"/>
                    <a:pt x="0" y="376524"/>
                    <a:pt x="0" y="157127"/>
                  </a:cubicBezTo>
                  <a:cubicBezTo>
                    <a:pt x="0" y="102278"/>
                    <a:pt x="11116" y="50026"/>
                    <a:pt x="31218" y="2499"/>
                  </a:cubicBezTo>
                  <a:lnTo>
                    <a:pt x="32574" y="0"/>
                  </a:lnTo>
                  <a:lnTo>
                    <a:pt x="19416" y="42389"/>
                  </a:lnTo>
                  <a:cubicBezTo>
                    <a:pt x="14124" y="68250"/>
                    <a:pt x="11345" y="95025"/>
                    <a:pt x="11345" y="122449"/>
                  </a:cubicBezTo>
                  <a:cubicBezTo>
                    <a:pt x="11345" y="341846"/>
                    <a:pt x="189201" y="519702"/>
                    <a:pt x="408598" y="519702"/>
                  </a:cubicBezTo>
                  <a:lnTo>
                    <a:pt x="5424079" y="519702"/>
                  </a:lnTo>
                  <a:cubicBezTo>
                    <a:pt x="5561201" y="519702"/>
                    <a:pt x="5682097" y="450227"/>
                    <a:pt x="5753486" y="344557"/>
                  </a:cubicBezTo>
                  <a:lnTo>
                    <a:pt x="5788757" y="27957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12" name="Google Shape;2812;p16"/>
          <p:cNvGrpSpPr/>
          <p:nvPr/>
        </p:nvGrpSpPr>
        <p:grpSpPr>
          <a:xfrm rot="-5400000" flipH="1">
            <a:off x="-203514" y="4137763"/>
            <a:ext cx="1511941" cy="1602344"/>
            <a:chOff x="2032969" y="864182"/>
            <a:chExt cx="4314900" cy="4572900"/>
          </a:xfrm>
        </p:grpSpPr>
        <p:sp>
          <p:nvSpPr>
            <p:cNvPr id="2813" name="Google Shape;2813;p16"/>
            <p:cNvSpPr/>
            <p:nvPr/>
          </p:nvSpPr>
          <p:spPr>
            <a:xfrm rot="-2830053">
              <a:off x="1411304" y="2785182"/>
              <a:ext cx="5558230"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14" name="Google Shape;2814;p16"/>
            <p:cNvSpPr/>
            <p:nvPr/>
          </p:nvSpPr>
          <p:spPr>
            <a:xfrm rot="-2827716">
              <a:off x="1347693" y="2816223"/>
              <a:ext cx="5536567" cy="509927"/>
            </a:xfrm>
            <a:custGeom>
              <a:avLst/>
              <a:gdLst/>
              <a:ahLst/>
              <a:cxnLst/>
              <a:rect l="l" t="t" r="r" b="b"/>
              <a:pathLst>
                <a:path w="5539459" h="510193" extrusionOk="0">
                  <a:moveTo>
                    <a:pt x="5432423" y="107037"/>
                  </a:moveTo>
                  <a:cubicBezTo>
                    <a:pt x="5498556" y="173170"/>
                    <a:pt x="5539459" y="264531"/>
                    <a:pt x="5539459" y="365446"/>
                  </a:cubicBezTo>
                  <a:cubicBezTo>
                    <a:pt x="5539459" y="415903"/>
                    <a:pt x="5529233" y="463972"/>
                    <a:pt x="5510741" y="507694"/>
                  </a:cubicBezTo>
                  <a:lnTo>
                    <a:pt x="5509384" y="510193"/>
                  </a:lnTo>
                  <a:lnTo>
                    <a:pt x="5520689" y="473773"/>
                  </a:lnTo>
                  <a:cubicBezTo>
                    <a:pt x="5525558" y="449984"/>
                    <a:pt x="5528114" y="425352"/>
                    <a:pt x="5528114" y="400124"/>
                  </a:cubicBezTo>
                  <a:cubicBezTo>
                    <a:pt x="5528114" y="198293"/>
                    <a:pt x="5364500" y="34678"/>
                    <a:pt x="5162669" y="34678"/>
                  </a:cubicBezTo>
                  <a:lnTo>
                    <a:pt x="335370" y="34678"/>
                  </a:lnTo>
                  <a:cubicBezTo>
                    <a:pt x="209226" y="34678"/>
                    <a:pt x="98010" y="98590"/>
                    <a:pt x="32337" y="195800"/>
                  </a:cubicBezTo>
                  <a:lnTo>
                    <a:pt x="0" y="255375"/>
                  </a:lnTo>
                  <a:lnTo>
                    <a:pt x="9988" y="223198"/>
                  </a:lnTo>
                  <a:cubicBezTo>
                    <a:pt x="65466" y="92034"/>
                    <a:pt x="195342" y="1"/>
                    <a:pt x="346715" y="0"/>
                  </a:cubicBezTo>
                  <a:lnTo>
                    <a:pt x="5174015" y="1"/>
                  </a:lnTo>
                  <a:cubicBezTo>
                    <a:pt x="5274930" y="1"/>
                    <a:pt x="5366291" y="40905"/>
                    <a:pt x="5432423"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15" name="Google Shape;2815;p16"/>
            <p:cNvSpPr/>
            <p:nvPr/>
          </p:nvSpPr>
          <p:spPr>
            <a:xfrm rot="-2827716">
              <a:off x="1500345" y="2976459"/>
              <a:ext cx="5536567" cy="509927"/>
            </a:xfrm>
            <a:custGeom>
              <a:avLst/>
              <a:gdLst/>
              <a:ahLst/>
              <a:cxnLst/>
              <a:rect l="l" t="t" r="r" b="b"/>
              <a:pathLst>
                <a:path w="5539459" h="510193" extrusionOk="0">
                  <a:moveTo>
                    <a:pt x="5539459" y="254818"/>
                  </a:moveTo>
                  <a:lnTo>
                    <a:pt x="5529471" y="286996"/>
                  </a:lnTo>
                  <a:cubicBezTo>
                    <a:pt x="5473993" y="418159"/>
                    <a:pt x="5344117" y="510193"/>
                    <a:pt x="5192744" y="510193"/>
                  </a:cubicBezTo>
                  <a:lnTo>
                    <a:pt x="365445" y="510193"/>
                  </a:lnTo>
                  <a:cubicBezTo>
                    <a:pt x="163616" y="510193"/>
                    <a:pt x="0" y="346578"/>
                    <a:pt x="0" y="144749"/>
                  </a:cubicBezTo>
                  <a:cubicBezTo>
                    <a:pt x="0" y="94291"/>
                    <a:pt x="10226" y="46222"/>
                    <a:pt x="28718" y="2500"/>
                  </a:cubicBezTo>
                  <a:lnTo>
                    <a:pt x="30075" y="0"/>
                  </a:lnTo>
                  <a:lnTo>
                    <a:pt x="18770" y="36421"/>
                  </a:lnTo>
                  <a:cubicBezTo>
                    <a:pt x="13902" y="60210"/>
                    <a:pt x="11345" y="84842"/>
                    <a:pt x="11345" y="110071"/>
                  </a:cubicBezTo>
                  <a:cubicBezTo>
                    <a:pt x="11345" y="311900"/>
                    <a:pt x="174961" y="475516"/>
                    <a:pt x="376790" y="475515"/>
                  </a:cubicBezTo>
                  <a:lnTo>
                    <a:pt x="5204090" y="475515"/>
                  </a:lnTo>
                  <a:cubicBezTo>
                    <a:pt x="5330233" y="475515"/>
                    <a:pt x="5441449" y="411603"/>
                    <a:pt x="5507122" y="314394"/>
                  </a:cubicBezTo>
                  <a:lnTo>
                    <a:pt x="5539459"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16" name="Google Shape;2816;p16"/>
          <p:cNvGrpSpPr/>
          <p:nvPr/>
        </p:nvGrpSpPr>
        <p:grpSpPr>
          <a:xfrm rot="-5400000" flipH="1">
            <a:off x="215748" y="5042900"/>
            <a:ext cx="1748242" cy="1853275"/>
            <a:chOff x="5255762" y="2121228"/>
            <a:chExt cx="4399200" cy="4663500"/>
          </a:xfrm>
        </p:grpSpPr>
        <p:sp>
          <p:nvSpPr>
            <p:cNvPr id="2817" name="Google Shape;2817;p16"/>
            <p:cNvSpPr/>
            <p:nvPr/>
          </p:nvSpPr>
          <p:spPr>
            <a:xfrm rot="-2829916">
              <a:off x="4614371" y="4087528"/>
              <a:ext cx="5681983" cy="730899"/>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18" name="Google Shape;2818;p16"/>
            <p:cNvSpPr/>
            <p:nvPr/>
          </p:nvSpPr>
          <p:spPr>
            <a:xfrm rot="-2827716">
              <a:off x="4550710" y="4118522"/>
              <a:ext cx="5660315" cy="509927"/>
            </a:xfrm>
            <a:custGeom>
              <a:avLst/>
              <a:gdLst/>
              <a:ahLst/>
              <a:cxnLst/>
              <a:rect l="l" t="t" r="r" b="b"/>
              <a:pathLst>
                <a:path w="5663271" h="510193" extrusionOk="0">
                  <a:moveTo>
                    <a:pt x="5556235" y="107036"/>
                  </a:moveTo>
                  <a:cubicBezTo>
                    <a:pt x="5622367" y="173169"/>
                    <a:pt x="5663271" y="264530"/>
                    <a:pt x="5663271" y="365444"/>
                  </a:cubicBezTo>
                  <a:cubicBezTo>
                    <a:pt x="5663271" y="415902"/>
                    <a:pt x="5653045" y="463971"/>
                    <a:pt x="5634553" y="507693"/>
                  </a:cubicBezTo>
                  <a:lnTo>
                    <a:pt x="5633195" y="510193"/>
                  </a:lnTo>
                  <a:lnTo>
                    <a:pt x="5644501" y="473772"/>
                  </a:lnTo>
                  <a:cubicBezTo>
                    <a:pt x="5649369" y="449982"/>
                    <a:pt x="5651925" y="425351"/>
                    <a:pt x="5651925" y="400122"/>
                  </a:cubicBezTo>
                  <a:cubicBezTo>
                    <a:pt x="5651926" y="198292"/>
                    <a:pt x="5488311" y="34678"/>
                    <a:pt x="5286481" y="34677"/>
                  </a:cubicBezTo>
                  <a:lnTo>
                    <a:pt x="335370" y="34677"/>
                  </a:lnTo>
                  <a:cubicBezTo>
                    <a:pt x="209226" y="34677"/>
                    <a:pt x="98010" y="98589"/>
                    <a:pt x="32337" y="195798"/>
                  </a:cubicBezTo>
                  <a:lnTo>
                    <a:pt x="0" y="255374"/>
                  </a:lnTo>
                  <a:lnTo>
                    <a:pt x="9988" y="223197"/>
                  </a:lnTo>
                  <a:cubicBezTo>
                    <a:pt x="65466" y="92033"/>
                    <a:pt x="195343" y="-1"/>
                    <a:pt x="346715" y="0"/>
                  </a:cubicBezTo>
                  <a:lnTo>
                    <a:pt x="5297827" y="0"/>
                  </a:lnTo>
                  <a:cubicBezTo>
                    <a:pt x="5398741" y="0"/>
                    <a:pt x="5490103" y="40904"/>
                    <a:pt x="555623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19" name="Google Shape;2819;p16"/>
            <p:cNvSpPr/>
            <p:nvPr/>
          </p:nvSpPr>
          <p:spPr>
            <a:xfrm rot="-2827716">
              <a:off x="4703362" y="4278757"/>
              <a:ext cx="5660314" cy="509928"/>
            </a:xfrm>
            <a:custGeom>
              <a:avLst/>
              <a:gdLst/>
              <a:ahLst/>
              <a:cxnLst/>
              <a:rect l="l" t="t" r="r" b="b"/>
              <a:pathLst>
                <a:path w="5663270" h="510194" extrusionOk="0">
                  <a:moveTo>
                    <a:pt x="5663270" y="254819"/>
                  </a:moveTo>
                  <a:lnTo>
                    <a:pt x="5653283" y="286996"/>
                  </a:lnTo>
                  <a:cubicBezTo>
                    <a:pt x="5597805" y="418160"/>
                    <a:pt x="5467928" y="510193"/>
                    <a:pt x="5316556" y="510193"/>
                  </a:cubicBezTo>
                  <a:lnTo>
                    <a:pt x="365445" y="510194"/>
                  </a:lnTo>
                  <a:cubicBezTo>
                    <a:pt x="163615" y="510194"/>
                    <a:pt x="0" y="346579"/>
                    <a:pt x="0" y="144749"/>
                  </a:cubicBezTo>
                  <a:cubicBezTo>
                    <a:pt x="0" y="94291"/>
                    <a:pt x="10226" y="46222"/>
                    <a:pt x="28718" y="2501"/>
                  </a:cubicBezTo>
                  <a:lnTo>
                    <a:pt x="30075" y="0"/>
                  </a:lnTo>
                  <a:lnTo>
                    <a:pt x="18770" y="36421"/>
                  </a:lnTo>
                  <a:cubicBezTo>
                    <a:pt x="13901" y="60210"/>
                    <a:pt x="11345" y="84843"/>
                    <a:pt x="11345" y="110071"/>
                  </a:cubicBezTo>
                  <a:cubicBezTo>
                    <a:pt x="11345" y="311901"/>
                    <a:pt x="174960" y="475516"/>
                    <a:pt x="376790" y="475516"/>
                  </a:cubicBezTo>
                  <a:lnTo>
                    <a:pt x="5327901" y="475516"/>
                  </a:lnTo>
                  <a:cubicBezTo>
                    <a:pt x="5454045" y="475516"/>
                    <a:pt x="5565261" y="411604"/>
                    <a:pt x="5630934" y="314394"/>
                  </a:cubicBezTo>
                  <a:lnTo>
                    <a:pt x="5663270" y="25481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20" name="Google Shape;2820;p16"/>
          <p:cNvGrpSpPr/>
          <p:nvPr/>
        </p:nvGrpSpPr>
        <p:grpSpPr>
          <a:xfrm rot="-5400000" flipH="1">
            <a:off x="629934" y="5696182"/>
            <a:ext cx="1398201" cy="1479669"/>
            <a:chOff x="7086948" y="2711938"/>
            <a:chExt cx="3990300" cy="4222800"/>
          </a:xfrm>
        </p:grpSpPr>
        <p:sp>
          <p:nvSpPr>
            <p:cNvPr id="2821" name="Google Shape;2821;p16"/>
            <p:cNvSpPr/>
            <p:nvPr/>
          </p:nvSpPr>
          <p:spPr>
            <a:xfrm rot="-2830071">
              <a:off x="6541696" y="4457889"/>
              <a:ext cx="5080804"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2" name="Google Shape;2822;p16"/>
            <p:cNvSpPr/>
            <p:nvPr/>
          </p:nvSpPr>
          <p:spPr>
            <a:xfrm rot="-2827716">
              <a:off x="6477943" y="4488751"/>
              <a:ext cx="5059349" cy="509926"/>
            </a:xfrm>
            <a:custGeom>
              <a:avLst/>
              <a:gdLst/>
              <a:ahLst/>
              <a:cxnLst/>
              <a:rect l="l" t="t" r="r" b="b"/>
              <a:pathLst>
                <a:path w="5061991" h="510192" extrusionOk="0">
                  <a:moveTo>
                    <a:pt x="4954955" y="107036"/>
                  </a:moveTo>
                  <a:cubicBezTo>
                    <a:pt x="5021087" y="173169"/>
                    <a:pt x="5061991" y="264531"/>
                    <a:pt x="5061991" y="365445"/>
                  </a:cubicBezTo>
                  <a:cubicBezTo>
                    <a:pt x="5061991" y="415903"/>
                    <a:pt x="5051765" y="463972"/>
                    <a:pt x="5033272" y="507693"/>
                  </a:cubicBezTo>
                  <a:lnTo>
                    <a:pt x="5031916" y="510192"/>
                  </a:lnTo>
                  <a:lnTo>
                    <a:pt x="5043221" y="473773"/>
                  </a:lnTo>
                  <a:cubicBezTo>
                    <a:pt x="5048089" y="449983"/>
                    <a:pt x="5050646" y="425352"/>
                    <a:pt x="5050646" y="400123"/>
                  </a:cubicBezTo>
                  <a:cubicBezTo>
                    <a:pt x="5050646" y="198293"/>
                    <a:pt x="4887031" y="34678"/>
                    <a:pt x="4685200" y="34678"/>
                  </a:cubicBezTo>
                  <a:lnTo>
                    <a:pt x="335370" y="34678"/>
                  </a:lnTo>
                  <a:cubicBezTo>
                    <a:pt x="209226" y="34678"/>
                    <a:pt x="98010" y="98590"/>
                    <a:pt x="32336" y="195799"/>
                  </a:cubicBezTo>
                  <a:lnTo>
                    <a:pt x="0" y="255374"/>
                  </a:lnTo>
                  <a:lnTo>
                    <a:pt x="9988" y="223197"/>
                  </a:lnTo>
                  <a:cubicBezTo>
                    <a:pt x="65466" y="92034"/>
                    <a:pt x="195342" y="0"/>
                    <a:pt x="346715" y="0"/>
                  </a:cubicBezTo>
                  <a:lnTo>
                    <a:pt x="4696545" y="1"/>
                  </a:lnTo>
                  <a:cubicBezTo>
                    <a:pt x="4797461" y="1"/>
                    <a:pt x="4888822" y="40904"/>
                    <a:pt x="495495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3" name="Google Shape;2823;p16"/>
            <p:cNvSpPr/>
            <p:nvPr/>
          </p:nvSpPr>
          <p:spPr>
            <a:xfrm rot="-2827716">
              <a:off x="6630593" y="4648986"/>
              <a:ext cx="5059350" cy="509928"/>
            </a:xfrm>
            <a:custGeom>
              <a:avLst/>
              <a:gdLst/>
              <a:ahLst/>
              <a:cxnLst/>
              <a:rect l="l" t="t" r="r" b="b"/>
              <a:pathLst>
                <a:path w="5061992" h="510194" extrusionOk="0">
                  <a:moveTo>
                    <a:pt x="5061992" y="254818"/>
                  </a:moveTo>
                  <a:lnTo>
                    <a:pt x="5052003" y="286996"/>
                  </a:lnTo>
                  <a:cubicBezTo>
                    <a:pt x="4996525" y="418160"/>
                    <a:pt x="4866649" y="510193"/>
                    <a:pt x="4715276" y="510194"/>
                  </a:cubicBezTo>
                  <a:lnTo>
                    <a:pt x="365445" y="510194"/>
                  </a:lnTo>
                  <a:cubicBezTo>
                    <a:pt x="163616" y="510194"/>
                    <a:pt x="0" y="346579"/>
                    <a:pt x="1" y="144749"/>
                  </a:cubicBezTo>
                  <a:cubicBezTo>
                    <a:pt x="1" y="94292"/>
                    <a:pt x="10227" y="46223"/>
                    <a:pt x="28719" y="2501"/>
                  </a:cubicBezTo>
                  <a:lnTo>
                    <a:pt x="30076" y="0"/>
                  </a:lnTo>
                  <a:lnTo>
                    <a:pt x="18771" y="36422"/>
                  </a:lnTo>
                  <a:cubicBezTo>
                    <a:pt x="13902" y="60211"/>
                    <a:pt x="11346" y="84843"/>
                    <a:pt x="11346" y="110072"/>
                  </a:cubicBezTo>
                  <a:cubicBezTo>
                    <a:pt x="11345" y="311901"/>
                    <a:pt x="174961" y="475517"/>
                    <a:pt x="376790" y="475516"/>
                  </a:cubicBezTo>
                  <a:lnTo>
                    <a:pt x="4726622" y="475516"/>
                  </a:lnTo>
                  <a:cubicBezTo>
                    <a:pt x="4852765" y="475516"/>
                    <a:pt x="4963982" y="411604"/>
                    <a:pt x="5029655" y="314395"/>
                  </a:cubicBezTo>
                  <a:lnTo>
                    <a:pt x="5061992"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24" name="Google Shape;2824;p16"/>
          <p:cNvGrpSpPr/>
          <p:nvPr/>
        </p:nvGrpSpPr>
        <p:grpSpPr>
          <a:xfrm rot="-5400000" flipH="1">
            <a:off x="-438735" y="488207"/>
            <a:ext cx="1677610" cy="1780628"/>
            <a:chOff x="3346366" y="66264"/>
            <a:chExt cx="4787701" cy="5081700"/>
          </a:xfrm>
        </p:grpSpPr>
        <p:sp>
          <p:nvSpPr>
            <p:cNvPr id="2825" name="Google Shape;2825;p16"/>
            <p:cNvSpPr/>
            <p:nvPr/>
          </p:nvSpPr>
          <p:spPr>
            <a:xfrm rot="-2830000">
              <a:off x="2620494" y="2234983"/>
              <a:ext cx="6239445" cy="744262"/>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6" name="Google Shape;2826;p16"/>
            <p:cNvSpPr/>
            <p:nvPr/>
          </p:nvSpPr>
          <p:spPr>
            <a:xfrm rot="-2827716">
              <a:off x="2494786" y="2293359"/>
              <a:ext cx="6236242" cy="396002"/>
            </a:xfrm>
            <a:custGeom>
              <a:avLst/>
              <a:gdLst/>
              <a:ahLst/>
              <a:cxnLst/>
              <a:rect l="l" t="t" r="r" b="b"/>
              <a:pathLst>
                <a:path w="6239499" h="396209" extrusionOk="0">
                  <a:moveTo>
                    <a:pt x="6130512" y="108986"/>
                  </a:moveTo>
                  <a:cubicBezTo>
                    <a:pt x="6197850" y="176324"/>
                    <a:pt x="6239499" y="269349"/>
                    <a:pt x="6239499" y="372103"/>
                  </a:cubicBezTo>
                  <a:lnTo>
                    <a:pt x="6237069" y="396209"/>
                  </a:lnTo>
                  <a:lnTo>
                    <a:pt x="6230613" y="332172"/>
                  </a:lnTo>
                  <a:cubicBezTo>
                    <a:pt x="6195916" y="162611"/>
                    <a:pt x="6045889" y="35061"/>
                    <a:pt x="5866071" y="35061"/>
                  </a:cubicBezTo>
                  <a:lnTo>
                    <a:pt x="370776" y="35061"/>
                  </a:lnTo>
                  <a:cubicBezTo>
                    <a:pt x="190959" y="35061"/>
                    <a:pt x="40932" y="162611"/>
                    <a:pt x="6235" y="332172"/>
                  </a:cubicBezTo>
                  <a:lnTo>
                    <a:pt x="1105" y="383057"/>
                  </a:lnTo>
                  <a:lnTo>
                    <a:pt x="1" y="372102"/>
                  </a:lnTo>
                  <a:cubicBezTo>
                    <a:pt x="0" y="166596"/>
                    <a:pt x="166597" y="0"/>
                    <a:pt x="372102" y="0"/>
                  </a:cubicBezTo>
                  <a:lnTo>
                    <a:pt x="5867397" y="0"/>
                  </a:lnTo>
                  <a:cubicBezTo>
                    <a:pt x="5970150" y="0"/>
                    <a:pt x="6063175" y="41649"/>
                    <a:pt x="6130512" y="10898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7" name="Google Shape;2827;p16"/>
            <p:cNvSpPr/>
            <p:nvPr/>
          </p:nvSpPr>
          <p:spPr>
            <a:xfrm rot="-2827716">
              <a:off x="2746442" y="2526408"/>
              <a:ext cx="6236241" cy="396002"/>
            </a:xfrm>
            <a:custGeom>
              <a:avLst/>
              <a:gdLst/>
              <a:ahLst/>
              <a:cxnLst/>
              <a:rect l="l" t="t" r="r" b="b"/>
              <a:pathLst>
                <a:path w="6239498" h="396209" extrusionOk="0">
                  <a:moveTo>
                    <a:pt x="6238394" y="13152"/>
                  </a:moveTo>
                  <a:lnTo>
                    <a:pt x="6239498" y="24106"/>
                  </a:lnTo>
                  <a:cubicBezTo>
                    <a:pt x="6239498" y="229612"/>
                    <a:pt x="6072902" y="396208"/>
                    <a:pt x="5867396" y="396209"/>
                  </a:cubicBezTo>
                  <a:lnTo>
                    <a:pt x="372102" y="396208"/>
                  </a:lnTo>
                  <a:cubicBezTo>
                    <a:pt x="166596" y="396208"/>
                    <a:pt x="0" y="229612"/>
                    <a:pt x="0" y="24106"/>
                  </a:cubicBezTo>
                  <a:lnTo>
                    <a:pt x="2430" y="0"/>
                  </a:lnTo>
                  <a:lnTo>
                    <a:pt x="8886" y="64036"/>
                  </a:lnTo>
                  <a:cubicBezTo>
                    <a:pt x="43583" y="233597"/>
                    <a:pt x="193610" y="361147"/>
                    <a:pt x="373427" y="361147"/>
                  </a:cubicBezTo>
                  <a:lnTo>
                    <a:pt x="5868722" y="361148"/>
                  </a:lnTo>
                  <a:cubicBezTo>
                    <a:pt x="6048540" y="361147"/>
                    <a:pt x="6198567" y="233597"/>
                    <a:pt x="6233264" y="64037"/>
                  </a:cubicBezTo>
                  <a:lnTo>
                    <a:pt x="6238394"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28" name="Google Shape;2828;p16"/>
          <p:cNvGrpSpPr/>
          <p:nvPr/>
        </p:nvGrpSpPr>
        <p:grpSpPr>
          <a:xfrm rot="-5400000" flipH="1">
            <a:off x="-37230" y="629418"/>
            <a:ext cx="1819838" cy="1934418"/>
            <a:chOff x="3765864" y="1195612"/>
            <a:chExt cx="5193601" cy="5520600"/>
          </a:xfrm>
        </p:grpSpPr>
        <p:sp>
          <p:nvSpPr>
            <p:cNvPr id="2829" name="Google Shape;2829;p16"/>
            <p:cNvSpPr/>
            <p:nvPr/>
          </p:nvSpPr>
          <p:spPr>
            <a:xfrm rot="-2830008">
              <a:off x="2937359" y="3590462"/>
              <a:ext cx="6850611"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0" name="Google Shape;2830;p16"/>
            <p:cNvSpPr/>
            <p:nvPr/>
          </p:nvSpPr>
          <p:spPr>
            <a:xfrm rot="-2827716">
              <a:off x="2814227" y="3648150"/>
              <a:ext cx="6847034" cy="389347"/>
            </a:xfrm>
            <a:custGeom>
              <a:avLst/>
              <a:gdLst/>
              <a:ahLst/>
              <a:cxnLst/>
              <a:rect l="l" t="t" r="r" b="b"/>
              <a:pathLst>
                <a:path w="6850610" h="389550" extrusionOk="0">
                  <a:moveTo>
                    <a:pt x="6743574" y="107037"/>
                  </a:moveTo>
                  <a:cubicBezTo>
                    <a:pt x="6809707" y="173170"/>
                    <a:pt x="6850610" y="264531"/>
                    <a:pt x="6850610" y="365445"/>
                  </a:cubicBezTo>
                  <a:lnTo>
                    <a:pt x="6848180" y="389550"/>
                  </a:lnTo>
                  <a:lnTo>
                    <a:pt x="6841860" y="326857"/>
                  </a:lnTo>
                  <a:cubicBezTo>
                    <a:pt x="6807784" y="160330"/>
                    <a:pt x="6660442" y="35062"/>
                    <a:pt x="6483840" y="35062"/>
                  </a:cubicBezTo>
                  <a:lnTo>
                    <a:pt x="364120" y="35061"/>
                  </a:lnTo>
                  <a:cubicBezTo>
                    <a:pt x="187518" y="35062"/>
                    <a:pt x="40175" y="160329"/>
                    <a:pt x="6099" y="326857"/>
                  </a:cubicBezTo>
                  <a:lnTo>
                    <a:pt x="1105" y="376401"/>
                  </a:lnTo>
                  <a:lnTo>
                    <a:pt x="0" y="365446"/>
                  </a:lnTo>
                  <a:cubicBezTo>
                    <a:pt x="0" y="163616"/>
                    <a:pt x="163615" y="1"/>
                    <a:pt x="365445" y="0"/>
                  </a:cubicBezTo>
                  <a:lnTo>
                    <a:pt x="6485166" y="1"/>
                  </a:lnTo>
                  <a:cubicBezTo>
                    <a:pt x="6586081" y="1"/>
                    <a:pt x="6677442" y="40905"/>
                    <a:pt x="6743574"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1" name="Google Shape;2831;p16"/>
            <p:cNvSpPr/>
            <p:nvPr/>
          </p:nvSpPr>
          <p:spPr>
            <a:xfrm rot="-2827716">
              <a:off x="3061003" y="3876675"/>
              <a:ext cx="6847033" cy="389348"/>
            </a:xfrm>
            <a:custGeom>
              <a:avLst/>
              <a:gdLst/>
              <a:ahLst/>
              <a:cxnLst/>
              <a:rect l="l" t="t" r="r" b="b"/>
              <a:pathLst>
                <a:path w="6850609" h="389551" extrusionOk="0">
                  <a:moveTo>
                    <a:pt x="6849505" y="13149"/>
                  </a:moveTo>
                  <a:lnTo>
                    <a:pt x="6850609" y="24105"/>
                  </a:lnTo>
                  <a:cubicBezTo>
                    <a:pt x="6850609" y="225936"/>
                    <a:pt x="6686995" y="389551"/>
                    <a:pt x="6485165" y="389550"/>
                  </a:cubicBezTo>
                  <a:lnTo>
                    <a:pt x="365445" y="389551"/>
                  </a:lnTo>
                  <a:cubicBezTo>
                    <a:pt x="163615" y="389551"/>
                    <a:pt x="0" y="225936"/>
                    <a:pt x="0" y="24106"/>
                  </a:cubicBezTo>
                  <a:lnTo>
                    <a:pt x="2430" y="0"/>
                  </a:lnTo>
                  <a:lnTo>
                    <a:pt x="8750" y="62695"/>
                  </a:lnTo>
                  <a:cubicBezTo>
                    <a:pt x="42826" y="229222"/>
                    <a:pt x="190169" y="354490"/>
                    <a:pt x="366771" y="354490"/>
                  </a:cubicBezTo>
                  <a:lnTo>
                    <a:pt x="6486491" y="354489"/>
                  </a:lnTo>
                  <a:cubicBezTo>
                    <a:pt x="6663092" y="354490"/>
                    <a:pt x="6810434" y="229222"/>
                    <a:pt x="6844510" y="62694"/>
                  </a:cubicBezTo>
                  <a:lnTo>
                    <a:pt x="6849505" y="1314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32" name="Google Shape;2832;p16"/>
          <p:cNvGrpSpPr/>
          <p:nvPr/>
        </p:nvGrpSpPr>
        <p:grpSpPr>
          <a:xfrm rot="-5400000" flipH="1">
            <a:off x="-9171" y="1084684"/>
            <a:ext cx="1539986" cy="1631147"/>
            <a:chOff x="5031721" y="1309109"/>
            <a:chExt cx="4394938" cy="4655100"/>
          </a:xfrm>
        </p:grpSpPr>
        <p:sp>
          <p:nvSpPr>
            <p:cNvPr id="2833" name="Google Shape;2833;p16"/>
            <p:cNvSpPr/>
            <p:nvPr/>
          </p:nvSpPr>
          <p:spPr>
            <a:xfrm rot="-2830055">
              <a:off x="4392113" y="3271209"/>
              <a:ext cx="5670316"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4" name="Google Shape;2834;p16"/>
            <p:cNvSpPr/>
            <p:nvPr/>
          </p:nvSpPr>
          <p:spPr>
            <a:xfrm rot="-2827716">
              <a:off x="4288978" y="3321658"/>
              <a:ext cx="5662529" cy="442790"/>
            </a:xfrm>
            <a:custGeom>
              <a:avLst/>
              <a:gdLst/>
              <a:ahLst/>
              <a:cxnLst/>
              <a:rect l="l" t="t" r="r" b="b"/>
              <a:pathLst>
                <a:path w="5665486" h="443021" extrusionOk="0">
                  <a:moveTo>
                    <a:pt x="5563222" y="107036"/>
                  </a:moveTo>
                  <a:cubicBezTo>
                    <a:pt x="5612821" y="156635"/>
                    <a:pt x="5648229" y="220426"/>
                    <a:pt x="5662834" y="291795"/>
                  </a:cubicBezTo>
                  <a:lnTo>
                    <a:pt x="5665486" y="318110"/>
                  </a:lnTo>
                  <a:lnTo>
                    <a:pt x="5645411" y="253438"/>
                  </a:lnTo>
                  <a:cubicBezTo>
                    <a:pt x="5589934" y="122275"/>
                    <a:pt x="5460057" y="30240"/>
                    <a:pt x="5308685" y="30241"/>
                  </a:cubicBezTo>
                  <a:lnTo>
                    <a:pt x="369317" y="30242"/>
                  </a:lnTo>
                  <a:cubicBezTo>
                    <a:pt x="167487" y="30242"/>
                    <a:pt x="3872" y="193856"/>
                    <a:pt x="3872" y="395686"/>
                  </a:cubicBezTo>
                  <a:lnTo>
                    <a:pt x="8643" y="443021"/>
                  </a:lnTo>
                  <a:lnTo>
                    <a:pt x="7425" y="439096"/>
                  </a:lnTo>
                  <a:cubicBezTo>
                    <a:pt x="2557" y="415306"/>
                    <a:pt x="0" y="390674"/>
                    <a:pt x="0" y="365445"/>
                  </a:cubicBezTo>
                  <a:cubicBezTo>
                    <a:pt x="0" y="163615"/>
                    <a:pt x="163615" y="0"/>
                    <a:pt x="365446" y="0"/>
                  </a:cubicBezTo>
                  <a:lnTo>
                    <a:pt x="5304813" y="0"/>
                  </a:lnTo>
                  <a:cubicBezTo>
                    <a:pt x="5405728" y="0"/>
                    <a:pt x="5497090" y="40904"/>
                    <a:pt x="556322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5" name="Google Shape;2835;p16"/>
            <p:cNvSpPr/>
            <p:nvPr/>
          </p:nvSpPr>
          <p:spPr>
            <a:xfrm rot="-2827716">
              <a:off x="4506872" y="3510328"/>
              <a:ext cx="5662530" cy="442790"/>
            </a:xfrm>
            <a:custGeom>
              <a:avLst/>
              <a:gdLst/>
              <a:ahLst/>
              <a:cxnLst/>
              <a:rect l="l" t="t" r="r" b="b"/>
              <a:pathLst>
                <a:path w="5665487" h="443021" extrusionOk="0">
                  <a:moveTo>
                    <a:pt x="5656843" y="0"/>
                  </a:moveTo>
                  <a:lnTo>
                    <a:pt x="5658062" y="3926"/>
                  </a:lnTo>
                  <a:cubicBezTo>
                    <a:pt x="5662930" y="27716"/>
                    <a:pt x="5665487" y="52348"/>
                    <a:pt x="5665487" y="77576"/>
                  </a:cubicBezTo>
                  <a:cubicBezTo>
                    <a:pt x="5665487" y="279406"/>
                    <a:pt x="5501871" y="443021"/>
                    <a:pt x="5300042" y="443020"/>
                  </a:cubicBezTo>
                  <a:lnTo>
                    <a:pt x="360674" y="443021"/>
                  </a:lnTo>
                  <a:cubicBezTo>
                    <a:pt x="184073" y="443021"/>
                    <a:pt x="36730" y="317754"/>
                    <a:pt x="2653" y="151227"/>
                  </a:cubicBezTo>
                  <a:lnTo>
                    <a:pt x="0" y="124911"/>
                  </a:lnTo>
                  <a:lnTo>
                    <a:pt x="20076" y="189583"/>
                  </a:lnTo>
                  <a:cubicBezTo>
                    <a:pt x="75554" y="320747"/>
                    <a:pt x="205430" y="412780"/>
                    <a:pt x="356803" y="412780"/>
                  </a:cubicBezTo>
                  <a:lnTo>
                    <a:pt x="5296170" y="412779"/>
                  </a:lnTo>
                  <a:cubicBezTo>
                    <a:pt x="5498000" y="412780"/>
                    <a:pt x="5661616" y="249165"/>
                    <a:pt x="5661615" y="47335"/>
                  </a:cubicBezTo>
                  <a:lnTo>
                    <a:pt x="5656843" y="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36" name="Google Shape;2836;p16"/>
          <p:cNvGrpSpPr/>
          <p:nvPr/>
        </p:nvGrpSpPr>
        <p:grpSpPr>
          <a:xfrm rot="-5400000" flipH="1">
            <a:off x="-428640" y="-361066"/>
            <a:ext cx="1542363" cy="1633144"/>
            <a:chOff x="905180" y="112533"/>
            <a:chExt cx="4401720" cy="4660800"/>
          </a:xfrm>
        </p:grpSpPr>
        <p:sp>
          <p:nvSpPr>
            <p:cNvPr id="2837" name="Google Shape;2837;p16"/>
            <p:cNvSpPr/>
            <p:nvPr/>
          </p:nvSpPr>
          <p:spPr>
            <a:xfrm rot="-2829934">
              <a:off x="271998" y="2070056"/>
              <a:ext cx="5664365" cy="745754"/>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8" name="Google Shape;2838;p16"/>
            <p:cNvSpPr/>
            <p:nvPr/>
          </p:nvSpPr>
          <p:spPr>
            <a:xfrm rot="-2827716">
              <a:off x="404987" y="2361893"/>
              <a:ext cx="5661343" cy="396733"/>
            </a:xfrm>
            <a:custGeom>
              <a:avLst/>
              <a:gdLst/>
              <a:ahLst/>
              <a:cxnLst/>
              <a:rect l="l" t="t" r="r" b="b"/>
              <a:pathLst>
                <a:path w="5664300" h="396940" extrusionOk="0">
                  <a:moveTo>
                    <a:pt x="5663198" y="13201"/>
                  </a:moveTo>
                  <a:lnTo>
                    <a:pt x="5664300" y="24132"/>
                  </a:lnTo>
                  <a:cubicBezTo>
                    <a:pt x="5664300" y="230029"/>
                    <a:pt x="5497388" y="396940"/>
                    <a:pt x="5291491" y="396940"/>
                  </a:cubicBezTo>
                  <a:lnTo>
                    <a:pt x="372808" y="396940"/>
                  </a:lnTo>
                  <a:cubicBezTo>
                    <a:pt x="166912" y="396940"/>
                    <a:pt x="1" y="230028"/>
                    <a:pt x="0" y="24132"/>
                  </a:cubicBezTo>
                  <a:lnTo>
                    <a:pt x="2433" y="0"/>
                  </a:lnTo>
                  <a:lnTo>
                    <a:pt x="8905" y="64205"/>
                  </a:lnTo>
                  <a:cubicBezTo>
                    <a:pt x="43668" y="234087"/>
                    <a:pt x="193980" y="361878"/>
                    <a:pt x="374138" y="361879"/>
                  </a:cubicBezTo>
                  <a:lnTo>
                    <a:pt x="5292822" y="361879"/>
                  </a:lnTo>
                  <a:cubicBezTo>
                    <a:pt x="5472981" y="361879"/>
                    <a:pt x="5623293" y="234087"/>
                    <a:pt x="5658056" y="64205"/>
                  </a:cubicBezTo>
                  <a:lnTo>
                    <a:pt x="5663198" y="13201"/>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39" name="Google Shape;2839;p16"/>
          <p:cNvGrpSpPr/>
          <p:nvPr/>
        </p:nvGrpSpPr>
        <p:grpSpPr>
          <a:xfrm rot="-5400000" flipH="1">
            <a:off x="-250779" y="1000771"/>
            <a:ext cx="1513994" cy="1603080"/>
            <a:chOff x="4789281" y="622548"/>
            <a:chExt cx="4320760" cy="4575000"/>
          </a:xfrm>
        </p:grpSpPr>
        <p:sp>
          <p:nvSpPr>
            <p:cNvPr id="2840" name="Google Shape;2840;p16"/>
            <p:cNvSpPr/>
            <p:nvPr/>
          </p:nvSpPr>
          <p:spPr>
            <a:xfrm rot="-2829984">
              <a:off x="4167184" y="2544598"/>
              <a:ext cx="5561198"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41" name="Google Shape;2841;p16"/>
            <p:cNvSpPr/>
            <p:nvPr/>
          </p:nvSpPr>
          <p:spPr>
            <a:xfrm rot="-2827716">
              <a:off x="4043638" y="2601761"/>
              <a:ext cx="5558206" cy="389373"/>
            </a:xfrm>
            <a:custGeom>
              <a:avLst/>
              <a:gdLst/>
              <a:ahLst/>
              <a:cxnLst/>
              <a:rect l="l" t="t" r="r" b="b"/>
              <a:pathLst>
                <a:path w="5561109" h="389576" extrusionOk="0">
                  <a:moveTo>
                    <a:pt x="5454073" y="107036"/>
                  </a:moveTo>
                  <a:cubicBezTo>
                    <a:pt x="5520206" y="173169"/>
                    <a:pt x="5561109" y="264530"/>
                    <a:pt x="5561109" y="365446"/>
                  </a:cubicBezTo>
                  <a:lnTo>
                    <a:pt x="5558677" y="389576"/>
                  </a:lnTo>
                  <a:lnTo>
                    <a:pt x="5552354" y="326857"/>
                  </a:lnTo>
                  <a:cubicBezTo>
                    <a:pt x="5518278" y="160330"/>
                    <a:pt x="5370936" y="35062"/>
                    <a:pt x="5194334" y="35062"/>
                  </a:cubicBezTo>
                  <a:lnTo>
                    <a:pt x="364115" y="35063"/>
                  </a:lnTo>
                  <a:cubicBezTo>
                    <a:pt x="187514" y="35062"/>
                    <a:pt x="40171" y="160330"/>
                    <a:pt x="6095" y="326857"/>
                  </a:cubicBezTo>
                  <a:lnTo>
                    <a:pt x="1103" y="376376"/>
                  </a:lnTo>
                  <a:lnTo>
                    <a:pt x="1" y="365445"/>
                  </a:lnTo>
                  <a:cubicBezTo>
                    <a:pt x="0" y="163616"/>
                    <a:pt x="163616" y="1"/>
                    <a:pt x="365446" y="1"/>
                  </a:cubicBezTo>
                  <a:lnTo>
                    <a:pt x="5195665" y="0"/>
                  </a:lnTo>
                  <a:cubicBezTo>
                    <a:pt x="5296580" y="0"/>
                    <a:pt x="5387941" y="40904"/>
                    <a:pt x="5454073"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42" name="Google Shape;2842;p16"/>
            <p:cNvSpPr/>
            <p:nvPr/>
          </p:nvSpPr>
          <p:spPr>
            <a:xfrm rot="-2827716">
              <a:off x="4297479" y="2830271"/>
              <a:ext cx="5558206" cy="389373"/>
            </a:xfrm>
            <a:custGeom>
              <a:avLst/>
              <a:gdLst/>
              <a:ahLst/>
              <a:cxnLst/>
              <a:rect l="l" t="t" r="r" b="b"/>
              <a:pathLst>
                <a:path w="5561109" h="389576" extrusionOk="0">
                  <a:moveTo>
                    <a:pt x="5560007" y="13200"/>
                  </a:moveTo>
                  <a:lnTo>
                    <a:pt x="5561109" y="24131"/>
                  </a:lnTo>
                  <a:cubicBezTo>
                    <a:pt x="5561109" y="225961"/>
                    <a:pt x="5397494" y="389576"/>
                    <a:pt x="5195663" y="389576"/>
                  </a:cubicBezTo>
                  <a:lnTo>
                    <a:pt x="365445" y="389576"/>
                  </a:lnTo>
                  <a:cubicBezTo>
                    <a:pt x="163615" y="389576"/>
                    <a:pt x="0" y="225961"/>
                    <a:pt x="0" y="24131"/>
                  </a:cubicBezTo>
                  <a:lnTo>
                    <a:pt x="2433" y="0"/>
                  </a:lnTo>
                  <a:lnTo>
                    <a:pt x="8755" y="62720"/>
                  </a:lnTo>
                  <a:cubicBezTo>
                    <a:pt x="42832" y="229247"/>
                    <a:pt x="190174" y="354515"/>
                    <a:pt x="366776" y="354515"/>
                  </a:cubicBezTo>
                  <a:lnTo>
                    <a:pt x="5196994" y="354515"/>
                  </a:lnTo>
                  <a:cubicBezTo>
                    <a:pt x="5373596" y="354515"/>
                    <a:pt x="5520939" y="229247"/>
                    <a:pt x="5555015" y="62719"/>
                  </a:cubicBezTo>
                  <a:lnTo>
                    <a:pt x="5560007"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3" name="Google Shape;2843;p16"/>
          <p:cNvGrpSpPr/>
          <p:nvPr/>
        </p:nvGrpSpPr>
        <p:grpSpPr>
          <a:xfrm rot="-5400000" flipH="1">
            <a:off x="143890" y="1707202"/>
            <a:ext cx="1542251" cy="1633565"/>
            <a:chOff x="6808533" y="1745708"/>
            <a:chExt cx="4401400" cy="4662000"/>
          </a:xfrm>
        </p:grpSpPr>
        <p:sp>
          <p:nvSpPr>
            <p:cNvPr id="2844" name="Google Shape;2844;p16"/>
            <p:cNvSpPr/>
            <p:nvPr/>
          </p:nvSpPr>
          <p:spPr>
            <a:xfrm rot="-2829965">
              <a:off x="6167451" y="3711259"/>
              <a:ext cx="5679863"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45" name="Google Shape;2845;p16"/>
            <p:cNvSpPr/>
            <p:nvPr/>
          </p:nvSpPr>
          <p:spPr>
            <a:xfrm rot="-2827716">
              <a:off x="6043945" y="3768489"/>
              <a:ext cx="5676734" cy="389373"/>
            </a:xfrm>
            <a:custGeom>
              <a:avLst/>
              <a:gdLst/>
              <a:ahLst/>
              <a:cxnLst/>
              <a:rect l="l" t="t" r="r" b="b"/>
              <a:pathLst>
                <a:path w="5679699" h="389576" extrusionOk="0">
                  <a:moveTo>
                    <a:pt x="5572662" y="107036"/>
                  </a:moveTo>
                  <a:cubicBezTo>
                    <a:pt x="5638795" y="173169"/>
                    <a:pt x="5679699" y="264530"/>
                    <a:pt x="5679699" y="365445"/>
                  </a:cubicBezTo>
                  <a:lnTo>
                    <a:pt x="5677266" y="389576"/>
                  </a:lnTo>
                  <a:lnTo>
                    <a:pt x="5670943" y="326856"/>
                  </a:lnTo>
                  <a:cubicBezTo>
                    <a:pt x="5636867" y="160329"/>
                    <a:pt x="5489524" y="35062"/>
                    <a:pt x="5312922" y="35062"/>
                  </a:cubicBezTo>
                  <a:lnTo>
                    <a:pt x="364115" y="35062"/>
                  </a:lnTo>
                  <a:cubicBezTo>
                    <a:pt x="187513" y="35062"/>
                    <a:pt x="40170" y="160329"/>
                    <a:pt x="6094" y="326857"/>
                  </a:cubicBezTo>
                  <a:lnTo>
                    <a:pt x="1102" y="376376"/>
                  </a:lnTo>
                  <a:lnTo>
                    <a:pt x="0" y="365445"/>
                  </a:lnTo>
                  <a:cubicBezTo>
                    <a:pt x="0" y="163615"/>
                    <a:pt x="163616" y="1"/>
                    <a:pt x="365446" y="1"/>
                  </a:cubicBezTo>
                  <a:lnTo>
                    <a:pt x="5314253" y="0"/>
                  </a:lnTo>
                  <a:cubicBezTo>
                    <a:pt x="5415168" y="0"/>
                    <a:pt x="5506530" y="40904"/>
                    <a:pt x="557266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46" name="Google Shape;2846;p16"/>
            <p:cNvSpPr/>
            <p:nvPr/>
          </p:nvSpPr>
          <p:spPr>
            <a:xfrm rot="-2827716">
              <a:off x="6297786" y="3996999"/>
              <a:ext cx="5676733" cy="389373"/>
            </a:xfrm>
            <a:custGeom>
              <a:avLst/>
              <a:gdLst/>
              <a:ahLst/>
              <a:cxnLst/>
              <a:rect l="l" t="t" r="r" b="b"/>
              <a:pathLst>
                <a:path w="5679698" h="389576" extrusionOk="0">
                  <a:moveTo>
                    <a:pt x="5678596" y="13200"/>
                  </a:moveTo>
                  <a:lnTo>
                    <a:pt x="5679698" y="24131"/>
                  </a:lnTo>
                  <a:cubicBezTo>
                    <a:pt x="5679698" y="225961"/>
                    <a:pt x="5516083" y="389575"/>
                    <a:pt x="5314252" y="389575"/>
                  </a:cubicBezTo>
                  <a:lnTo>
                    <a:pt x="365445" y="389576"/>
                  </a:lnTo>
                  <a:cubicBezTo>
                    <a:pt x="163615" y="389576"/>
                    <a:pt x="0" y="225961"/>
                    <a:pt x="0" y="24131"/>
                  </a:cubicBezTo>
                  <a:lnTo>
                    <a:pt x="2432" y="0"/>
                  </a:lnTo>
                  <a:lnTo>
                    <a:pt x="8755" y="62720"/>
                  </a:lnTo>
                  <a:cubicBezTo>
                    <a:pt x="42832" y="229247"/>
                    <a:pt x="190174" y="354514"/>
                    <a:pt x="366775" y="354515"/>
                  </a:cubicBezTo>
                  <a:lnTo>
                    <a:pt x="5315583" y="354514"/>
                  </a:lnTo>
                  <a:cubicBezTo>
                    <a:pt x="5492185" y="354514"/>
                    <a:pt x="5639528" y="229246"/>
                    <a:pt x="5673604" y="62719"/>
                  </a:cubicBezTo>
                  <a:lnTo>
                    <a:pt x="5678596"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7" name="Google Shape;2847;p16"/>
          <p:cNvGrpSpPr/>
          <p:nvPr/>
        </p:nvGrpSpPr>
        <p:grpSpPr>
          <a:xfrm rot="-5400000" flipH="1">
            <a:off x="-65003" y="1364433"/>
            <a:ext cx="1525697" cy="1612961"/>
            <a:chOff x="5824532" y="1155331"/>
            <a:chExt cx="4354159" cy="4603200"/>
          </a:xfrm>
        </p:grpSpPr>
        <p:sp>
          <p:nvSpPr>
            <p:cNvPr id="2848" name="Google Shape;2848;p16"/>
            <p:cNvSpPr/>
            <p:nvPr/>
          </p:nvSpPr>
          <p:spPr>
            <a:xfrm rot="-2830004">
              <a:off x="5196271" y="3091482"/>
              <a:ext cx="5599622" cy="730899"/>
            </a:xfrm>
            <a:prstGeom prst="roundRect">
              <a:avLst>
                <a:gd name="adj" fmla="val 50000"/>
              </a:avLst>
            </a:prstGeom>
            <a:solidFill>
              <a:schemeClr val="accent5"/>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49" name="Google Shape;2849;p16"/>
            <p:cNvSpPr/>
            <p:nvPr/>
          </p:nvSpPr>
          <p:spPr>
            <a:xfrm rot="-2827716">
              <a:off x="5072700" y="3148580"/>
              <a:ext cx="5596872" cy="389350"/>
            </a:xfrm>
            <a:custGeom>
              <a:avLst/>
              <a:gdLst/>
              <a:ahLst/>
              <a:cxnLst/>
              <a:rect l="l" t="t" r="r" b="b"/>
              <a:pathLst>
                <a:path w="5599795" h="389553" extrusionOk="0">
                  <a:moveTo>
                    <a:pt x="5492759" y="107036"/>
                  </a:moveTo>
                  <a:cubicBezTo>
                    <a:pt x="5558891" y="173169"/>
                    <a:pt x="5599795" y="264530"/>
                    <a:pt x="5599795" y="365445"/>
                  </a:cubicBezTo>
                  <a:lnTo>
                    <a:pt x="5597364" y="389553"/>
                  </a:lnTo>
                  <a:lnTo>
                    <a:pt x="5591045" y="326860"/>
                  </a:lnTo>
                  <a:cubicBezTo>
                    <a:pt x="5556968" y="160333"/>
                    <a:pt x="5409625" y="35065"/>
                    <a:pt x="5233024" y="35065"/>
                  </a:cubicBezTo>
                  <a:lnTo>
                    <a:pt x="364119" y="35066"/>
                  </a:lnTo>
                  <a:cubicBezTo>
                    <a:pt x="187518" y="35065"/>
                    <a:pt x="40175" y="160333"/>
                    <a:pt x="6099" y="326860"/>
                  </a:cubicBezTo>
                  <a:lnTo>
                    <a:pt x="1105" y="376401"/>
                  </a:lnTo>
                  <a:lnTo>
                    <a:pt x="0" y="365445"/>
                  </a:lnTo>
                  <a:cubicBezTo>
                    <a:pt x="0" y="163615"/>
                    <a:pt x="163615" y="0"/>
                    <a:pt x="365444" y="1"/>
                  </a:cubicBezTo>
                  <a:lnTo>
                    <a:pt x="5234350" y="0"/>
                  </a:lnTo>
                  <a:cubicBezTo>
                    <a:pt x="5335265" y="0"/>
                    <a:pt x="5426626" y="40904"/>
                    <a:pt x="5492759"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50" name="Google Shape;2850;p16"/>
            <p:cNvSpPr/>
            <p:nvPr/>
          </p:nvSpPr>
          <p:spPr>
            <a:xfrm rot="-2827716">
              <a:off x="5333650" y="3377103"/>
              <a:ext cx="5596872" cy="389351"/>
            </a:xfrm>
            <a:custGeom>
              <a:avLst/>
              <a:gdLst/>
              <a:ahLst/>
              <a:cxnLst/>
              <a:rect l="l" t="t" r="r" b="b"/>
              <a:pathLst>
                <a:path w="5599795" h="389554" extrusionOk="0">
                  <a:moveTo>
                    <a:pt x="5598690" y="13152"/>
                  </a:moveTo>
                  <a:lnTo>
                    <a:pt x="5599795" y="24109"/>
                  </a:lnTo>
                  <a:cubicBezTo>
                    <a:pt x="5599795" y="225939"/>
                    <a:pt x="5436180" y="389554"/>
                    <a:pt x="5234350" y="389554"/>
                  </a:cubicBezTo>
                  <a:lnTo>
                    <a:pt x="365445" y="389554"/>
                  </a:lnTo>
                  <a:cubicBezTo>
                    <a:pt x="163614" y="389554"/>
                    <a:pt x="0" y="225939"/>
                    <a:pt x="0" y="24109"/>
                  </a:cubicBezTo>
                  <a:lnTo>
                    <a:pt x="2431" y="0"/>
                  </a:lnTo>
                  <a:lnTo>
                    <a:pt x="8750" y="62694"/>
                  </a:lnTo>
                  <a:cubicBezTo>
                    <a:pt x="42827" y="229221"/>
                    <a:pt x="190169" y="354489"/>
                    <a:pt x="366771" y="354489"/>
                  </a:cubicBezTo>
                  <a:lnTo>
                    <a:pt x="5235676" y="354489"/>
                  </a:lnTo>
                  <a:cubicBezTo>
                    <a:pt x="5412277" y="354489"/>
                    <a:pt x="5559620" y="229221"/>
                    <a:pt x="5593696" y="62694"/>
                  </a:cubicBezTo>
                  <a:lnTo>
                    <a:pt x="5598690"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51" name="Google Shape;2851;p16"/>
          <p:cNvGrpSpPr/>
          <p:nvPr/>
        </p:nvGrpSpPr>
        <p:grpSpPr>
          <a:xfrm rot="-5400000" flipH="1">
            <a:off x="25112" y="69380"/>
            <a:ext cx="1574732" cy="1666257"/>
            <a:chOff x="2134683" y="1406427"/>
            <a:chExt cx="4494099" cy="4755300"/>
          </a:xfrm>
        </p:grpSpPr>
        <p:sp>
          <p:nvSpPr>
            <p:cNvPr id="2852" name="Google Shape;2852;p16"/>
            <p:cNvSpPr/>
            <p:nvPr/>
          </p:nvSpPr>
          <p:spPr>
            <a:xfrm rot="-2829977">
              <a:off x="1469270" y="3422451"/>
              <a:ext cx="5814027" cy="723252"/>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53" name="Google Shape;2853;p16"/>
            <p:cNvSpPr/>
            <p:nvPr/>
          </p:nvSpPr>
          <p:spPr>
            <a:xfrm rot="-2827716">
              <a:off x="1347244" y="3479082"/>
              <a:ext cx="5810844" cy="385501"/>
            </a:xfrm>
            <a:custGeom>
              <a:avLst/>
              <a:gdLst/>
              <a:ahLst/>
              <a:cxnLst/>
              <a:rect l="l" t="t" r="r" b="b"/>
              <a:pathLst>
                <a:path w="5813879" h="385702" extrusionOk="0">
                  <a:moveTo>
                    <a:pt x="5707969" y="105910"/>
                  </a:moveTo>
                  <a:cubicBezTo>
                    <a:pt x="5773405" y="171347"/>
                    <a:pt x="5813879" y="261747"/>
                    <a:pt x="5813879" y="361600"/>
                  </a:cubicBezTo>
                  <a:lnTo>
                    <a:pt x="5813877" y="361600"/>
                  </a:lnTo>
                  <a:lnTo>
                    <a:pt x="5811448" y="385702"/>
                  </a:lnTo>
                  <a:lnTo>
                    <a:pt x="5805207" y="323791"/>
                  </a:lnTo>
                  <a:cubicBezTo>
                    <a:pt x="5771489" y="159015"/>
                    <a:pt x="5625695" y="35065"/>
                    <a:pt x="5450953" y="35065"/>
                  </a:cubicBezTo>
                  <a:lnTo>
                    <a:pt x="360274" y="35066"/>
                  </a:lnTo>
                  <a:cubicBezTo>
                    <a:pt x="185532" y="35065"/>
                    <a:pt x="39739" y="159016"/>
                    <a:pt x="6021" y="323791"/>
                  </a:cubicBezTo>
                  <a:lnTo>
                    <a:pt x="1105" y="372556"/>
                  </a:lnTo>
                  <a:lnTo>
                    <a:pt x="0" y="361600"/>
                  </a:lnTo>
                  <a:lnTo>
                    <a:pt x="7347" y="288725"/>
                  </a:lnTo>
                  <a:cubicBezTo>
                    <a:pt x="41065" y="123951"/>
                    <a:pt x="186858" y="0"/>
                    <a:pt x="361600" y="0"/>
                  </a:cubicBezTo>
                  <a:lnTo>
                    <a:pt x="5452279" y="0"/>
                  </a:lnTo>
                  <a:cubicBezTo>
                    <a:pt x="5552132" y="0"/>
                    <a:pt x="5642532" y="40474"/>
                    <a:pt x="5707969" y="10591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54" name="Google Shape;2854;p16"/>
            <p:cNvSpPr/>
            <p:nvPr/>
          </p:nvSpPr>
          <p:spPr>
            <a:xfrm rot="-2827716">
              <a:off x="1605376" y="3704992"/>
              <a:ext cx="5810844" cy="385508"/>
            </a:xfrm>
            <a:custGeom>
              <a:avLst/>
              <a:gdLst/>
              <a:ahLst/>
              <a:cxnLst/>
              <a:rect l="l" t="t" r="r" b="b"/>
              <a:pathLst>
                <a:path w="5813879" h="385709" extrusionOk="0">
                  <a:moveTo>
                    <a:pt x="5812774" y="13146"/>
                  </a:moveTo>
                  <a:lnTo>
                    <a:pt x="5813879" y="24109"/>
                  </a:lnTo>
                  <a:lnTo>
                    <a:pt x="5813878" y="24109"/>
                  </a:lnTo>
                  <a:cubicBezTo>
                    <a:pt x="5813877" y="223815"/>
                    <a:pt x="5651984" y="385709"/>
                    <a:pt x="5452278" y="385709"/>
                  </a:cubicBezTo>
                  <a:lnTo>
                    <a:pt x="361601" y="385708"/>
                  </a:lnTo>
                  <a:cubicBezTo>
                    <a:pt x="186857" y="385708"/>
                    <a:pt x="41065" y="261758"/>
                    <a:pt x="7347" y="96983"/>
                  </a:cubicBezTo>
                  <a:lnTo>
                    <a:pt x="0" y="24109"/>
                  </a:lnTo>
                  <a:lnTo>
                    <a:pt x="2431" y="0"/>
                  </a:lnTo>
                  <a:lnTo>
                    <a:pt x="8673" y="61918"/>
                  </a:lnTo>
                  <a:cubicBezTo>
                    <a:pt x="42391" y="226693"/>
                    <a:pt x="188183" y="350643"/>
                    <a:pt x="362926" y="350643"/>
                  </a:cubicBezTo>
                  <a:lnTo>
                    <a:pt x="5453604" y="350644"/>
                  </a:lnTo>
                  <a:cubicBezTo>
                    <a:pt x="5628346" y="350644"/>
                    <a:pt x="5774139" y="226694"/>
                    <a:pt x="5807857" y="61919"/>
                  </a:cubicBezTo>
                  <a:lnTo>
                    <a:pt x="5812774" y="1314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55" name="Google Shape;2855;p16"/>
          <p:cNvGrpSpPr/>
          <p:nvPr/>
        </p:nvGrpSpPr>
        <p:grpSpPr>
          <a:xfrm rot="-5400000" flipH="1">
            <a:off x="352798" y="1491257"/>
            <a:ext cx="1491939" cy="1576590"/>
            <a:chOff x="6182744" y="2351413"/>
            <a:chExt cx="4257816" cy="4499400"/>
          </a:xfrm>
        </p:grpSpPr>
        <p:sp>
          <p:nvSpPr>
            <p:cNvPr id="2856" name="Google Shape;2856;p16"/>
            <p:cNvSpPr/>
            <p:nvPr/>
          </p:nvSpPr>
          <p:spPr>
            <a:xfrm rot="-2830035">
              <a:off x="5577129" y="4235663"/>
              <a:ext cx="5458031"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57" name="Google Shape;2857;p16"/>
            <p:cNvSpPr/>
            <p:nvPr/>
          </p:nvSpPr>
          <p:spPr>
            <a:xfrm rot="-2827716">
              <a:off x="5453545" y="4292751"/>
              <a:ext cx="5455263" cy="389351"/>
            </a:xfrm>
            <a:custGeom>
              <a:avLst/>
              <a:gdLst/>
              <a:ahLst/>
              <a:cxnLst/>
              <a:rect l="l" t="t" r="r" b="b"/>
              <a:pathLst>
                <a:path w="5458112" h="389554" extrusionOk="0">
                  <a:moveTo>
                    <a:pt x="5351075" y="107037"/>
                  </a:moveTo>
                  <a:cubicBezTo>
                    <a:pt x="5417207" y="173169"/>
                    <a:pt x="5458112" y="264530"/>
                    <a:pt x="5458112" y="365445"/>
                  </a:cubicBezTo>
                  <a:lnTo>
                    <a:pt x="5455681" y="389554"/>
                  </a:lnTo>
                  <a:lnTo>
                    <a:pt x="5449360" y="326860"/>
                  </a:lnTo>
                  <a:cubicBezTo>
                    <a:pt x="5415284" y="160333"/>
                    <a:pt x="5267942" y="35065"/>
                    <a:pt x="5091341" y="35066"/>
                  </a:cubicBezTo>
                  <a:lnTo>
                    <a:pt x="364118" y="35065"/>
                  </a:lnTo>
                  <a:cubicBezTo>
                    <a:pt x="187517" y="35066"/>
                    <a:pt x="40174" y="160334"/>
                    <a:pt x="6098" y="326861"/>
                  </a:cubicBezTo>
                  <a:lnTo>
                    <a:pt x="1104" y="376403"/>
                  </a:lnTo>
                  <a:lnTo>
                    <a:pt x="0" y="365446"/>
                  </a:lnTo>
                  <a:cubicBezTo>
                    <a:pt x="-1" y="163616"/>
                    <a:pt x="163615" y="1"/>
                    <a:pt x="365444" y="0"/>
                  </a:cubicBezTo>
                  <a:lnTo>
                    <a:pt x="5092667" y="1"/>
                  </a:lnTo>
                  <a:cubicBezTo>
                    <a:pt x="5193582" y="1"/>
                    <a:pt x="5284943" y="40904"/>
                    <a:pt x="5351075"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58" name="Google Shape;2858;p16"/>
            <p:cNvSpPr/>
            <p:nvPr/>
          </p:nvSpPr>
          <p:spPr>
            <a:xfrm rot="-2827716">
              <a:off x="5714497" y="4521277"/>
              <a:ext cx="5455263" cy="389350"/>
            </a:xfrm>
            <a:custGeom>
              <a:avLst/>
              <a:gdLst/>
              <a:ahLst/>
              <a:cxnLst/>
              <a:rect l="l" t="t" r="r" b="b"/>
              <a:pathLst>
                <a:path w="5458112" h="389553" extrusionOk="0">
                  <a:moveTo>
                    <a:pt x="5457007" y="13151"/>
                  </a:moveTo>
                  <a:lnTo>
                    <a:pt x="5458112" y="24107"/>
                  </a:lnTo>
                  <a:cubicBezTo>
                    <a:pt x="5458112" y="225937"/>
                    <a:pt x="5294496" y="389553"/>
                    <a:pt x="5092667" y="389553"/>
                  </a:cubicBezTo>
                  <a:lnTo>
                    <a:pt x="365445" y="389553"/>
                  </a:lnTo>
                  <a:cubicBezTo>
                    <a:pt x="163615" y="389553"/>
                    <a:pt x="0" y="225938"/>
                    <a:pt x="0" y="24108"/>
                  </a:cubicBezTo>
                  <a:lnTo>
                    <a:pt x="2430" y="0"/>
                  </a:lnTo>
                  <a:lnTo>
                    <a:pt x="8750" y="62693"/>
                  </a:lnTo>
                  <a:cubicBezTo>
                    <a:pt x="42827" y="229220"/>
                    <a:pt x="190169" y="354488"/>
                    <a:pt x="366771" y="354488"/>
                  </a:cubicBezTo>
                  <a:lnTo>
                    <a:pt x="5093993" y="354487"/>
                  </a:lnTo>
                  <a:cubicBezTo>
                    <a:pt x="5270594" y="354488"/>
                    <a:pt x="5417937" y="229219"/>
                    <a:pt x="5452013" y="62692"/>
                  </a:cubicBezTo>
                  <a:lnTo>
                    <a:pt x="5457007" y="13151"/>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59" name="Google Shape;2859;p16"/>
          <p:cNvGrpSpPr/>
          <p:nvPr/>
        </p:nvGrpSpPr>
        <p:grpSpPr>
          <a:xfrm rot="-5400000" flipH="1">
            <a:off x="485218" y="246515"/>
            <a:ext cx="1376101" cy="1451707"/>
            <a:chOff x="2617490" y="2742232"/>
            <a:chExt cx="3927230" cy="4143000"/>
          </a:xfrm>
        </p:grpSpPr>
        <p:sp>
          <p:nvSpPr>
            <p:cNvPr id="2860" name="Google Shape;2860;p16"/>
            <p:cNvSpPr/>
            <p:nvPr/>
          </p:nvSpPr>
          <p:spPr>
            <a:xfrm rot="-2829980">
              <a:off x="2089685" y="4448282"/>
              <a:ext cx="4972110"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1" name="Google Shape;2861;p16"/>
            <p:cNvSpPr/>
            <p:nvPr/>
          </p:nvSpPr>
          <p:spPr>
            <a:xfrm rot="-2827716">
              <a:off x="1965948" y="4505227"/>
              <a:ext cx="4969364" cy="389350"/>
            </a:xfrm>
            <a:custGeom>
              <a:avLst/>
              <a:gdLst/>
              <a:ahLst/>
              <a:cxnLst/>
              <a:rect l="l" t="t" r="r" b="b"/>
              <a:pathLst>
                <a:path w="4971959" h="389553" extrusionOk="0">
                  <a:moveTo>
                    <a:pt x="4864923" y="107036"/>
                  </a:moveTo>
                  <a:cubicBezTo>
                    <a:pt x="4931056" y="173169"/>
                    <a:pt x="4971959" y="264530"/>
                    <a:pt x="4971959" y="365445"/>
                  </a:cubicBezTo>
                  <a:lnTo>
                    <a:pt x="4969529" y="389553"/>
                  </a:lnTo>
                  <a:lnTo>
                    <a:pt x="4963209" y="326860"/>
                  </a:lnTo>
                  <a:cubicBezTo>
                    <a:pt x="4929133" y="160333"/>
                    <a:pt x="4781790" y="35065"/>
                    <a:pt x="4605189" y="35065"/>
                  </a:cubicBezTo>
                  <a:lnTo>
                    <a:pt x="364119" y="35065"/>
                  </a:lnTo>
                  <a:cubicBezTo>
                    <a:pt x="187518" y="35065"/>
                    <a:pt x="40175" y="160333"/>
                    <a:pt x="6099" y="326860"/>
                  </a:cubicBezTo>
                  <a:lnTo>
                    <a:pt x="1104" y="376401"/>
                  </a:lnTo>
                  <a:lnTo>
                    <a:pt x="0" y="365445"/>
                  </a:lnTo>
                  <a:cubicBezTo>
                    <a:pt x="0" y="163615"/>
                    <a:pt x="163615" y="0"/>
                    <a:pt x="365445" y="0"/>
                  </a:cubicBezTo>
                  <a:lnTo>
                    <a:pt x="4606515" y="0"/>
                  </a:lnTo>
                  <a:cubicBezTo>
                    <a:pt x="4707430" y="0"/>
                    <a:pt x="4798791" y="40904"/>
                    <a:pt x="4864923"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2" name="Google Shape;2862;p16"/>
            <p:cNvSpPr/>
            <p:nvPr/>
          </p:nvSpPr>
          <p:spPr>
            <a:xfrm rot="-2827716">
              <a:off x="2226898" y="4733750"/>
              <a:ext cx="4969364" cy="389351"/>
            </a:xfrm>
            <a:custGeom>
              <a:avLst/>
              <a:gdLst/>
              <a:ahLst/>
              <a:cxnLst/>
              <a:rect l="l" t="t" r="r" b="b"/>
              <a:pathLst>
                <a:path w="4971959" h="389554" extrusionOk="0">
                  <a:moveTo>
                    <a:pt x="4970855" y="13152"/>
                  </a:moveTo>
                  <a:lnTo>
                    <a:pt x="4971959" y="24109"/>
                  </a:lnTo>
                  <a:cubicBezTo>
                    <a:pt x="4971960" y="225940"/>
                    <a:pt x="4808344" y="389554"/>
                    <a:pt x="4606515" y="389553"/>
                  </a:cubicBezTo>
                  <a:lnTo>
                    <a:pt x="365446" y="389554"/>
                  </a:lnTo>
                  <a:cubicBezTo>
                    <a:pt x="163615" y="389554"/>
                    <a:pt x="0" y="225939"/>
                    <a:pt x="0" y="24109"/>
                  </a:cubicBezTo>
                  <a:lnTo>
                    <a:pt x="2430" y="0"/>
                  </a:lnTo>
                  <a:lnTo>
                    <a:pt x="8750" y="62694"/>
                  </a:lnTo>
                  <a:cubicBezTo>
                    <a:pt x="42827" y="229221"/>
                    <a:pt x="190170" y="354489"/>
                    <a:pt x="366771" y="354488"/>
                  </a:cubicBezTo>
                  <a:lnTo>
                    <a:pt x="4607841" y="354488"/>
                  </a:lnTo>
                  <a:cubicBezTo>
                    <a:pt x="4784442" y="354489"/>
                    <a:pt x="4931785" y="229221"/>
                    <a:pt x="4965861" y="62694"/>
                  </a:cubicBezTo>
                  <a:lnTo>
                    <a:pt x="4970855"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63" name="Google Shape;2863;p16"/>
          <p:cNvGrpSpPr/>
          <p:nvPr/>
        </p:nvGrpSpPr>
        <p:grpSpPr>
          <a:xfrm rot="-5400000" flipH="1">
            <a:off x="-436643" y="-205664"/>
            <a:ext cx="1765496" cy="1871187"/>
            <a:chOff x="2075692" y="52828"/>
            <a:chExt cx="4347442" cy="4607700"/>
          </a:xfrm>
        </p:grpSpPr>
        <p:sp>
          <p:nvSpPr>
            <p:cNvPr id="2864" name="Google Shape;2864;p16"/>
            <p:cNvSpPr/>
            <p:nvPr/>
          </p:nvSpPr>
          <p:spPr>
            <a:xfrm rot="-2829994">
              <a:off x="1427732" y="2009381"/>
              <a:ext cx="5639319" cy="694594"/>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5" name="Google Shape;2865;p16"/>
            <p:cNvSpPr/>
            <p:nvPr/>
          </p:nvSpPr>
          <p:spPr>
            <a:xfrm rot="-2827716">
              <a:off x="1310940" y="2063599"/>
              <a:ext cx="5636336" cy="371302"/>
            </a:xfrm>
            <a:custGeom>
              <a:avLst/>
              <a:gdLst/>
              <a:ahLst/>
              <a:cxnLst/>
              <a:rect l="l" t="t" r="r" b="b"/>
              <a:pathLst>
                <a:path w="5639280" h="371496" extrusionOk="0">
                  <a:moveTo>
                    <a:pt x="5537534" y="101745"/>
                  </a:moveTo>
                  <a:cubicBezTo>
                    <a:pt x="5600398" y="164609"/>
                    <a:pt x="5639280" y="251454"/>
                    <a:pt x="5639280" y="347381"/>
                  </a:cubicBezTo>
                  <a:lnTo>
                    <a:pt x="5636849" y="371496"/>
                  </a:lnTo>
                  <a:lnTo>
                    <a:pt x="5630895" y="312435"/>
                  </a:lnTo>
                  <a:cubicBezTo>
                    <a:pt x="5598503" y="154139"/>
                    <a:pt x="5458442" y="35063"/>
                    <a:pt x="5290571" y="35063"/>
                  </a:cubicBezTo>
                  <a:lnTo>
                    <a:pt x="346054" y="35063"/>
                  </a:lnTo>
                  <a:cubicBezTo>
                    <a:pt x="178182" y="35063"/>
                    <a:pt x="38122" y="154139"/>
                    <a:pt x="5731" y="312436"/>
                  </a:cubicBezTo>
                  <a:lnTo>
                    <a:pt x="1104" y="358331"/>
                  </a:lnTo>
                  <a:lnTo>
                    <a:pt x="0" y="347382"/>
                  </a:lnTo>
                  <a:cubicBezTo>
                    <a:pt x="0" y="155528"/>
                    <a:pt x="155527" y="-1"/>
                    <a:pt x="347382" y="0"/>
                  </a:cubicBezTo>
                  <a:lnTo>
                    <a:pt x="5291898" y="0"/>
                  </a:lnTo>
                  <a:cubicBezTo>
                    <a:pt x="5387825" y="0"/>
                    <a:pt x="5474670" y="38881"/>
                    <a:pt x="5537534" y="10174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6" name="Google Shape;2866;p16"/>
            <p:cNvSpPr/>
            <p:nvPr/>
          </p:nvSpPr>
          <p:spPr>
            <a:xfrm rot="-2827716">
              <a:off x="1551550" y="2279838"/>
              <a:ext cx="5636336" cy="371302"/>
            </a:xfrm>
            <a:custGeom>
              <a:avLst/>
              <a:gdLst/>
              <a:ahLst/>
              <a:cxnLst/>
              <a:rect l="l" t="t" r="r" b="b"/>
              <a:pathLst>
                <a:path w="5639280" h="371496" extrusionOk="0">
                  <a:moveTo>
                    <a:pt x="5638176" y="13165"/>
                  </a:moveTo>
                  <a:lnTo>
                    <a:pt x="5639280" y="24114"/>
                  </a:lnTo>
                  <a:cubicBezTo>
                    <a:pt x="5639279" y="215968"/>
                    <a:pt x="5483752" y="371496"/>
                    <a:pt x="5291898" y="371496"/>
                  </a:cubicBezTo>
                  <a:lnTo>
                    <a:pt x="347382" y="371496"/>
                  </a:lnTo>
                  <a:cubicBezTo>
                    <a:pt x="155528" y="371496"/>
                    <a:pt x="-1" y="215969"/>
                    <a:pt x="0" y="24114"/>
                  </a:cubicBezTo>
                  <a:lnTo>
                    <a:pt x="2431" y="0"/>
                  </a:lnTo>
                  <a:lnTo>
                    <a:pt x="8385" y="59061"/>
                  </a:lnTo>
                  <a:cubicBezTo>
                    <a:pt x="40776" y="217356"/>
                    <a:pt x="180837" y="336432"/>
                    <a:pt x="348709" y="336432"/>
                  </a:cubicBezTo>
                  <a:lnTo>
                    <a:pt x="5293225" y="336433"/>
                  </a:lnTo>
                  <a:cubicBezTo>
                    <a:pt x="5461097" y="336432"/>
                    <a:pt x="5601157" y="217357"/>
                    <a:pt x="5633549" y="59060"/>
                  </a:cubicBezTo>
                  <a:lnTo>
                    <a:pt x="5638176"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67" name="Google Shape;2867;p16"/>
          <p:cNvGrpSpPr/>
          <p:nvPr/>
        </p:nvGrpSpPr>
        <p:grpSpPr>
          <a:xfrm rot="-5400000" flipH="1">
            <a:off x="-185386" y="-507108"/>
            <a:ext cx="1151270" cy="1221810"/>
            <a:chOff x="459511" y="835636"/>
            <a:chExt cx="3285587" cy="3486900"/>
          </a:xfrm>
        </p:grpSpPr>
        <p:sp>
          <p:nvSpPr>
            <p:cNvPr id="2868" name="Google Shape;2868;p16"/>
            <p:cNvSpPr/>
            <p:nvPr/>
          </p:nvSpPr>
          <p:spPr>
            <a:xfrm rot="-2830019">
              <a:off x="-56761" y="2341433"/>
              <a:ext cx="4314245" cy="475306"/>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9" name="Google Shape;2869;p16"/>
            <p:cNvSpPr/>
            <p:nvPr/>
          </p:nvSpPr>
          <p:spPr>
            <a:xfrm rot="-2827716">
              <a:off x="-133745" y="2377546"/>
              <a:ext cx="4311929" cy="261669"/>
            </a:xfrm>
            <a:custGeom>
              <a:avLst/>
              <a:gdLst/>
              <a:ahLst/>
              <a:cxnLst/>
              <a:rect l="l" t="t" r="r" b="b"/>
              <a:pathLst>
                <a:path w="4314181" h="261806" extrusionOk="0">
                  <a:moveTo>
                    <a:pt x="4244562" y="69619"/>
                  </a:moveTo>
                  <a:cubicBezTo>
                    <a:pt x="4287576" y="112632"/>
                    <a:pt x="4314180" y="172055"/>
                    <a:pt x="4314181" y="237692"/>
                  </a:cubicBezTo>
                  <a:lnTo>
                    <a:pt x="4311749" y="261806"/>
                  </a:lnTo>
                  <a:lnTo>
                    <a:pt x="4308024" y="224853"/>
                  </a:lnTo>
                  <a:cubicBezTo>
                    <a:pt x="4285860" y="116541"/>
                    <a:pt x="4190026" y="35064"/>
                    <a:pt x="4075162" y="35064"/>
                  </a:cubicBezTo>
                  <a:lnTo>
                    <a:pt x="236364" y="35064"/>
                  </a:lnTo>
                  <a:cubicBezTo>
                    <a:pt x="121500" y="35064"/>
                    <a:pt x="25666" y="116541"/>
                    <a:pt x="3502" y="224853"/>
                  </a:cubicBezTo>
                  <a:lnTo>
                    <a:pt x="1104" y="248640"/>
                  </a:lnTo>
                  <a:lnTo>
                    <a:pt x="0" y="237692"/>
                  </a:lnTo>
                  <a:cubicBezTo>
                    <a:pt x="0" y="106419"/>
                    <a:pt x="106418" y="0"/>
                    <a:pt x="237691" y="1"/>
                  </a:cubicBezTo>
                  <a:lnTo>
                    <a:pt x="4076489" y="0"/>
                  </a:lnTo>
                  <a:cubicBezTo>
                    <a:pt x="4142126" y="0"/>
                    <a:pt x="4201548" y="26605"/>
                    <a:pt x="4244562" y="69619"/>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0" name="Google Shape;2870;p16"/>
            <p:cNvSpPr/>
            <p:nvPr/>
          </p:nvSpPr>
          <p:spPr>
            <a:xfrm rot="-2827716">
              <a:off x="26426" y="2519211"/>
              <a:ext cx="4311928" cy="261670"/>
            </a:xfrm>
            <a:custGeom>
              <a:avLst/>
              <a:gdLst/>
              <a:ahLst/>
              <a:cxnLst/>
              <a:rect l="l" t="t" r="r" b="b"/>
              <a:pathLst>
                <a:path w="4314180" h="261807" extrusionOk="0">
                  <a:moveTo>
                    <a:pt x="4313076" y="13166"/>
                  </a:moveTo>
                  <a:lnTo>
                    <a:pt x="4314180" y="24115"/>
                  </a:lnTo>
                  <a:cubicBezTo>
                    <a:pt x="4314179" y="155388"/>
                    <a:pt x="4207762" y="261806"/>
                    <a:pt x="4076489" y="261807"/>
                  </a:cubicBezTo>
                  <a:lnTo>
                    <a:pt x="237690" y="261806"/>
                  </a:lnTo>
                  <a:cubicBezTo>
                    <a:pt x="106418" y="261807"/>
                    <a:pt x="0" y="155388"/>
                    <a:pt x="0" y="24116"/>
                  </a:cubicBezTo>
                  <a:lnTo>
                    <a:pt x="2431" y="0"/>
                  </a:lnTo>
                  <a:lnTo>
                    <a:pt x="6156" y="36955"/>
                  </a:lnTo>
                  <a:cubicBezTo>
                    <a:pt x="28320" y="145267"/>
                    <a:pt x="124154" y="226743"/>
                    <a:pt x="239018" y="226743"/>
                  </a:cubicBezTo>
                  <a:lnTo>
                    <a:pt x="4077816" y="226743"/>
                  </a:lnTo>
                  <a:cubicBezTo>
                    <a:pt x="4192680" y="226743"/>
                    <a:pt x="4288514" y="145266"/>
                    <a:pt x="4310678" y="36954"/>
                  </a:cubicBezTo>
                  <a:lnTo>
                    <a:pt x="4313076" y="1316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71" name="Google Shape;2871;p16"/>
          <p:cNvGrpSpPr/>
          <p:nvPr/>
        </p:nvGrpSpPr>
        <p:grpSpPr>
          <a:xfrm rot="-5400000" flipH="1">
            <a:off x="-127856" y="466636"/>
            <a:ext cx="1541195" cy="1632408"/>
            <a:chOff x="3267959" y="970321"/>
            <a:chExt cx="4398388" cy="4658700"/>
          </a:xfrm>
        </p:grpSpPr>
        <p:sp>
          <p:nvSpPr>
            <p:cNvPr id="2872" name="Google Shape;2872;p16"/>
            <p:cNvSpPr/>
            <p:nvPr/>
          </p:nvSpPr>
          <p:spPr>
            <a:xfrm rot="-2830072">
              <a:off x="2627559" y="2934221"/>
              <a:ext cx="5675200"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3" name="Google Shape;2873;p16"/>
            <p:cNvSpPr/>
            <p:nvPr/>
          </p:nvSpPr>
          <p:spPr>
            <a:xfrm rot="-2827716">
              <a:off x="2504074" y="2991429"/>
              <a:ext cx="5672301" cy="389356"/>
            </a:xfrm>
            <a:custGeom>
              <a:avLst/>
              <a:gdLst/>
              <a:ahLst/>
              <a:cxnLst/>
              <a:rect l="l" t="t" r="r" b="b"/>
              <a:pathLst>
                <a:path w="5675264" h="389559" extrusionOk="0">
                  <a:moveTo>
                    <a:pt x="5568227" y="107035"/>
                  </a:moveTo>
                  <a:cubicBezTo>
                    <a:pt x="5634360" y="173168"/>
                    <a:pt x="5675264" y="264529"/>
                    <a:pt x="5675264" y="365445"/>
                  </a:cubicBezTo>
                  <a:lnTo>
                    <a:pt x="5672833" y="389559"/>
                  </a:lnTo>
                  <a:lnTo>
                    <a:pt x="5666512" y="326858"/>
                  </a:lnTo>
                  <a:cubicBezTo>
                    <a:pt x="5632435" y="160331"/>
                    <a:pt x="5485093" y="35064"/>
                    <a:pt x="5308491" y="35064"/>
                  </a:cubicBezTo>
                  <a:lnTo>
                    <a:pt x="364118" y="35064"/>
                  </a:lnTo>
                  <a:cubicBezTo>
                    <a:pt x="187517" y="35064"/>
                    <a:pt x="40174" y="160331"/>
                    <a:pt x="6098" y="326859"/>
                  </a:cubicBezTo>
                  <a:lnTo>
                    <a:pt x="1104" y="376394"/>
                  </a:lnTo>
                  <a:lnTo>
                    <a:pt x="0" y="365445"/>
                  </a:lnTo>
                  <a:cubicBezTo>
                    <a:pt x="0" y="163615"/>
                    <a:pt x="163615" y="0"/>
                    <a:pt x="365446" y="0"/>
                  </a:cubicBezTo>
                  <a:lnTo>
                    <a:pt x="5309818" y="0"/>
                  </a:lnTo>
                  <a:cubicBezTo>
                    <a:pt x="5410733" y="0"/>
                    <a:pt x="5502095" y="40904"/>
                    <a:pt x="5568227" y="10703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4" name="Google Shape;2874;p16"/>
            <p:cNvSpPr/>
            <p:nvPr/>
          </p:nvSpPr>
          <p:spPr>
            <a:xfrm rot="-2827716">
              <a:off x="2757930" y="3219948"/>
              <a:ext cx="5672301" cy="389357"/>
            </a:xfrm>
            <a:custGeom>
              <a:avLst/>
              <a:gdLst/>
              <a:ahLst/>
              <a:cxnLst/>
              <a:rect l="l" t="t" r="r" b="b"/>
              <a:pathLst>
                <a:path w="5675264" h="389560" extrusionOk="0">
                  <a:moveTo>
                    <a:pt x="5674160" y="13165"/>
                  </a:moveTo>
                  <a:lnTo>
                    <a:pt x="5675264" y="24114"/>
                  </a:lnTo>
                  <a:cubicBezTo>
                    <a:pt x="5675264" y="225944"/>
                    <a:pt x="5511649" y="389560"/>
                    <a:pt x="5309819" y="389560"/>
                  </a:cubicBezTo>
                  <a:lnTo>
                    <a:pt x="365445" y="389560"/>
                  </a:lnTo>
                  <a:cubicBezTo>
                    <a:pt x="163615" y="389559"/>
                    <a:pt x="0" y="225945"/>
                    <a:pt x="0" y="24115"/>
                  </a:cubicBezTo>
                  <a:lnTo>
                    <a:pt x="2431" y="0"/>
                  </a:lnTo>
                  <a:lnTo>
                    <a:pt x="8752" y="62701"/>
                  </a:lnTo>
                  <a:cubicBezTo>
                    <a:pt x="42828" y="229228"/>
                    <a:pt x="190171" y="354496"/>
                    <a:pt x="366772" y="354496"/>
                  </a:cubicBezTo>
                  <a:lnTo>
                    <a:pt x="5311146" y="354496"/>
                  </a:lnTo>
                  <a:cubicBezTo>
                    <a:pt x="5487748" y="354496"/>
                    <a:pt x="5635090" y="229228"/>
                    <a:pt x="5669166" y="62700"/>
                  </a:cubicBezTo>
                  <a:lnTo>
                    <a:pt x="5674160"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75" name="Google Shape;2875;p16"/>
          <p:cNvGrpSpPr/>
          <p:nvPr/>
        </p:nvGrpSpPr>
        <p:grpSpPr>
          <a:xfrm rot="-5400000" flipH="1">
            <a:off x="759389" y="2119462"/>
            <a:ext cx="1081441" cy="1149697"/>
            <a:chOff x="7952172" y="3535170"/>
            <a:chExt cx="3086305" cy="3281100"/>
          </a:xfrm>
        </p:grpSpPr>
        <p:sp>
          <p:nvSpPr>
            <p:cNvPr id="2876" name="Google Shape;2876;p16"/>
            <p:cNvSpPr/>
            <p:nvPr/>
          </p:nvSpPr>
          <p:spPr>
            <a:xfrm rot="-2829986">
              <a:off x="7439577" y="4978085"/>
              <a:ext cx="4107691" cy="395269"/>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7" name="Google Shape;2877;p16"/>
            <p:cNvSpPr/>
            <p:nvPr/>
          </p:nvSpPr>
          <p:spPr>
            <a:xfrm rot="-2827716">
              <a:off x="7376022" y="5008186"/>
              <a:ext cx="4105426" cy="218287"/>
            </a:xfrm>
            <a:custGeom>
              <a:avLst/>
              <a:gdLst/>
              <a:ahLst/>
              <a:cxnLst/>
              <a:rect l="l" t="t" r="r" b="b"/>
              <a:pathLst>
                <a:path w="4107570" h="218401" extrusionOk="0">
                  <a:moveTo>
                    <a:pt x="4049699" y="57870"/>
                  </a:moveTo>
                  <a:cubicBezTo>
                    <a:pt x="4085455" y="93627"/>
                    <a:pt x="4107570" y="143024"/>
                    <a:pt x="4107570" y="197586"/>
                  </a:cubicBezTo>
                  <a:lnTo>
                    <a:pt x="4107569" y="197586"/>
                  </a:lnTo>
                  <a:lnTo>
                    <a:pt x="4103367" y="218401"/>
                  </a:lnTo>
                  <a:lnTo>
                    <a:pt x="4090716" y="155740"/>
                  </a:lnTo>
                  <a:cubicBezTo>
                    <a:pt x="4060721" y="84823"/>
                    <a:pt x="3990500" y="35063"/>
                    <a:pt x="3908657" y="35064"/>
                  </a:cubicBezTo>
                  <a:lnTo>
                    <a:pt x="196259" y="35063"/>
                  </a:lnTo>
                  <a:cubicBezTo>
                    <a:pt x="114415" y="35064"/>
                    <a:pt x="44195" y="84824"/>
                    <a:pt x="14200" y="155740"/>
                  </a:cubicBezTo>
                  <a:lnTo>
                    <a:pt x="2876" y="211831"/>
                  </a:lnTo>
                  <a:lnTo>
                    <a:pt x="0" y="197585"/>
                  </a:lnTo>
                  <a:lnTo>
                    <a:pt x="0" y="197586"/>
                  </a:lnTo>
                  <a:cubicBezTo>
                    <a:pt x="1" y="88462"/>
                    <a:pt x="88462" y="0"/>
                    <a:pt x="197586" y="0"/>
                  </a:cubicBezTo>
                  <a:lnTo>
                    <a:pt x="3909984" y="0"/>
                  </a:lnTo>
                  <a:cubicBezTo>
                    <a:pt x="3964546" y="0"/>
                    <a:pt x="4013943" y="22115"/>
                    <a:pt x="4049699" y="5787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8" name="Google Shape;2878;p16"/>
            <p:cNvSpPr/>
            <p:nvPr/>
          </p:nvSpPr>
          <p:spPr>
            <a:xfrm rot="-2827716">
              <a:off x="7509199" y="5124823"/>
              <a:ext cx="4105427" cy="218290"/>
            </a:xfrm>
            <a:custGeom>
              <a:avLst/>
              <a:gdLst/>
              <a:ahLst/>
              <a:cxnLst/>
              <a:rect l="l" t="t" r="r" b="b"/>
              <a:pathLst>
                <a:path w="4107571" h="218404" extrusionOk="0">
                  <a:moveTo>
                    <a:pt x="4104695" y="6570"/>
                  </a:moveTo>
                  <a:lnTo>
                    <a:pt x="4107571" y="20818"/>
                  </a:lnTo>
                  <a:lnTo>
                    <a:pt x="4107569" y="20818"/>
                  </a:lnTo>
                  <a:cubicBezTo>
                    <a:pt x="4107569" y="129942"/>
                    <a:pt x="4019108" y="218404"/>
                    <a:pt x="3909983" y="218404"/>
                  </a:cubicBezTo>
                  <a:lnTo>
                    <a:pt x="197587" y="218403"/>
                  </a:lnTo>
                  <a:cubicBezTo>
                    <a:pt x="88463" y="218403"/>
                    <a:pt x="0" y="129941"/>
                    <a:pt x="0" y="20818"/>
                  </a:cubicBezTo>
                  <a:lnTo>
                    <a:pt x="1" y="20818"/>
                  </a:lnTo>
                  <a:lnTo>
                    <a:pt x="4204" y="0"/>
                  </a:lnTo>
                  <a:lnTo>
                    <a:pt x="16855" y="62664"/>
                  </a:lnTo>
                  <a:cubicBezTo>
                    <a:pt x="46850" y="133580"/>
                    <a:pt x="117071" y="183340"/>
                    <a:pt x="198914" y="183340"/>
                  </a:cubicBezTo>
                  <a:lnTo>
                    <a:pt x="3911311" y="183341"/>
                  </a:lnTo>
                  <a:cubicBezTo>
                    <a:pt x="3993154" y="183341"/>
                    <a:pt x="4063375" y="133581"/>
                    <a:pt x="4093370" y="62664"/>
                  </a:cubicBezTo>
                  <a:lnTo>
                    <a:pt x="4104695" y="657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79" name="Google Shape;2879;p16"/>
          <p:cNvGrpSpPr/>
          <p:nvPr/>
        </p:nvGrpSpPr>
        <p:grpSpPr>
          <a:xfrm rot="-5400000" flipH="1">
            <a:off x="-506996" y="1006715"/>
            <a:ext cx="1519299" cy="1610228"/>
            <a:chOff x="4808875" y="-111295"/>
            <a:chExt cx="4335900" cy="4595400"/>
          </a:xfrm>
        </p:grpSpPr>
        <p:sp>
          <p:nvSpPr>
            <p:cNvPr id="2880" name="Google Shape;2880;p16"/>
            <p:cNvSpPr/>
            <p:nvPr/>
          </p:nvSpPr>
          <p:spPr>
            <a:xfrm rot="-2829990">
              <a:off x="4182321" y="1820955"/>
              <a:ext cx="5589007"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81" name="Google Shape;2881;p16"/>
            <p:cNvSpPr/>
            <p:nvPr/>
          </p:nvSpPr>
          <p:spPr>
            <a:xfrm rot="-2827716">
              <a:off x="4118653" y="1851906"/>
              <a:ext cx="5567509" cy="509926"/>
            </a:xfrm>
            <a:custGeom>
              <a:avLst/>
              <a:gdLst/>
              <a:ahLst/>
              <a:cxnLst/>
              <a:rect l="l" t="t" r="r" b="b"/>
              <a:pathLst>
                <a:path w="5570417" h="510192" extrusionOk="0">
                  <a:moveTo>
                    <a:pt x="5463381" y="107036"/>
                  </a:moveTo>
                  <a:cubicBezTo>
                    <a:pt x="5529514" y="173169"/>
                    <a:pt x="5570418" y="264531"/>
                    <a:pt x="5570417" y="365446"/>
                  </a:cubicBezTo>
                  <a:cubicBezTo>
                    <a:pt x="5570417" y="415903"/>
                    <a:pt x="5560192" y="463973"/>
                    <a:pt x="5541699" y="507693"/>
                  </a:cubicBezTo>
                  <a:lnTo>
                    <a:pt x="5540342" y="510192"/>
                  </a:lnTo>
                  <a:lnTo>
                    <a:pt x="5551648" y="473773"/>
                  </a:lnTo>
                  <a:cubicBezTo>
                    <a:pt x="5556516" y="449984"/>
                    <a:pt x="5559072" y="425352"/>
                    <a:pt x="5559072" y="400123"/>
                  </a:cubicBezTo>
                  <a:cubicBezTo>
                    <a:pt x="5559072" y="198293"/>
                    <a:pt x="5395458" y="34678"/>
                    <a:pt x="5193627" y="34678"/>
                  </a:cubicBezTo>
                  <a:lnTo>
                    <a:pt x="335369" y="34679"/>
                  </a:lnTo>
                  <a:cubicBezTo>
                    <a:pt x="209226" y="34679"/>
                    <a:pt x="98010" y="98591"/>
                    <a:pt x="32337" y="195800"/>
                  </a:cubicBezTo>
                  <a:lnTo>
                    <a:pt x="0" y="255376"/>
                  </a:lnTo>
                  <a:lnTo>
                    <a:pt x="9988" y="223198"/>
                  </a:lnTo>
                  <a:cubicBezTo>
                    <a:pt x="65466" y="92034"/>
                    <a:pt x="195342" y="1"/>
                    <a:pt x="346714" y="1"/>
                  </a:cubicBezTo>
                  <a:lnTo>
                    <a:pt x="5204973" y="0"/>
                  </a:lnTo>
                  <a:cubicBezTo>
                    <a:pt x="5305888" y="0"/>
                    <a:pt x="5397249" y="40904"/>
                    <a:pt x="5463381"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82" name="Google Shape;2882;p16"/>
            <p:cNvSpPr/>
            <p:nvPr/>
          </p:nvSpPr>
          <p:spPr>
            <a:xfrm rot="-2827716">
              <a:off x="4271307" y="2012144"/>
              <a:ext cx="5567509" cy="509927"/>
            </a:xfrm>
            <a:custGeom>
              <a:avLst/>
              <a:gdLst/>
              <a:ahLst/>
              <a:cxnLst/>
              <a:rect l="l" t="t" r="r" b="b"/>
              <a:pathLst>
                <a:path w="5570417" h="510193" extrusionOk="0">
                  <a:moveTo>
                    <a:pt x="5570417" y="254816"/>
                  </a:moveTo>
                  <a:lnTo>
                    <a:pt x="5560429" y="286995"/>
                  </a:lnTo>
                  <a:cubicBezTo>
                    <a:pt x="5504952" y="418159"/>
                    <a:pt x="5375074" y="510192"/>
                    <a:pt x="5223702" y="510192"/>
                  </a:cubicBezTo>
                  <a:lnTo>
                    <a:pt x="365444" y="510192"/>
                  </a:lnTo>
                  <a:cubicBezTo>
                    <a:pt x="163614" y="510193"/>
                    <a:pt x="0" y="346577"/>
                    <a:pt x="0" y="144747"/>
                  </a:cubicBezTo>
                  <a:cubicBezTo>
                    <a:pt x="0" y="94290"/>
                    <a:pt x="10226" y="46221"/>
                    <a:pt x="28718" y="2500"/>
                  </a:cubicBezTo>
                  <a:lnTo>
                    <a:pt x="30075" y="0"/>
                  </a:lnTo>
                  <a:lnTo>
                    <a:pt x="18769" y="36420"/>
                  </a:lnTo>
                  <a:cubicBezTo>
                    <a:pt x="13902" y="60209"/>
                    <a:pt x="11345" y="84841"/>
                    <a:pt x="11345" y="110069"/>
                  </a:cubicBezTo>
                  <a:cubicBezTo>
                    <a:pt x="11345" y="311900"/>
                    <a:pt x="174959" y="475515"/>
                    <a:pt x="376790" y="475515"/>
                  </a:cubicBezTo>
                  <a:lnTo>
                    <a:pt x="5235047" y="475515"/>
                  </a:lnTo>
                  <a:cubicBezTo>
                    <a:pt x="5361191" y="475514"/>
                    <a:pt x="5472407" y="411603"/>
                    <a:pt x="5538080" y="314393"/>
                  </a:cubicBezTo>
                  <a:lnTo>
                    <a:pt x="5570417" y="25481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83" name="Google Shape;2883;p16"/>
          <p:cNvGrpSpPr/>
          <p:nvPr/>
        </p:nvGrpSpPr>
        <p:grpSpPr>
          <a:xfrm rot="-5400000" flipH="1">
            <a:off x="-343285" y="1290668"/>
            <a:ext cx="1564606" cy="1659004"/>
            <a:chOff x="5624194" y="350969"/>
            <a:chExt cx="4465200" cy="4734600"/>
          </a:xfrm>
        </p:grpSpPr>
        <p:sp>
          <p:nvSpPr>
            <p:cNvPr id="2884" name="Google Shape;2884;p16"/>
            <p:cNvSpPr/>
            <p:nvPr/>
          </p:nvSpPr>
          <p:spPr>
            <a:xfrm rot="-2829881">
              <a:off x="4967296" y="2352819"/>
              <a:ext cx="5778994" cy="730899"/>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85" name="Google Shape;2885;p16"/>
            <p:cNvSpPr/>
            <p:nvPr/>
          </p:nvSpPr>
          <p:spPr>
            <a:xfrm rot="-2827716">
              <a:off x="4903645" y="2383838"/>
              <a:ext cx="5757263" cy="509928"/>
            </a:xfrm>
            <a:custGeom>
              <a:avLst/>
              <a:gdLst/>
              <a:ahLst/>
              <a:cxnLst/>
              <a:rect l="l" t="t" r="r" b="b"/>
              <a:pathLst>
                <a:path w="5760270" h="510194" extrusionOk="0">
                  <a:moveTo>
                    <a:pt x="5653234" y="107036"/>
                  </a:moveTo>
                  <a:cubicBezTo>
                    <a:pt x="5719367" y="173169"/>
                    <a:pt x="5760270" y="264529"/>
                    <a:pt x="5760270" y="365445"/>
                  </a:cubicBezTo>
                  <a:cubicBezTo>
                    <a:pt x="5760270" y="415902"/>
                    <a:pt x="5750045" y="463972"/>
                    <a:pt x="5731553" y="507693"/>
                  </a:cubicBezTo>
                  <a:lnTo>
                    <a:pt x="5730195" y="510194"/>
                  </a:lnTo>
                  <a:lnTo>
                    <a:pt x="5741501" y="473772"/>
                  </a:lnTo>
                  <a:cubicBezTo>
                    <a:pt x="5746369" y="449983"/>
                    <a:pt x="5748925" y="425351"/>
                    <a:pt x="5748925" y="400122"/>
                  </a:cubicBezTo>
                  <a:cubicBezTo>
                    <a:pt x="5748925" y="198292"/>
                    <a:pt x="5585310" y="34678"/>
                    <a:pt x="5383480" y="34678"/>
                  </a:cubicBezTo>
                  <a:lnTo>
                    <a:pt x="335370" y="34678"/>
                  </a:lnTo>
                  <a:cubicBezTo>
                    <a:pt x="209227" y="34679"/>
                    <a:pt x="98010" y="98590"/>
                    <a:pt x="32337" y="195800"/>
                  </a:cubicBezTo>
                  <a:lnTo>
                    <a:pt x="0" y="255377"/>
                  </a:lnTo>
                  <a:lnTo>
                    <a:pt x="9989" y="223198"/>
                  </a:lnTo>
                  <a:cubicBezTo>
                    <a:pt x="65466" y="92034"/>
                    <a:pt x="195343" y="1"/>
                    <a:pt x="346716" y="1"/>
                  </a:cubicBezTo>
                  <a:lnTo>
                    <a:pt x="5394825" y="0"/>
                  </a:lnTo>
                  <a:cubicBezTo>
                    <a:pt x="5495740" y="0"/>
                    <a:pt x="5587102" y="40904"/>
                    <a:pt x="5653234"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86" name="Google Shape;2886;p16"/>
            <p:cNvSpPr/>
            <p:nvPr/>
          </p:nvSpPr>
          <p:spPr>
            <a:xfrm rot="-2827716">
              <a:off x="5056297" y="2544077"/>
              <a:ext cx="5757263" cy="509925"/>
            </a:xfrm>
            <a:custGeom>
              <a:avLst/>
              <a:gdLst/>
              <a:ahLst/>
              <a:cxnLst/>
              <a:rect l="l" t="t" r="r" b="b"/>
              <a:pathLst>
                <a:path w="5760270" h="510191" extrusionOk="0">
                  <a:moveTo>
                    <a:pt x="5760270" y="254817"/>
                  </a:moveTo>
                  <a:lnTo>
                    <a:pt x="5750282" y="286994"/>
                  </a:lnTo>
                  <a:cubicBezTo>
                    <a:pt x="5694805" y="418157"/>
                    <a:pt x="5564928" y="510191"/>
                    <a:pt x="5413556" y="510191"/>
                  </a:cubicBezTo>
                  <a:lnTo>
                    <a:pt x="365446" y="510191"/>
                  </a:lnTo>
                  <a:cubicBezTo>
                    <a:pt x="163615" y="510191"/>
                    <a:pt x="0" y="346576"/>
                    <a:pt x="0" y="144746"/>
                  </a:cubicBezTo>
                  <a:cubicBezTo>
                    <a:pt x="0" y="94289"/>
                    <a:pt x="10226" y="46220"/>
                    <a:pt x="28719" y="2499"/>
                  </a:cubicBezTo>
                  <a:lnTo>
                    <a:pt x="30075" y="0"/>
                  </a:lnTo>
                  <a:lnTo>
                    <a:pt x="18770" y="36419"/>
                  </a:lnTo>
                  <a:cubicBezTo>
                    <a:pt x="13902" y="60208"/>
                    <a:pt x="11345" y="84840"/>
                    <a:pt x="11345" y="110069"/>
                  </a:cubicBezTo>
                  <a:cubicBezTo>
                    <a:pt x="11345" y="311899"/>
                    <a:pt x="174961" y="475514"/>
                    <a:pt x="376791" y="475513"/>
                  </a:cubicBezTo>
                  <a:lnTo>
                    <a:pt x="5424901" y="475513"/>
                  </a:lnTo>
                  <a:cubicBezTo>
                    <a:pt x="5551044" y="475513"/>
                    <a:pt x="5662261" y="411601"/>
                    <a:pt x="5727934" y="314392"/>
                  </a:cubicBezTo>
                  <a:lnTo>
                    <a:pt x="5760270" y="254817"/>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87" name="Google Shape;2887;p16"/>
          <p:cNvGrpSpPr/>
          <p:nvPr/>
        </p:nvGrpSpPr>
        <p:grpSpPr>
          <a:xfrm rot="-5400000" flipH="1">
            <a:off x="-280872" y="-347205"/>
            <a:ext cx="1588258" cy="1682235"/>
            <a:chOff x="949298" y="529687"/>
            <a:chExt cx="4532700" cy="4800900"/>
          </a:xfrm>
        </p:grpSpPr>
        <p:sp>
          <p:nvSpPr>
            <p:cNvPr id="2888" name="Google Shape;2888;p16"/>
            <p:cNvSpPr/>
            <p:nvPr/>
          </p:nvSpPr>
          <p:spPr>
            <a:xfrm rot="-2829942">
              <a:off x="310652" y="2532850"/>
              <a:ext cx="5809992" cy="794573"/>
            </a:xfrm>
            <a:prstGeom prst="roundRect">
              <a:avLst>
                <a:gd name="adj" fmla="val 50000"/>
              </a:avLst>
            </a:prstGeom>
            <a:solidFill>
              <a:schemeClr val="accent5"/>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89" name="Google Shape;2889;p16"/>
            <p:cNvSpPr/>
            <p:nvPr/>
          </p:nvSpPr>
          <p:spPr>
            <a:xfrm rot="-2827716">
              <a:off x="242082" y="2566031"/>
              <a:ext cx="5785735" cy="554090"/>
            </a:xfrm>
            <a:custGeom>
              <a:avLst/>
              <a:gdLst/>
              <a:ahLst/>
              <a:cxnLst/>
              <a:rect l="l" t="t" r="r" b="b"/>
              <a:pathLst>
                <a:path w="5788757" h="554379" extrusionOk="0">
                  <a:moveTo>
                    <a:pt x="5672404" y="116353"/>
                  </a:moveTo>
                  <a:cubicBezTo>
                    <a:pt x="5744292" y="188242"/>
                    <a:pt x="5788757" y="287555"/>
                    <a:pt x="5788757" y="397253"/>
                  </a:cubicBezTo>
                  <a:cubicBezTo>
                    <a:pt x="5788757" y="452102"/>
                    <a:pt x="5777641" y="504354"/>
                    <a:pt x="5757539" y="551881"/>
                  </a:cubicBezTo>
                  <a:lnTo>
                    <a:pt x="5756183" y="554379"/>
                  </a:lnTo>
                  <a:lnTo>
                    <a:pt x="5769341" y="511991"/>
                  </a:lnTo>
                  <a:cubicBezTo>
                    <a:pt x="5774633" y="486130"/>
                    <a:pt x="5777412" y="459355"/>
                    <a:pt x="5777412" y="431930"/>
                  </a:cubicBezTo>
                  <a:cubicBezTo>
                    <a:pt x="5777411" y="212534"/>
                    <a:pt x="5599556" y="34679"/>
                    <a:pt x="5380160" y="34678"/>
                  </a:cubicBezTo>
                  <a:lnTo>
                    <a:pt x="364678" y="34678"/>
                  </a:lnTo>
                  <a:cubicBezTo>
                    <a:pt x="227556" y="34678"/>
                    <a:pt x="106659" y="104154"/>
                    <a:pt x="35270" y="209823"/>
                  </a:cubicBezTo>
                  <a:lnTo>
                    <a:pt x="0" y="274803"/>
                  </a:lnTo>
                  <a:lnTo>
                    <a:pt x="9989" y="242624"/>
                  </a:lnTo>
                  <a:cubicBezTo>
                    <a:pt x="70295" y="100045"/>
                    <a:pt x="211476" y="1"/>
                    <a:pt x="376023" y="1"/>
                  </a:cubicBezTo>
                  <a:lnTo>
                    <a:pt x="5391505" y="0"/>
                  </a:lnTo>
                  <a:cubicBezTo>
                    <a:pt x="5501203" y="1"/>
                    <a:pt x="5600515" y="44465"/>
                    <a:pt x="5672404" y="116353"/>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90" name="Google Shape;2890;p16"/>
            <p:cNvSpPr/>
            <p:nvPr/>
          </p:nvSpPr>
          <p:spPr>
            <a:xfrm rot="-2827716">
              <a:off x="407282" y="2741308"/>
              <a:ext cx="5785735" cy="554091"/>
            </a:xfrm>
            <a:custGeom>
              <a:avLst/>
              <a:gdLst/>
              <a:ahLst/>
              <a:cxnLst/>
              <a:rect l="l" t="t" r="r" b="b"/>
              <a:pathLst>
                <a:path w="5788757" h="554380" extrusionOk="0">
                  <a:moveTo>
                    <a:pt x="5788757" y="279576"/>
                  </a:moveTo>
                  <a:lnTo>
                    <a:pt x="5778768" y="311755"/>
                  </a:lnTo>
                  <a:cubicBezTo>
                    <a:pt x="5718461" y="454335"/>
                    <a:pt x="5577281" y="554379"/>
                    <a:pt x="5412734" y="554380"/>
                  </a:cubicBezTo>
                  <a:lnTo>
                    <a:pt x="397252" y="554379"/>
                  </a:lnTo>
                  <a:cubicBezTo>
                    <a:pt x="177856" y="554380"/>
                    <a:pt x="0" y="376524"/>
                    <a:pt x="0" y="157127"/>
                  </a:cubicBezTo>
                  <a:cubicBezTo>
                    <a:pt x="0" y="102278"/>
                    <a:pt x="11116" y="50026"/>
                    <a:pt x="31218" y="2499"/>
                  </a:cubicBezTo>
                  <a:lnTo>
                    <a:pt x="32574" y="0"/>
                  </a:lnTo>
                  <a:lnTo>
                    <a:pt x="19416" y="42389"/>
                  </a:lnTo>
                  <a:cubicBezTo>
                    <a:pt x="14124" y="68250"/>
                    <a:pt x="11345" y="95025"/>
                    <a:pt x="11345" y="122449"/>
                  </a:cubicBezTo>
                  <a:cubicBezTo>
                    <a:pt x="11345" y="341846"/>
                    <a:pt x="189201" y="519702"/>
                    <a:pt x="408598" y="519702"/>
                  </a:cubicBezTo>
                  <a:lnTo>
                    <a:pt x="5424079" y="519702"/>
                  </a:lnTo>
                  <a:cubicBezTo>
                    <a:pt x="5561201" y="519702"/>
                    <a:pt x="5682097" y="450227"/>
                    <a:pt x="5753486" y="344557"/>
                  </a:cubicBezTo>
                  <a:lnTo>
                    <a:pt x="5788757" y="27957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91" name="Google Shape;2891;p16"/>
          <p:cNvGrpSpPr/>
          <p:nvPr/>
        </p:nvGrpSpPr>
        <p:grpSpPr>
          <a:xfrm rot="-5400000" flipH="1">
            <a:off x="-165452" y="110500"/>
            <a:ext cx="1511941" cy="1602344"/>
            <a:chOff x="2032969" y="864182"/>
            <a:chExt cx="4314900" cy="4572900"/>
          </a:xfrm>
        </p:grpSpPr>
        <p:sp>
          <p:nvSpPr>
            <p:cNvPr id="2892" name="Google Shape;2892;p16"/>
            <p:cNvSpPr/>
            <p:nvPr/>
          </p:nvSpPr>
          <p:spPr>
            <a:xfrm rot="-2830053">
              <a:off x="1411304" y="2785182"/>
              <a:ext cx="5558230"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93" name="Google Shape;2893;p16"/>
            <p:cNvSpPr/>
            <p:nvPr/>
          </p:nvSpPr>
          <p:spPr>
            <a:xfrm rot="-2827716">
              <a:off x="1347693" y="2816223"/>
              <a:ext cx="5536567" cy="509927"/>
            </a:xfrm>
            <a:custGeom>
              <a:avLst/>
              <a:gdLst/>
              <a:ahLst/>
              <a:cxnLst/>
              <a:rect l="l" t="t" r="r" b="b"/>
              <a:pathLst>
                <a:path w="5539459" h="510193" extrusionOk="0">
                  <a:moveTo>
                    <a:pt x="5432423" y="107037"/>
                  </a:moveTo>
                  <a:cubicBezTo>
                    <a:pt x="5498556" y="173170"/>
                    <a:pt x="5539459" y="264531"/>
                    <a:pt x="5539459" y="365446"/>
                  </a:cubicBezTo>
                  <a:cubicBezTo>
                    <a:pt x="5539459" y="415903"/>
                    <a:pt x="5529233" y="463972"/>
                    <a:pt x="5510741" y="507694"/>
                  </a:cubicBezTo>
                  <a:lnTo>
                    <a:pt x="5509384" y="510193"/>
                  </a:lnTo>
                  <a:lnTo>
                    <a:pt x="5520689" y="473773"/>
                  </a:lnTo>
                  <a:cubicBezTo>
                    <a:pt x="5525558" y="449984"/>
                    <a:pt x="5528114" y="425352"/>
                    <a:pt x="5528114" y="400124"/>
                  </a:cubicBezTo>
                  <a:cubicBezTo>
                    <a:pt x="5528114" y="198293"/>
                    <a:pt x="5364500" y="34678"/>
                    <a:pt x="5162669" y="34678"/>
                  </a:cubicBezTo>
                  <a:lnTo>
                    <a:pt x="335370" y="34678"/>
                  </a:lnTo>
                  <a:cubicBezTo>
                    <a:pt x="209226" y="34678"/>
                    <a:pt x="98010" y="98590"/>
                    <a:pt x="32337" y="195800"/>
                  </a:cubicBezTo>
                  <a:lnTo>
                    <a:pt x="0" y="255375"/>
                  </a:lnTo>
                  <a:lnTo>
                    <a:pt x="9988" y="223198"/>
                  </a:lnTo>
                  <a:cubicBezTo>
                    <a:pt x="65466" y="92034"/>
                    <a:pt x="195342" y="1"/>
                    <a:pt x="346715" y="0"/>
                  </a:cubicBezTo>
                  <a:lnTo>
                    <a:pt x="5174015" y="1"/>
                  </a:lnTo>
                  <a:cubicBezTo>
                    <a:pt x="5274930" y="1"/>
                    <a:pt x="5366291" y="40905"/>
                    <a:pt x="5432423"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94" name="Google Shape;2894;p16"/>
            <p:cNvSpPr/>
            <p:nvPr/>
          </p:nvSpPr>
          <p:spPr>
            <a:xfrm rot="-2827716">
              <a:off x="1500345" y="2976459"/>
              <a:ext cx="5536567" cy="509927"/>
            </a:xfrm>
            <a:custGeom>
              <a:avLst/>
              <a:gdLst/>
              <a:ahLst/>
              <a:cxnLst/>
              <a:rect l="l" t="t" r="r" b="b"/>
              <a:pathLst>
                <a:path w="5539459" h="510193" extrusionOk="0">
                  <a:moveTo>
                    <a:pt x="5539459" y="254818"/>
                  </a:moveTo>
                  <a:lnTo>
                    <a:pt x="5529471" y="286996"/>
                  </a:lnTo>
                  <a:cubicBezTo>
                    <a:pt x="5473993" y="418159"/>
                    <a:pt x="5344117" y="510193"/>
                    <a:pt x="5192744" y="510193"/>
                  </a:cubicBezTo>
                  <a:lnTo>
                    <a:pt x="365445" y="510193"/>
                  </a:lnTo>
                  <a:cubicBezTo>
                    <a:pt x="163616" y="510193"/>
                    <a:pt x="0" y="346578"/>
                    <a:pt x="0" y="144749"/>
                  </a:cubicBezTo>
                  <a:cubicBezTo>
                    <a:pt x="0" y="94291"/>
                    <a:pt x="10226" y="46222"/>
                    <a:pt x="28718" y="2500"/>
                  </a:cubicBezTo>
                  <a:lnTo>
                    <a:pt x="30075" y="0"/>
                  </a:lnTo>
                  <a:lnTo>
                    <a:pt x="18770" y="36421"/>
                  </a:lnTo>
                  <a:cubicBezTo>
                    <a:pt x="13902" y="60210"/>
                    <a:pt x="11345" y="84842"/>
                    <a:pt x="11345" y="110071"/>
                  </a:cubicBezTo>
                  <a:cubicBezTo>
                    <a:pt x="11345" y="311900"/>
                    <a:pt x="174961" y="475516"/>
                    <a:pt x="376790" y="475515"/>
                  </a:cubicBezTo>
                  <a:lnTo>
                    <a:pt x="5204090" y="475515"/>
                  </a:lnTo>
                  <a:cubicBezTo>
                    <a:pt x="5330233" y="475515"/>
                    <a:pt x="5441449" y="411603"/>
                    <a:pt x="5507122" y="314394"/>
                  </a:cubicBezTo>
                  <a:lnTo>
                    <a:pt x="5539459"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95" name="Google Shape;2895;p16"/>
          <p:cNvGrpSpPr/>
          <p:nvPr/>
        </p:nvGrpSpPr>
        <p:grpSpPr>
          <a:xfrm rot="-5400000" flipH="1">
            <a:off x="276121" y="1162463"/>
            <a:ext cx="1541480" cy="1634090"/>
            <a:chOff x="5255762" y="2121228"/>
            <a:chExt cx="4399200" cy="4663500"/>
          </a:xfrm>
        </p:grpSpPr>
        <p:sp>
          <p:nvSpPr>
            <p:cNvPr id="2896" name="Google Shape;2896;p16"/>
            <p:cNvSpPr/>
            <p:nvPr/>
          </p:nvSpPr>
          <p:spPr>
            <a:xfrm rot="-2829916">
              <a:off x="4614371" y="4087528"/>
              <a:ext cx="5681983" cy="730899"/>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97" name="Google Shape;2897;p16"/>
            <p:cNvSpPr/>
            <p:nvPr/>
          </p:nvSpPr>
          <p:spPr>
            <a:xfrm rot="-2827716">
              <a:off x="4550710" y="4118522"/>
              <a:ext cx="5660315" cy="509927"/>
            </a:xfrm>
            <a:custGeom>
              <a:avLst/>
              <a:gdLst/>
              <a:ahLst/>
              <a:cxnLst/>
              <a:rect l="l" t="t" r="r" b="b"/>
              <a:pathLst>
                <a:path w="5663271" h="510193" extrusionOk="0">
                  <a:moveTo>
                    <a:pt x="5556235" y="107036"/>
                  </a:moveTo>
                  <a:cubicBezTo>
                    <a:pt x="5622367" y="173169"/>
                    <a:pt x="5663271" y="264530"/>
                    <a:pt x="5663271" y="365444"/>
                  </a:cubicBezTo>
                  <a:cubicBezTo>
                    <a:pt x="5663271" y="415902"/>
                    <a:pt x="5653045" y="463971"/>
                    <a:pt x="5634553" y="507693"/>
                  </a:cubicBezTo>
                  <a:lnTo>
                    <a:pt x="5633195" y="510193"/>
                  </a:lnTo>
                  <a:lnTo>
                    <a:pt x="5644501" y="473772"/>
                  </a:lnTo>
                  <a:cubicBezTo>
                    <a:pt x="5649369" y="449982"/>
                    <a:pt x="5651925" y="425351"/>
                    <a:pt x="5651925" y="400122"/>
                  </a:cubicBezTo>
                  <a:cubicBezTo>
                    <a:pt x="5651926" y="198292"/>
                    <a:pt x="5488311" y="34678"/>
                    <a:pt x="5286481" y="34677"/>
                  </a:cubicBezTo>
                  <a:lnTo>
                    <a:pt x="335370" y="34677"/>
                  </a:lnTo>
                  <a:cubicBezTo>
                    <a:pt x="209226" y="34677"/>
                    <a:pt x="98010" y="98589"/>
                    <a:pt x="32337" y="195798"/>
                  </a:cubicBezTo>
                  <a:lnTo>
                    <a:pt x="0" y="255374"/>
                  </a:lnTo>
                  <a:lnTo>
                    <a:pt x="9988" y="223197"/>
                  </a:lnTo>
                  <a:cubicBezTo>
                    <a:pt x="65466" y="92033"/>
                    <a:pt x="195343" y="-1"/>
                    <a:pt x="346715" y="0"/>
                  </a:cubicBezTo>
                  <a:lnTo>
                    <a:pt x="5297827" y="0"/>
                  </a:lnTo>
                  <a:cubicBezTo>
                    <a:pt x="5398741" y="0"/>
                    <a:pt x="5490103" y="40904"/>
                    <a:pt x="555623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98" name="Google Shape;2898;p16"/>
            <p:cNvSpPr/>
            <p:nvPr/>
          </p:nvSpPr>
          <p:spPr>
            <a:xfrm rot="-2827716">
              <a:off x="4703362" y="4278757"/>
              <a:ext cx="5660314" cy="509928"/>
            </a:xfrm>
            <a:custGeom>
              <a:avLst/>
              <a:gdLst/>
              <a:ahLst/>
              <a:cxnLst/>
              <a:rect l="l" t="t" r="r" b="b"/>
              <a:pathLst>
                <a:path w="5663270" h="510194" extrusionOk="0">
                  <a:moveTo>
                    <a:pt x="5663270" y="254819"/>
                  </a:moveTo>
                  <a:lnTo>
                    <a:pt x="5653283" y="286996"/>
                  </a:lnTo>
                  <a:cubicBezTo>
                    <a:pt x="5597805" y="418160"/>
                    <a:pt x="5467928" y="510193"/>
                    <a:pt x="5316556" y="510193"/>
                  </a:cubicBezTo>
                  <a:lnTo>
                    <a:pt x="365445" y="510194"/>
                  </a:lnTo>
                  <a:cubicBezTo>
                    <a:pt x="163615" y="510194"/>
                    <a:pt x="0" y="346579"/>
                    <a:pt x="0" y="144749"/>
                  </a:cubicBezTo>
                  <a:cubicBezTo>
                    <a:pt x="0" y="94291"/>
                    <a:pt x="10226" y="46222"/>
                    <a:pt x="28718" y="2501"/>
                  </a:cubicBezTo>
                  <a:lnTo>
                    <a:pt x="30075" y="0"/>
                  </a:lnTo>
                  <a:lnTo>
                    <a:pt x="18770" y="36421"/>
                  </a:lnTo>
                  <a:cubicBezTo>
                    <a:pt x="13901" y="60210"/>
                    <a:pt x="11345" y="84843"/>
                    <a:pt x="11345" y="110071"/>
                  </a:cubicBezTo>
                  <a:cubicBezTo>
                    <a:pt x="11345" y="311901"/>
                    <a:pt x="174960" y="475516"/>
                    <a:pt x="376790" y="475516"/>
                  </a:cubicBezTo>
                  <a:lnTo>
                    <a:pt x="5327901" y="475516"/>
                  </a:lnTo>
                  <a:cubicBezTo>
                    <a:pt x="5454045" y="475516"/>
                    <a:pt x="5565261" y="411604"/>
                    <a:pt x="5630934" y="314394"/>
                  </a:cubicBezTo>
                  <a:lnTo>
                    <a:pt x="5663270" y="25481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99" name="Google Shape;2899;p16"/>
          <p:cNvGrpSpPr/>
          <p:nvPr/>
        </p:nvGrpSpPr>
        <p:grpSpPr>
          <a:xfrm rot="-5400000" flipH="1">
            <a:off x="-286335" y="2261057"/>
            <a:ext cx="1677610" cy="1780628"/>
            <a:chOff x="3346366" y="66264"/>
            <a:chExt cx="4787701" cy="5081700"/>
          </a:xfrm>
        </p:grpSpPr>
        <p:sp>
          <p:nvSpPr>
            <p:cNvPr id="2900" name="Google Shape;2900;p16"/>
            <p:cNvSpPr/>
            <p:nvPr/>
          </p:nvSpPr>
          <p:spPr>
            <a:xfrm rot="-2830000">
              <a:off x="2620494" y="2234983"/>
              <a:ext cx="6239445" cy="744262"/>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1" name="Google Shape;2901;p16"/>
            <p:cNvSpPr/>
            <p:nvPr/>
          </p:nvSpPr>
          <p:spPr>
            <a:xfrm rot="-2827716">
              <a:off x="2494786" y="2293359"/>
              <a:ext cx="6236242" cy="396002"/>
            </a:xfrm>
            <a:custGeom>
              <a:avLst/>
              <a:gdLst/>
              <a:ahLst/>
              <a:cxnLst/>
              <a:rect l="l" t="t" r="r" b="b"/>
              <a:pathLst>
                <a:path w="6239499" h="396209" extrusionOk="0">
                  <a:moveTo>
                    <a:pt x="6130512" y="108986"/>
                  </a:moveTo>
                  <a:cubicBezTo>
                    <a:pt x="6197850" y="176324"/>
                    <a:pt x="6239499" y="269349"/>
                    <a:pt x="6239499" y="372103"/>
                  </a:cubicBezTo>
                  <a:lnTo>
                    <a:pt x="6237069" y="396209"/>
                  </a:lnTo>
                  <a:lnTo>
                    <a:pt x="6230613" y="332172"/>
                  </a:lnTo>
                  <a:cubicBezTo>
                    <a:pt x="6195916" y="162611"/>
                    <a:pt x="6045889" y="35061"/>
                    <a:pt x="5866071" y="35061"/>
                  </a:cubicBezTo>
                  <a:lnTo>
                    <a:pt x="370776" y="35061"/>
                  </a:lnTo>
                  <a:cubicBezTo>
                    <a:pt x="190959" y="35061"/>
                    <a:pt x="40932" y="162611"/>
                    <a:pt x="6235" y="332172"/>
                  </a:cubicBezTo>
                  <a:lnTo>
                    <a:pt x="1105" y="383057"/>
                  </a:lnTo>
                  <a:lnTo>
                    <a:pt x="1" y="372102"/>
                  </a:lnTo>
                  <a:cubicBezTo>
                    <a:pt x="0" y="166596"/>
                    <a:pt x="166597" y="0"/>
                    <a:pt x="372102" y="0"/>
                  </a:cubicBezTo>
                  <a:lnTo>
                    <a:pt x="5867397" y="0"/>
                  </a:lnTo>
                  <a:cubicBezTo>
                    <a:pt x="5970150" y="0"/>
                    <a:pt x="6063175" y="41649"/>
                    <a:pt x="6130512" y="10898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2" name="Google Shape;2902;p16"/>
            <p:cNvSpPr/>
            <p:nvPr/>
          </p:nvSpPr>
          <p:spPr>
            <a:xfrm rot="-2827716">
              <a:off x="2746442" y="2526408"/>
              <a:ext cx="6236241" cy="396002"/>
            </a:xfrm>
            <a:custGeom>
              <a:avLst/>
              <a:gdLst/>
              <a:ahLst/>
              <a:cxnLst/>
              <a:rect l="l" t="t" r="r" b="b"/>
              <a:pathLst>
                <a:path w="6239498" h="396209" extrusionOk="0">
                  <a:moveTo>
                    <a:pt x="6238394" y="13152"/>
                  </a:moveTo>
                  <a:lnTo>
                    <a:pt x="6239498" y="24106"/>
                  </a:lnTo>
                  <a:cubicBezTo>
                    <a:pt x="6239498" y="229612"/>
                    <a:pt x="6072902" y="396208"/>
                    <a:pt x="5867396" y="396209"/>
                  </a:cubicBezTo>
                  <a:lnTo>
                    <a:pt x="372102" y="396208"/>
                  </a:lnTo>
                  <a:cubicBezTo>
                    <a:pt x="166596" y="396208"/>
                    <a:pt x="0" y="229612"/>
                    <a:pt x="0" y="24106"/>
                  </a:cubicBezTo>
                  <a:lnTo>
                    <a:pt x="2430" y="0"/>
                  </a:lnTo>
                  <a:lnTo>
                    <a:pt x="8886" y="64036"/>
                  </a:lnTo>
                  <a:cubicBezTo>
                    <a:pt x="43583" y="233597"/>
                    <a:pt x="193610" y="361147"/>
                    <a:pt x="373427" y="361147"/>
                  </a:cubicBezTo>
                  <a:lnTo>
                    <a:pt x="5868722" y="361148"/>
                  </a:lnTo>
                  <a:cubicBezTo>
                    <a:pt x="6048540" y="361147"/>
                    <a:pt x="6198567" y="233597"/>
                    <a:pt x="6233264" y="64037"/>
                  </a:cubicBezTo>
                  <a:lnTo>
                    <a:pt x="6238394"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03" name="Google Shape;2903;p16"/>
          <p:cNvGrpSpPr/>
          <p:nvPr/>
        </p:nvGrpSpPr>
        <p:grpSpPr>
          <a:xfrm rot="-5400000" flipH="1">
            <a:off x="115170" y="2402268"/>
            <a:ext cx="1819838" cy="1934418"/>
            <a:chOff x="3765864" y="1195612"/>
            <a:chExt cx="5193601" cy="5520600"/>
          </a:xfrm>
        </p:grpSpPr>
        <p:sp>
          <p:nvSpPr>
            <p:cNvPr id="2904" name="Google Shape;2904;p16"/>
            <p:cNvSpPr/>
            <p:nvPr/>
          </p:nvSpPr>
          <p:spPr>
            <a:xfrm rot="-2830008">
              <a:off x="2937359" y="3590462"/>
              <a:ext cx="6850611"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5" name="Google Shape;2905;p16"/>
            <p:cNvSpPr/>
            <p:nvPr/>
          </p:nvSpPr>
          <p:spPr>
            <a:xfrm rot="-2827716">
              <a:off x="2814227" y="3648150"/>
              <a:ext cx="6847034" cy="389347"/>
            </a:xfrm>
            <a:custGeom>
              <a:avLst/>
              <a:gdLst/>
              <a:ahLst/>
              <a:cxnLst/>
              <a:rect l="l" t="t" r="r" b="b"/>
              <a:pathLst>
                <a:path w="6850610" h="389550" extrusionOk="0">
                  <a:moveTo>
                    <a:pt x="6743574" y="107037"/>
                  </a:moveTo>
                  <a:cubicBezTo>
                    <a:pt x="6809707" y="173170"/>
                    <a:pt x="6850610" y="264531"/>
                    <a:pt x="6850610" y="365445"/>
                  </a:cubicBezTo>
                  <a:lnTo>
                    <a:pt x="6848180" y="389550"/>
                  </a:lnTo>
                  <a:lnTo>
                    <a:pt x="6841860" y="326857"/>
                  </a:lnTo>
                  <a:cubicBezTo>
                    <a:pt x="6807784" y="160330"/>
                    <a:pt x="6660442" y="35062"/>
                    <a:pt x="6483840" y="35062"/>
                  </a:cubicBezTo>
                  <a:lnTo>
                    <a:pt x="364120" y="35061"/>
                  </a:lnTo>
                  <a:cubicBezTo>
                    <a:pt x="187518" y="35062"/>
                    <a:pt x="40175" y="160329"/>
                    <a:pt x="6099" y="326857"/>
                  </a:cubicBezTo>
                  <a:lnTo>
                    <a:pt x="1105" y="376401"/>
                  </a:lnTo>
                  <a:lnTo>
                    <a:pt x="0" y="365446"/>
                  </a:lnTo>
                  <a:cubicBezTo>
                    <a:pt x="0" y="163616"/>
                    <a:pt x="163615" y="1"/>
                    <a:pt x="365445" y="0"/>
                  </a:cubicBezTo>
                  <a:lnTo>
                    <a:pt x="6485166" y="1"/>
                  </a:lnTo>
                  <a:cubicBezTo>
                    <a:pt x="6586081" y="1"/>
                    <a:pt x="6677442" y="40905"/>
                    <a:pt x="6743574"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6" name="Google Shape;2906;p16"/>
            <p:cNvSpPr/>
            <p:nvPr/>
          </p:nvSpPr>
          <p:spPr>
            <a:xfrm rot="-2827716">
              <a:off x="3061003" y="3876675"/>
              <a:ext cx="6847033" cy="389348"/>
            </a:xfrm>
            <a:custGeom>
              <a:avLst/>
              <a:gdLst/>
              <a:ahLst/>
              <a:cxnLst/>
              <a:rect l="l" t="t" r="r" b="b"/>
              <a:pathLst>
                <a:path w="6850609" h="389551" extrusionOk="0">
                  <a:moveTo>
                    <a:pt x="6849505" y="13149"/>
                  </a:moveTo>
                  <a:lnTo>
                    <a:pt x="6850609" y="24105"/>
                  </a:lnTo>
                  <a:cubicBezTo>
                    <a:pt x="6850609" y="225936"/>
                    <a:pt x="6686995" y="389551"/>
                    <a:pt x="6485165" y="389550"/>
                  </a:cubicBezTo>
                  <a:lnTo>
                    <a:pt x="365445" y="389551"/>
                  </a:lnTo>
                  <a:cubicBezTo>
                    <a:pt x="163615" y="389551"/>
                    <a:pt x="0" y="225936"/>
                    <a:pt x="0" y="24106"/>
                  </a:cubicBezTo>
                  <a:lnTo>
                    <a:pt x="2430" y="0"/>
                  </a:lnTo>
                  <a:lnTo>
                    <a:pt x="8750" y="62695"/>
                  </a:lnTo>
                  <a:cubicBezTo>
                    <a:pt x="42826" y="229222"/>
                    <a:pt x="190169" y="354490"/>
                    <a:pt x="366771" y="354490"/>
                  </a:cubicBezTo>
                  <a:lnTo>
                    <a:pt x="6486491" y="354489"/>
                  </a:lnTo>
                  <a:cubicBezTo>
                    <a:pt x="6663092" y="354490"/>
                    <a:pt x="6810434" y="229222"/>
                    <a:pt x="6844510" y="62694"/>
                  </a:cubicBezTo>
                  <a:lnTo>
                    <a:pt x="6849505" y="1314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07" name="Google Shape;2907;p16"/>
          <p:cNvGrpSpPr/>
          <p:nvPr/>
        </p:nvGrpSpPr>
        <p:grpSpPr>
          <a:xfrm rot="-5400000" flipH="1">
            <a:off x="143229" y="2781334"/>
            <a:ext cx="1539986" cy="1631147"/>
            <a:chOff x="5031721" y="1309109"/>
            <a:chExt cx="4394938" cy="4655100"/>
          </a:xfrm>
        </p:grpSpPr>
        <p:sp>
          <p:nvSpPr>
            <p:cNvPr id="2908" name="Google Shape;2908;p16"/>
            <p:cNvSpPr/>
            <p:nvPr/>
          </p:nvSpPr>
          <p:spPr>
            <a:xfrm rot="-2830055">
              <a:off x="4392113" y="3271209"/>
              <a:ext cx="5670316"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9" name="Google Shape;2909;p16"/>
            <p:cNvSpPr/>
            <p:nvPr/>
          </p:nvSpPr>
          <p:spPr>
            <a:xfrm rot="-2827716">
              <a:off x="4288978" y="3321658"/>
              <a:ext cx="5662529" cy="442790"/>
            </a:xfrm>
            <a:custGeom>
              <a:avLst/>
              <a:gdLst/>
              <a:ahLst/>
              <a:cxnLst/>
              <a:rect l="l" t="t" r="r" b="b"/>
              <a:pathLst>
                <a:path w="5665486" h="443021" extrusionOk="0">
                  <a:moveTo>
                    <a:pt x="5563222" y="107036"/>
                  </a:moveTo>
                  <a:cubicBezTo>
                    <a:pt x="5612821" y="156635"/>
                    <a:pt x="5648229" y="220426"/>
                    <a:pt x="5662834" y="291795"/>
                  </a:cubicBezTo>
                  <a:lnTo>
                    <a:pt x="5665486" y="318110"/>
                  </a:lnTo>
                  <a:lnTo>
                    <a:pt x="5645411" y="253438"/>
                  </a:lnTo>
                  <a:cubicBezTo>
                    <a:pt x="5589934" y="122275"/>
                    <a:pt x="5460057" y="30240"/>
                    <a:pt x="5308685" y="30241"/>
                  </a:cubicBezTo>
                  <a:lnTo>
                    <a:pt x="369317" y="30242"/>
                  </a:lnTo>
                  <a:cubicBezTo>
                    <a:pt x="167487" y="30242"/>
                    <a:pt x="3872" y="193856"/>
                    <a:pt x="3872" y="395686"/>
                  </a:cubicBezTo>
                  <a:lnTo>
                    <a:pt x="8643" y="443021"/>
                  </a:lnTo>
                  <a:lnTo>
                    <a:pt x="7425" y="439096"/>
                  </a:lnTo>
                  <a:cubicBezTo>
                    <a:pt x="2557" y="415306"/>
                    <a:pt x="0" y="390674"/>
                    <a:pt x="0" y="365445"/>
                  </a:cubicBezTo>
                  <a:cubicBezTo>
                    <a:pt x="0" y="163615"/>
                    <a:pt x="163615" y="0"/>
                    <a:pt x="365446" y="0"/>
                  </a:cubicBezTo>
                  <a:lnTo>
                    <a:pt x="5304813" y="0"/>
                  </a:lnTo>
                  <a:cubicBezTo>
                    <a:pt x="5405728" y="0"/>
                    <a:pt x="5497090" y="40904"/>
                    <a:pt x="556322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0" name="Google Shape;2910;p16"/>
            <p:cNvSpPr/>
            <p:nvPr/>
          </p:nvSpPr>
          <p:spPr>
            <a:xfrm rot="-2827716">
              <a:off x="4506872" y="3510328"/>
              <a:ext cx="5662530" cy="442790"/>
            </a:xfrm>
            <a:custGeom>
              <a:avLst/>
              <a:gdLst/>
              <a:ahLst/>
              <a:cxnLst/>
              <a:rect l="l" t="t" r="r" b="b"/>
              <a:pathLst>
                <a:path w="5665487" h="443021" extrusionOk="0">
                  <a:moveTo>
                    <a:pt x="5656843" y="0"/>
                  </a:moveTo>
                  <a:lnTo>
                    <a:pt x="5658062" y="3926"/>
                  </a:lnTo>
                  <a:cubicBezTo>
                    <a:pt x="5662930" y="27716"/>
                    <a:pt x="5665487" y="52348"/>
                    <a:pt x="5665487" y="77576"/>
                  </a:cubicBezTo>
                  <a:cubicBezTo>
                    <a:pt x="5665487" y="279406"/>
                    <a:pt x="5501871" y="443021"/>
                    <a:pt x="5300042" y="443020"/>
                  </a:cubicBezTo>
                  <a:lnTo>
                    <a:pt x="360674" y="443021"/>
                  </a:lnTo>
                  <a:cubicBezTo>
                    <a:pt x="184073" y="443021"/>
                    <a:pt x="36730" y="317754"/>
                    <a:pt x="2653" y="151227"/>
                  </a:cubicBezTo>
                  <a:lnTo>
                    <a:pt x="0" y="124911"/>
                  </a:lnTo>
                  <a:lnTo>
                    <a:pt x="20076" y="189583"/>
                  </a:lnTo>
                  <a:cubicBezTo>
                    <a:pt x="75554" y="320747"/>
                    <a:pt x="205430" y="412780"/>
                    <a:pt x="356803" y="412780"/>
                  </a:cubicBezTo>
                  <a:lnTo>
                    <a:pt x="5296170" y="412779"/>
                  </a:lnTo>
                  <a:cubicBezTo>
                    <a:pt x="5498000" y="412780"/>
                    <a:pt x="5661616" y="249165"/>
                    <a:pt x="5661615" y="47335"/>
                  </a:cubicBezTo>
                  <a:lnTo>
                    <a:pt x="5656843" y="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11" name="Google Shape;2911;p16"/>
          <p:cNvGrpSpPr/>
          <p:nvPr/>
        </p:nvGrpSpPr>
        <p:grpSpPr>
          <a:xfrm rot="-5400000" flipH="1">
            <a:off x="477534" y="1809682"/>
            <a:ext cx="1398201" cy="1479669"/>
            <a:chOff x="7086948" y="2711938"/>
            <a:chExt cx="3990300" cy="4222800"/>
          </a:xfrm>
        </p:grpSpPr>
        <p:sp>
          <p:nvSpPr>
            <p:cNvPr id="2912" name="Google Shape;2912;p16"/>
            <p:cNvSpPr/>
            <p:nvPr/>
          </p:nvSpPr>
          <p:spPr>
            <a:xfrm rot="-2830071">
              <a:off x="6541696" y="4457889"/>
              <a:ext cx="5080804"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3" name="Google Shape;2913;p16"/>
            <p:cNvSpPr/>
            <p:nvPr/>
          </p:nvSpPr>
          <p:spPr>
            <a:xfrm rot="-2827716">
              <a:off x="6477943" y="4488751"/>
              <a:ext cx="5059349" cy="509926"/>
            </a:xfrm>
            <a:custGeom>
              <a:avLst/>
              <a:gdLst/>
              <a:ahLst/>
              <a:cxnLst/>
              <a:rect l="l" t="t" r="r" b="b"/>
              <a:pathLst>
                <a:path w="5061991" h="510192" extrusionOk="0">
                  <a:moveTo>
                    <a:pt x="4954955" y="107036"/>
                  </a:moveTo>
                  <a:cubicBezTo>
                    <a:pt x="5021087" y="173169"/>
                    <a:pt x="5061991" y="264531"/>
                    <a:pt x="5061991" y="365445"/>
                  </a:cubicBezTo>
                  <a:cubicBezTo>
                    <a:pt x="5061991" y="415903"/>
                    <a:pt x="5051765" y="463972"/>
                    <a:pt x="5033272" y="507693"/>
                  </a:cubicBezTo>
                  <a:lnTo>
                    <a:pt x="5031916" y="510192"/>
                  </a:lnTo>
                  <a:lnTo>
                    <a:pt x="5043221" y="473773"/>
                  </a:lnTo>
                  <a:cubicBezTo>
                    <a:pt x="5048089" y="449983"/>
                    <a:pt x="5050646" y="425352"/>
                    <a:pt x="5050646" y="400123"/>
                  </a:cubicBezTo>
                  <a:cubicBezTo>
                    <a:pt x="5050646" y="198293"/>
                    <a:pt x="4887031" y="34678"/>
                    <a:pt x="4685200" y="34678"/>
                  </a:cubicBezTo>
                  <a:lnTo>
                    <a:pt x="335370" y="34678"/>
                  </a:lnTo>
                  <a:cubicBezTo>
                    <a:pt x="209226" y="34678"/>
                    <a:pt x="98010" y="98590"/>
                    <a:pt x="32336" y="195799"/>
                  </a:cubicBezTo>
                  <a:lnTo>
                    <a:pt x="0" y="255374"/>
                  </a:lnTo>
                  <a:lnTo>
                    <a:pt x="9988" y="223197"/>
                  </a:lnTo>
                  <a:cubicBezTo>
                    <a:pt x="65466" y="92034"/>
                    <a:pt x="195342" y="0"/>
                    <a:pt x="346715" y="0"/>
                  </a:cubicBezTo>
                  <a:lnTo>
                    <a:pt x="4696545" y="1"/>
                  </a:lnTo>
                  <a:cubicBezTo>
                    <a:pt x="4797461" y="1"/>
                    <a:pt x="4888822" y="40904"/>
                    <a:pt x="495495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4" name="Google Shape;2914;p16"/>
            <p:cNvSpPr/>
            <p:nvPr/>
          </p:nvSpPr>
          <p:spPr>
            <a:xfrm rot="-2827716">
              <a:off x="6630593" y="4648986"/>
              <a:ext cx="5059350" cy="509928"/>
            </a:xfrm>
            <a:custGeom>
              <a:avLst/>
              <a:gdLst/>
              <a:ahLst/>
              <a:cxnLst/>
              <a:rect l="l" t="t" r="r" b="b"/>
              <a:pathLst>
                <a:path w="5061992" h="510194" extrusionOk="0">
                  <a:moveTo>
                    <a:pt x="5061992" y="254818"/>
                  </a:moveTo>
                  <a:lnTo>
                    <a:pt x="5052003" y="286996"/>
                  </a:lnTo>
                  <a:cubicBezTo>
                    <a:pt x="4996525" y="418160"/>
                    <a:pt x="4866649" y="510193"/>
                    <a:pt x="4715276" y="510194"/>
                  </a:cubicBezTo>
                  <a:lnTo>
                    <a:pt x="365445" y="510194"/>
                  </a:lnTo>
                  <a:cubicBezTo>
                    <a:pt x="163616" y="510194"/>
                    <a:pt x="0" y="346579"/>
                    <a:pt x="1" y="144749"/>
                  </a:cubicBezTo>
                  <a:cubicBezTo>
                    <a:pt x="1" y="94292"/>
                    <a:pt x="10227" y="46223"/>
                    <a:pt x="28719" y="2501"/>
                  </a:cubicBezTo>
                  <a:lnTo>
                    <a:pt x="30076" y="0"/>
                  </a:lnTo>
                  <a:lnTo>
                    <a:pt x="18771" y="36422"/>
                  </a:lnTo>
                  <a:cubicBezTo>
                    <a:pt x="13902" y="60211"/>
                    <a:pt x="11346" y="84843"/>
                    <a:pt x="11346" y="110072"/>
                  </a:cubicBezTo>
                  <a:cubicBezTo>
                    <a:pt x="11345" y="311901"/>
                    <a:pt x="174961" y="475517"/>
                    <a:pt x="376790" y="475516"/>
                  </a:cubicBezTo>
                  <a:lnTo>
                    <a:pt x="4726622" y="475516"/>
                  </a:lnTo>
                  <a:cubicBezTo>
                    <a:pt x="4852765" y="475516"/>
                    <a:pt x="4963982" y="411604"/>
                    <a:pt x="5029655" y="314395"/>
                  </a:cubicBezTo>
                  <a:lnTo>
                    <a:pt x="5061992"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15" name="Google Shape;2915;p16"/>
          <p:cNvGrpSpPr/>
          <p:nvPr/>
        </p:nvGrpSpPr>
        <p:grpSpPr>
          <a:xfrm rot="-5400000" flipH="1">
            <a:off x="-428640" y="2326184"/>
            <a:ext cx="1542363" cy="1633144"/>
            <a:chOff x="905180" y="112533"/>
            <a:chExt cx="4401720" cy="4660800"/>
          </a:xfrm>
        </p:grpSpPr>
        <p:sp>
          <p:nvSpPr>
            <p:cNvPr id="2916" name="Google Shape;2916;p16"/>
            <p:cNvSpPr/>
            <p:nvPr/>
          </p:nvSpPr>
          <p:spPr>
            <a:xfrm rot="-2829934">
              <a:off x="271998" y="2070056"/>
              <a:ext cx="5664365" cy="745754"/>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7" name="Google Shape;2917;p16"/>
            <p:cNvSpPr/>
            <p:nvPr/>
          </p:nvSpPr>
          <p:spPr>
            <a:xfrm rot="-2827716">
              <a:off x="404987" y="2361893"/>
              <a:ext cx="5661343" cy="396733"/>
            </a:xfrm>
            <a:custGeom>
              <a:avLst/>
              <a:gdLst/>
              <a:ahLst/>
              <a:cxnLst/>
              <a:rect l="l" t="t" r="r" b="b"/>
              <a:pathLst>
                <a:path w="5664300" h="396940" extrusionOk="0">
                  <a:moveTo>
                    <a:pt x="5663198" y="13201"/>
                  </a:moveTo>
                  <a:lnTo>
                    <a:pt x="5664300" y="24132"/>
                  </a:lnTo>
                  <a:cubicBezTo>
                    <a:pt x="5664300" y="230029"/>
                    <a:pt x="5497388" y="396940"/>
                    <a:pt x="5291491" y="396940"/>
                  </a:cubicBezTo>
                  <a:lnTo>
                    <a:pt x="372808" y="396940"/>
                  </a:lnTo>
                  <a:cubicBezTo>
                    <a:pt x="166912" y="396940"/>
                    <a:pt x="1" y="230028"/>
                    <a:pt x="0" y="24132"/>
                  </a:cubicBezTo>
                  <a:lnTo>
                    <a:pt x="2433" y="0"/>
                  </a:lnTo>
                  <a:lnTo>
                    <a:pt x="8905" y="64205"/>
                  </a:lnTo>
                  <a:cubicBezTo>
                    <a:pt x="43668" y="234087"/>
                    <a:pt x="193980" y="361878"/>
                    <a:pt x="374138" y="361879"/>
                  </a:cubicBezTo>
                  <a:lnTo>
                    <a:pt x="5292822" y="361879"/>
                  </a:lnTo>
                  <a:cubicBezTo>
                    <a:pt x="5472981" y="361879"/>
                    <a:pt x="5623293" y="234087"/>
                    <a:pt x="5658056" y="64205"/>
                  </a:cubicBezTo>
                  <a:lnTo>
                    <a:pt x="5663198" y="13201"/>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18" name="Google Shape;2918;p16"/>
          <p:cNvGrpSpPr/>
          <p:nvPr/>
        </p:nvGrpSpPr>
        <p:grpSpPr>
          <a:xfrm rot="-5400000" flipH="1">
            <a:off x="-98379" y="2773621"/>
            <a:ext cx="1513994" cy="1603080"/>
            <a:chOff x="4789281" y="622548"/>
            <a:chExt cx="4320760" cy="4575000"/>
          </a:xfrm>
        </p:grpSpPr>
        <p:sp>
          <p:nvSpPr>
            <p:cNvPr id="2919" name="Google Shape;2919;p16"/>
            <p:cNvSpPr/>
            <p:nvPr/>
          </p:nvSpPr>
          <p:spPr>
            <a:xfrm rot="-2829984">
              <a:off x="4167184" y="2544598"/>
              <a:ext cx="5561198"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20" name="Google Shape;2920;p16"/>
            <p:cNvSpPr/>
            <p:nvPr/>
          </p:nvSpPr>
          <p:spPr>
            <a:xfrm rot="-2827716">
              <a:off x="4043638" y="2601761"/>
              <a:ext cx="5558206" cy="389373"/>
            </a:xfrm>
            <a:custGeom>
              <a:avLst/>
              <a:gdLst/>
              <a:ahLst/>
              <a:cxnLst/>
              <a:rect l="l" t="t" r="r" b="b"/>
              <a:pathLst>
                <a:path w="5561109" h="389576" extrusionOk="0">
                  <a:moveTo>
                    <a:pt x="5454073" y="107036"/>
                  </a:moveTo>
                  <a:cubicBezTo>
                    <a:pt x="5520206" y="173169"/>
                    <a:pt x="5561109" y="264530"/>
                    <a:pt x="5561109" y="365446"/>
                  </a:cubicBezTo>
                  <a:lnTo>
                    <a:pt x="5558677" y="389576"/>
                  </a:lnTo>
                  <a:lnTo>
                    <a:pt x="5552354" y="326857"/>
                  </a:lnTo>
                  <a:cubicBezTo>
                    <a:pt x="5518278" y="160330"/>
                    <a:pt x="5370936" y="35062"/>
                    <a:pt x="5194334" y="35062"/>
                  </a:cubicBezTo>
                  <a:lnTo>
                    <a:pt x="364115" y="35063"/>
                  </a:lnTo>
                  <a:cubicBezTo>
                    <a:pt x="187514" y="35062"/>
                    <a:pt x="40171" y="160330"/>
                    <a:pt x="6095" y="326857"/>
                  </a:cubicBezTo>
                  <a:lnTo>
                    <a:pt x="1103" y="376376"/>
                  </a:lnTo>
                  <a:lnTo>
                    <a:pt x="1" y="365445"/>
                  </a:lnTo>
                  <a:cubicBezTo>
                    <a:pt x="0" y="163616"/>
                    <a:pt x="163616" y="1"/>
                    <a:pt x="365446" y="1"/>
                  </a:cubicBezTo>
                  <a:lnTo>
                    <a:pt x="5195665" y="0"/>
                  </a:lnTo>
                  <a:cubicBezTo>
                    <a:pt x="5296580" y="0"/>
                    <a:pt x="5387941" y="40904"/>
                    <a:pt x="5454073"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21" name="Google Shape;2921;p16"/>
            <p:cNvSpPr/>
            <p:nvPr/>
          </p:nvSpPr>
          <p:spPr>
            <a:xfrm rot="-2827716">
              <a:off x="4297479" y="2830271"/>
              <a:ext cx="5558206" cy="389373"/>
            </a:xfrm>
            <a:custGeom>
              <a:avLst/>
              <a:gdLst/>
              <a:ahLst/>
              <a:cxnLst/>
              <a:rect l="l" t="t" r="r" b="b"/>
              <a:pathLst>
                <a:path w="5561109" h="389576" extrusionOk="0">
                  <a:moveTo>
                    <a:pt x="5560007" y="13200"/>
                  </a:moveTo>
                  <a:lnTo>
                    <a:pt x="5561109" y="24131"/>
                  </a:lnTo>
                  <a:cubicBezTo>
                    <a:pt x="5561109" y="225961"/>
                    <a:pt x="5397494" y="389576"/>
                    <a:pt x="5195663" y="389576"/>
                  </a:cubicBezTo>
                  <a:lnTo>
                    <a:pt x="365445" y="389576"/>
                  </a:lnTo>
                  <a:cubicBezTo>
                    <a:pt x="163615" y="389576"/>
                    <a:pt x="0" y="225961"/>
                    <a:pt x="0" y="24131"/>
                  </a:cubicBezTo>
                  <a:lnTo>
                    <a:pt x="2433" y="0"/>
                  </a:lnTo>
                  <a:lnTo>
                    <a:pt x="8755" y="62720"/>
                  </a:lnTo>
                  <a:cubicBezTo>
                    <a:pt x="42832" y="229247"/>
                    <a:pt x="190174" y="354515"/>
                    <a:pt x="366776" y="354515"/>
                  </a:cubicBezTo>
                  <a:lnTo>
                    <a:pt x="5196994" y="354515"/>
                  </a:lnTo>
                  <a:cubicBezTo>
                    <a:pt x="5373596" y="354515"/>
                    <a:pt x="5520939" y="229247"/>
                    <a:pt x="5555015" y="62719"/>
                  </a:cubicBezTo>
                  <a:lnTo>
                    <a:pt x="5560007"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22" name="Google Shape;2922;p16"/>
          <p:cNvGrpSpPr/>
          <p:nvPr/>
        </p:nvGrpSpPr>
        <p:grpSpPr>
          <a:xfrm rot="-5400000" flipH="1">
            <a:off x="296290" y="3480052"/>
            <a:ext cx="1542251" cy="1633565"/>
            <a:chOff x="6808533" y="1745708"/>
            <a:chExt cx="4401400" cy="4662000"/>
          </a:xfrm>
        </p:grpSpPr>
        <p:sp>
          <p:nvSpPr>
            <p:cNvPr id="2923" name="Google Shape;2923;p16"/>
            <p:cNvSpPr/>
            <p:nvPr/>
          </p:nvSpPr>
          <p:spPr>
            <a:xfrm rot="-2829965">
              <a:off x="6167451" y="3711259"/>
              <a:ext cx="5679863"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24" name="Google Shape;2924;p16"/>
            <p:cNvSpPr/>
            <p:nvPr/>
          </p:nvSpPr>
          <p:spPr>
            <a:xfrm rot="-2827716">
              <a:off x="6043945" y="3768489"/>
              <a:ext cx="5676734" cy="389373"/>
            </a:xfrm>
            <a:custGeom>
              <a:avLst/>
              <a:gdLst/>
              <a:ahLst/>
              <a:cxnLst/>
              <a:rect l="l" t="t" r="r" b="b"/>
              <a:pathLst>
                <a:path w="5679699" h="389576" extrusionOk="0">
                  <a:moveTo>
                    <a:pt x="5572662" y="107036"/>
                  </a:moveTo>
                  <a:cubicBezTo>
                    <a:pt x="5638795" y="173169"/>
                    <a:pt x="5679699" y="264530"/>
                    <a:pt x="5679699" y="365445"/>
                  </a:cubicBezTo>
                  <a:lnTo>
                    <a:pt x="5677266" y="389576"/>
                  </a:lnTo>
                  <a:lnTo>
                    <a:pt x="5670943" y="326856"/>
                  </a:lnTo>
                  <a:cubicBezTo>
                    <a:pt x="5636867" y="160329"/>
                    <a:pt x="5489524" y="35062"/>
                    <a:pt x="5312922" y="35062"/>
                  </a:cubicBezTo>
                  <a:lnTo>
                    <a:pt x="364115" y="35062"/>
                  </a:lnTo>
                  <a:cubicBezTo>
                    <a:pt x="187513" y="35062"/>
                    <a:pt x="40170" y="160329"/>
                    <a:pt x="6094" y="326857"/>
                  </a:cubicBezTo>
                  <a:lnTo>
                    <a:pt x="1102" y="376376"/>
                  </a:lnTo>
                  <a:lnTo>
                    <a:pt x="0" y="365445"/>
                  </a:lnTo>
                  <a:cubicBezTo>
                    <a:pt x="0" y="163615"/>
                    <a:pt x="163616" y="1"/>
                    <a:pt x="365446" y="1"/>
                  </a:cubicBezTo>
                  <a:lnTo>
                    <a:pt x="5314253" y="0"/>
                  </a:lnTo>
                  <a:cubicBezTo>
                    <a:pt x="5415168" y="0"/>
                    <a:pt x="5506530" y="40904"/>
                    <a:pt x="557266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25" name="Google Shape;2925;p16"/>
            <p:cNvSpPr/>
            <p:nvPr/>
          </p:nvSpPr>
          <p:spPr>
            <a:xfrm rot="-2827716">
              <a:off x="6297786" y="3996999"/>
              <a:ext cx="5676733" cy="389373"/>
            </a:xfrm>
            <a:custGeom>
              <a:avLst/>
              <a:gdLst/>
              <a:ahLst/>
              <a:cxnLst/>
              <a:rect l="l" t="t" r="r" b="b"/>
              <a:pathLst>
                <a:path w="5679698" h="389576" extrusionOk="0">
                  <a:moveTo>
                    <a:pt x="5678596" y="13200"/>
                  </a:moveTo>
                  <a:lnTo>
                    <a:pt x="5679698" y="24131"/>
                  </a:lnTo>
                  <a:cubicBezTo>
                    <a:pt x="5679698" y="225961"/>
                    <a:pt x="5516083" y="389575"/>
                    <a:pt x="5314252" y="389575"/>
                  </a:cubicBezTo>
                  <a:lnTo>
                    <a:pt x="365445" y="389576"/>
                  </a:lnTo>
                  <a:cubicBezTo>
                    <a:pt x="163615" y="389576"/>
                    <a:pt x="0" y="225961"/>
                    <a:pt x="0" y="24131"/>
                  </a:cubicBezTo>
                  <a:lnTo>
                    <a:pt x="2432" y="0"/>
                  </a:lnTo>
                  <a:lnTo>
                    <a:pt x="8755" y="62720"/>
                  </a:lnTo>
                  <a:cubicBezTo>
                    <a:pt x="42832" y="229247"/>
                    <a:pt x="190174" y="354514"/>
                    <a:pt x="366775" y="354515"/>
                  </a:cubicBezTo>
                  <a:lnTo>
                    <a:pt x="5315583" y="354514"/>
                  </a:lnTo>
                  <a:cubicBezTo>
                    <a:pt x="5492185" y="354514"/>
                    <a:pt x="5639528" y="229246"/>
                    <a:pt x="5673604" y="62719"/>
                  </a:cubicBezTo>
                  <a:lnTo>
                    <a:pt x="5678596"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26" name="Google Shape;2926;p16"/>
          <p:cNvGrpSpPr/>
          <p:nvPr/>
        </p:nvGrpSpPr>
        <p:grpSpPr>
          <a:xfrm rot="-5400000" flipH="1">
            <a:off x="505198" y="3264107"/>
            <a:ext cx="1491939" cy="1576590"/>
            <a:chOff x="6182744" y="2351413"/>
            <a:chExt cx="4257816" cy="4499400"/>
          </a:xfrm>
        </p:grpSpPr>
        <p:sp>
          <p:nvSpPr>
            <p:cNvPr id="2927" name="Google Shape;2927;p16"/>
            <p:cNvSpPr/>
            <p:nvPr/>
          </p:nvSpPr>
          <p:spPr>
            <a:xfrm rot="-2830035">
              <a:off x="5577129" y="4235663"/>
              <a:ext cx="5458031"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28" name="Google Shape;2928;p16"/>
            <p:cNvSpPr/>
            <p:nvPr/>
          </p:nvSpPr>
          <p:spPr>
            <a:xfrm rot="-2827716">
              <a:off x="5453545" y="4292751"/>
              <a:ext cx="5455263" cy="389351"/>
            </a:xfrm>
            <a:custGeom>
              <a:avLst/>
              <a:gdLst/>
              <a:ahLst/>
              <a:cxnLst/>
              <a:rect l="l" t="t" r="r" b="b"/>
              <a:pathLst>
                <a:path w="5458112" h="389554" extrusionOk="0">
                  <a:moveTo>
                    <a:pt x="5351075" y="107037"/>
                  </a:moveTo>
                  <a:cubicBezTo>
                    <a:pt x="5417207" y="173169"/>
                    <a:pt x="5458112" y="264530"/>
                    <a:pt x="5458112" y="365445"/>
                  </a:cubicBezTo>
                  <a:lnTo>
                    <a:pt x="5455681" y="389554"/>
                  </a:lnTo>
                  <a:lnTo>
                    <a:pt x="5449360" y="326860"/>
                  </a:lnTo>
                  <a:cubicBezTo>
                    <a:pt x="5415284" y="160333"/>
                    <a:pt x="5267942" y="35065"/>
                    <a:pt x="5091341" y="35066"/>
                  </a:cubicBezTo>
                  <a:lnTo>
                    <a:pt x="364118" y="35065"/>
                  </a:lnTo>
                  <a:cubicBezTo>
                    <a:pt x="187517" y="35066"/>
                    <a:pt x="40174" y="160334"/>
                    <a:pt x="6098" y="326861"/>
                  </a:cubicBezTo>
                  <a:lnTo>
                    <a:pt x="1104" y="376403"/>
                  </a:lnTo>
                  <a:lnTo>
                    <a:pt x="0" y="365446"/>
                  </a:lnTo>
                  <a:cubicBezTo>
                    <a:pt x="-1" y="163616"/>
                    <a:pt x="163615" y="1"/>
                    <a:pt x="365444" y="0"/>
                  </a:cubicBezTo>
                  <a:lnTo>
                    <a:pt x="5092667" y="1"/>
                  </a:lnTo>
                  <a:cubicBezTo>
                    <a:pt x="5193582" y="1"/>
                    <a:pt x="5284943" y="40904"/>
                    <a:pt x="5351075"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29" name="Google Shape;2929;p16"/>
            <p:cNvSpPr/>
            <p:nvPr/>
          </p:nvSpPr>
          <p:spPr>
            <a:xfrm rot="-2827716">
              <a:off x="5714497" y="4521277"/>
              <a:ext cx="5455263" cy="389350"/>
            </a:xfrm>
            <a:custGeom>
              <a:avLst/>
              <a:gdLst/>
              <a:ahLst/>
              <a:cxnLst/>
              <a:rect l="l" t="t" r="r" b="b"/>
              <a:pathLst>
                <a:path w="5458112" h="389553" extrusionOk="0">
                  <a:moveTo>
                    <a:pt x="5457007" y="13151"/>
                  </a:moveTo>
                  <a:lnTo>
                    <a:pt x="5458112" y="24107"/>
                  </a:lnTo>
                  <a:cubicBezTo>
                    <a:pt x="5458112" y="225937"/>
                    <a:pt x="5294496" y="389553"/>
                    <a:pt x="5092667" y="389553"/>
                  </a:cubicBezTo>
                  <a:lnTo>
                    <a:pt x="365445" y="389553"/>
                  </a:lnTo>
                  <a:cubicBezTo>
                    <a:pt x="163615" y="389553"/>
                    <a:pt x="0" y="225938"/>
                    <a:pt x="0" y="24108"/>
                  </a:cubicBezTo>
                  <a:lnTo>
                    <a:pt x="2430" y="0"/>
                  </a:lnTo>
                  <a:lnTo>
                    <a:pt x="8750" y="62693"/>
                  </a:lnTo>
                  <a:cubicBezTo>
                    <a:pt x="42827" y="229220"/>
                    <a:pt x="190169" y="354488"/>
                    <a:pt x="366771" y="354488"/>
                  </a:cubicBezTo>
                  <a:lnTo>
                    <a:pt x="5093993" y="354487"/>
                  </a:lnTo>
                  <a:cubicBezTo>
                    <a:pt x="5270594" y="354488"/>
                    <a:pt x="5417937" y="229219"/>
                    <a:pt x="5452013" y="62692"/>
                  </a:cubicBezTo>
                  <a:lnTo>
                    <a:pt x="5457007" y="13151"/>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30" name="Google Shape;2930;p16"/>
          <p:cNvGrpSpPr/>
          <p:nvPr/>
        </p:nvGrpSpPr>
        <p:grpSpPr>
          <a:xfrm rot="-5400000" flipH="1">
            <a:off x="637618" y="2019365"/>
            <a:ext cx="1376101" cy="1451707"/>
            <a:chOff x="2617490" y="2742232"/>
            <a:chExt cx="3927230" cy="4143000"/>
          </a:xfrm>
        </p:grpSpPr>
        <p:sp>
          <p:nvSpPr>
            <p:cNvPr id="2931" name="Google Shape;2931;p16"/>
            <p:cNvSpPr/>
            <p:nvPr/>
          </p:nvSpPr>
          <p:spPr>
            <a:xfrm rot="-2829980">
              <a:off x="2089685" y="4448282"/>
              <a:ext cx="4972110"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32" name="Google Shape;2932;p16"/>
            <p:cNvSpPr/>
            <p:nvPr/>
          </p:nvSpPr>
          <p:spPr>
            <a:xfrm rot="-2827716">
              <a:off x="1965948" y="4505227"/>
              <a:ext cx="4969364" cy="389350"/>
            </a:xfrm>
            <a:custGeom>
              <a:avLst/>
              <a:gdLst/>
              <a:ahLst/>
              <a:cxnLst/>
              <a:rect l="l" t="t" r="r" b="b"/>
              <a:pathLst>
                <a:path w="4971959" h="389553" extrusionOk="0">
                  <a:moveTo>
                    <a:pt x="4864923" y="107036"/>
                  </a:moveTo>
                  <a:cubicBezTo>
                    <a:pt x="4931056" y="173169"/>
                    <a:pt x="4971959" y="264530"/>
                    <a:pt x="4971959" y="365445"/>
                  </a:cubicBezTo>
                  <a:lnTo>
                    <a:pt x="4969529" y="389553"/>
                  </a:lnTo>
                  <a:lnTo>
                    <a:pt x="4963209" y="326860"/>
                  </a:lnTo>
                  <a:cubicBezTo>
                    <a:pt x="4929133" y="160333"/>
                    <a:pt x="4781790" y="35065"/>
                    <a:pt x="4605189" y="35065"/>
                  </a:cubicBezTo>
                  <a:lnTo>
                    <a:pt x="364119" y="35065"/>
                  </a:lnTo>
                  <a:cubicBezTo>
                    <a:pt x="187518" y="35065"/>
                    <a:pt x="40175" y="160333"/>
                    <a:pt x="6099" y="326860"/>
                  </a:cubicBezTo>
                  <a:lnTo>
                    <a:pt x="1104" y="376401"/>
                  </a:lnTo>
                  <a:lnTo>
                    <a:pt x="0" y="365445"/>
                  </a:lnTo>
                  <a:cubicBezTo>
                    <a:pt x="0" y="163615"/>
                    <a:pt x="163615" y="0"/>
                    <a:pt x="365445" y="0"/>
                  </a:cubicBezTo>
                  <a:lnTo>
                    <a:pt x="4606515" y="0"/>
                  </a:lnTo>
                  <a:cubicBezTo>
                    <a:pt x="4707430" y="0"/>
                    <a:pt x="4798791" y="40904"/>
                    <a:pt x="4864923"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33" name="Google Shape;2933;p16"/>
            <p:cNvSpPr/>
            <p:nvPr/>
          </p:nvSpPr>
          <p:spPr>
            <a:xfrm rot="-2827716">
              <a:off x="2226898" y="4733750"/>
              <a:ext cx="4969364" cy="389351"/>
            </a:xfrm>
            <a:custGeom>
              <a:avLst/>
              <a:gdLst/>
              <a:ahLst/>
              <a:cxnLst/>
              <a:rect l="l" t="t" r="r" b="b"/>
              <a:pathLst>
                <a:path w="4971959" h="389554" extrusionOk="0">
                  <a:moveTo>
                    <a:pt x="4970855" y="13152"/>
                  </a:moveTo>
                  <a:lnTo>
                    <a:pt x="4971959" y="24109"/>
                  </a:lnTo>
                  <a:cubicBezTo>
                    <a:pt x="4971960" y="225940"/>
                    <a:pt x="4808344" y="389554"/>
                    <a:pt x="4606515" y="389553"/>
                  </a:cubicBezTo>
                  <a:lnTo>
                    <a:pt x="365446" y="389554"/>
                  </a:lnTo>
                  <a:cubicBezTo>
                    <a:pt x="163615" y="389554"/>
                    <a:pt x="0" y="225939"/>
                    <a:pt x="0" y="24109"/>
                  </a:cubicBezTo>
                  <a:lnTo>
                    <a:pt x="2430" y="0"/>
                  </a:lnTo>
                  <a:lnTo>
                    <a:pt x="8750" y="62694"/>
                  </a:lnTo>
                  <a:cubicBezTo>
                    <a:pt x="42827" y="229221"/>
                    <a:pt x="190170" y="354489"/>
                    <a:pt x="366771" y="354488"/>
                  </a:cubicBezTo>
                  <a:lnTo>
                    <a:pt x="4607841" y="354488"/>
                  </a:lnTo>
                  <a:cubicBezTo>
                    <a:pt x="4784442" y="354489"/>
                    <a:pt x="4931785" y="229221"/>
                    <a:pt x="4965861" y="62694"/>
                  </a:cubicBezTo>
                  <a:lnTo>
                    <a:pt x="4970855"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34" name="Google Shape;2934;p16"/>
          <p:cNvGrpSpPr/>
          <p:nvPr/>
        </p:nvGrpSpPr>
        <p:grpSpPr>
          <a:xfrm rot="-5400000" flipH="1">
            <a:off x="24544" y="2239486"/>
            <a:ext cx="1541195" cy="1632408"/>
            <a:chOff x="3267959" y="970321"/>
            <a:chExt cx="4398388" cy="4658700"/>
          </a:xfrm>
        </p:grpSpPr>
        <p:sp>
          <p:nvSpPr>
            <p:cNvPr id="2935" name="Google Shape;2935;p16"/>
            <p:cNvSpPr/>
            <p:nvPr/>
          </p:nvSpPr>
          <p:spPr>
            <a:xfrm rot="-2830072">
              <a:off x="2627559" y="2934221"/>
              <a:ext cx="5675200"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36" name="Google Shape;2936;p16"/>
            <p:cNvSpPr/>
            <p:nvPr/>
          </p:nvSpPr>
          <p:spPr>
            <a:xfrm rot="-2827716">
              <a:off x="2504074" y="2991429"/>
              <a:ext cx="5672301" cy="389356"/>
            </a:xfrm>
            <a:custGeom>
              <a:avLst/>
              <a:gdLst/>
              <a:ahLst/>
              <a:cxnLst/>
              <a:rect l="l" t="t" r="r" b="b"/>
              <a:pathLst>
                <a:path w="5675264" h="389559" extrusionOk="0">
                  <a:moveTo>
                    <a:pt x="5568227" y="107035"/>
                  </a:moveTo>
                  <a:cubicBezTo>
                    <a:pt x="5634360" y="173168"/>
                    <a:pt x="5675264" y="264529"/>
                    <a:pt x="5675264" y="365445"/>
                  </a:cubicBezTo>
                  <a:lnTo>
                    <a:pt x="5672833" y="389559"/>
                  </a:lnTo>
                  <a:lnTo>
                    <a:pt x="5666512" y="326858"/>
                  </a:lnTo>
                  <a:cubicBezTo>
                    <a:pt x="5632435" y="160331"/>
                    <a:pt x="5485093" y="35064"/>
                    <a:pt x="5308491" y="35064"/>
                  </a:cubicBezTo>
                  <a:lnTo>
                    <a:pt x="364118" y="35064"/>
                  </a:lnTo>
                  <a:cubicBezTo>
                    <a:pt x="187517" y="35064"/>
                    <a:pt x="40174" y="160331"/>
                    <a:pt x="6098" y="326859"/>
                  </a:cubicBezTo>
                  <a:lnTo>
                    <a:pt x="1104" y="376394"/>
                  </a:lnTo>
                  <a:lnTo>
                    <a:pt x="0" y="365445"/>
                  </a:lnTo>
                  <a:cubicBezTo>
                    <a:pt x="0" y="163615"/>
                    <a:pt x="163615" y="0"/>
                    <a:pt x="365446" y="0"/>
                  </a:cubicBezTo>
                  <a:lnTo>
                    <a:pt x="5309818" y="0"/>
                  </a:lnTo>
                  <a:cubicBezTo>
                    <a:pt x="5410733" y="0"/>
                    <a:pt x="5502095" y="40904"/>
                    <a:pt x="5568227" y="10703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37" name="Google Shape;2937;p16"/>
            <p:cNvSpPr/>
            <p:nvPr/>
          </p:nvSpPr>
          <p:spPr>
            <a:xfrm rot="-2827716">
              <a:off x="2757930" y="3219948"/>
              <a:ext cx="5672301" cy="389357"/>
            </a:xfrm>
            <a:custGeom>
              <a:avLst/>
              <a:gdLst/>
              <a:ahLst/>
              <a:cxnLst/>
              <a:rect l="l" t="t" r="r" b="b"/>
              <a:pathLst>
                <a:path w="5675264" h="389560" extrusionOk="0">
                  <a:moveTo>
                    <a:pt x="5674160" y="13165"/>
                  </a:moveTo>
                  <a:lnTo>
                    <a:pt x="5675264" y="24114"/>
                  </a:lnTo>
                  <a:cubicBezTo>
                    <a:pt x="5675264" y="225944"/>
                    <a:pt x="5511649" y="389560"/>
                    <a:pt x="5309819" y="389560"/>
                  </a:cubicBezTo>
                  <a:lnTo>
                    <a:pt x="365445" y="389560"/>
                  </a:lnTo>
                  <a:cubicBezTo>
                    <a:pt x="163615" y="389559"/>
                    <a:pt x="0" y="225945"/>
                    <a:pt x="0" y="24115"/>
                  </a:cubicBezTo>
                  <a:lnTo>
                    <a:pt x="2431" y="0"/>
                  </a:lnTo>
                  <a:lnTo>
                    <a:pt x="8752" y="62701"/>
                  </a:lnTo>
                  <a:cubicBezTo>
                    <a:pt x="42828" y="229228"/>
                    <a:pt x="190171" y="354496"/>
                    <a:pt x="366772" y="354496"/>
                  </a:cubicBezTo>
                  <a:lnTo>
                    <a:pt x="5311146" y="354496"/>
                  </a:lnTo>
                  <a:cubicBezTo>
                    <a:pt x="5487748" y="354496"/>
                    <a:pt x="5635090" y="229228"/>
                    <a:pt x="5669166" y="62700"/>
                  </a:cubicBezTo>
                  <a:lnTo>
                    <a:pt x="5674160"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38" name="Google Shape;2938;p16"/>
          <p:cNvGrpSpPr/>
          <p:nvPr/>
        </p:nvGrpSpPr>
        <p:grpSpPr>
          <a:xfrm rot="-5400000" flipH="1">
            <a:off x="309524" y="3180948"/>
            <a:ext cx="1548303" cy="1640082"/>
            <a:chOff x="5955587" y="1782813"/>
            <a:chExt cx="4418674" cy="4680600"/>
          </a:xfrm>
        </p:grpSpPr>
        <p:sp>
          <p:nvSpPr>
            <p:cNvPr id="2939" name="Google Shape;2939;p16"/>
            <p:cNvSpPr/>
            <p:nvPr/>
          </p:nvSpPr>
          <p:spPr>
            <a:xfrm rot="-2830029">
              <a:off x="5310423" y="3757664"/>
              <a:ext cx="5705129"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0" name="Google Shape;2940;p16"/>
            <p:cNvSpPr/>
            <p:nvPr/>
          </p:nvSpPr>
          <p:spPr>
            <a:xfrm rot="-2827716">
              <a:off x="5186938" y="3814894"/>
              <a:ext cx="5702117" cy="389357"/>
            </a:xfrm>
            <a:custGeom>
              <a:avLst/>
              <a:gdLst/>
              <a:ahLst/>
              <a:cxnLst/>
              <a:rect l="l" t="t" r="r" b="b"/>
              <a:pathLst>
                <a:path w="5705095" h="389560" extrusionOk="0">
                  <a:moveTo>
                    <a:pt x="5598059" y="107036"/>
                  </a:moveTo>
                  <a:cubicBezTo>
                    <a:pt x="5664191" y="173169"/>
                    <a:pt x="5705095" y="264530"/>
                    <a:pt x="5705095" y="365446"/>
                  </a:cubicBezTo>
                  <a:lnTo>
                    <a:pt x="5702664" y="389560"/>
                  </a:lnTo>
                  <a:lnTo>
                    <a:pt x="5696344" y="326859"/>
                  </a:lnTo>
                  <a:cubicBezTo>
                    <a:pt x="5662267" y="160332"/>
                    <a:pt x="5514924" y="35064"/>
                    <a:pt x="5338323" y="35064"/>
                  </a:cubicBezTo>
                  <a:lnTo>
                    <a:pt x="364118" y="35065"/>
                  </a:lnTo>
                  <a:cubicBezTo>
                    <a:pt x="187517" y="35064"/>
                    <a:pt x="40174" y="160332"/>
                    <a:pt x="6098" y="326859"/>
                  </a:cubicBezTo>
                  <a:lnTo>
                    <a:pt x="1104" y="376394"/>
                  </a:lnTo>
                  <a:lnTo>
                    <a:pt x="0" y="365445"/>
                  </a:lnTo>
                  <a:cubicBezTo>
                    <a:pt x="1" y="163616"/>
                    <a:pt x="163615" y="0"/>
                    <a:pt x="365445" y="1"/>
                  </a:cubicBezTo>
                  <a:lnTo>
                    <a:pt x="5339650" y="0"/>
                  </a:lnTo>
                  <a:cubicBezTo>
                    <a:pt x="5440565" y="0"/>
                    <a:pt x="5531927" y="40904"/>
                    <a:pt x="5598059"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1" name="Google Shape;2941;p16"/>
            <p:cNvSpPr/>
            <p:nvPr/>
          </p:nvSpPr>
          <p:spPr>
            <a:xfrm rot="-2827716">
              <a:off x="5440794" y="4043414"/>
              <a:ext cx="5702117" cy="389357"/>
            </a:xfrm>
            <a:custGeom>
              <a:avLst/>
              <a:gdLst/>
              <a:ahLst/>
              <a:cxnLst/>
              <a:rect l="l" t="t" r="r" b="b"/>
              <a:pathLst>
                <a:path w="5705095" h="389560" extrusionOk="0">
                  <a:moveTo>
                    <a:pt x="5703991" y="13166"/>
                  </a:moveTo>
                  <a:lnTo>
                    <a:pt x="5705095" y="24115"/>
                  </a:lnTo>
                  <a:cubicBezTo>
                    <a:pt x="5705095" y="225945"/>
                    <a:pt x="5541480" y="389560"/>
                    <a:pt x="5339650" y="389560"/>
                  </a:cubicBezTo>
                  <a:lnTo>
                    <a:pt x="365445" y="389560"/>
                  </a:lnTo>
                  <a:cubicBezTo>
                    <a:pt x="163615" y="389560"/>
                    <a:pt x="0" y="225945"/>
                    <a:pt x="0" y="24115"/>
                  </a:cubicBezTo>
                  <a:lnTo>
                    <a:pt x="2431" y="0"/>
                  </a:lnTo>
                  <a:lnTo>
                    <a:pt x="8752" y="62702"/>
                  </a:lnTo>
                  <a:cubicBezTo>
                    <a:pt x="42828" y="229229"/>
                    <a:pt x="190170" y="354497"/>
                    <a:pt x="366772" y="354497"/>
                  </a:cubicBezTo>
                  <a:lnTo>
                    <a:pt x="5340977" y="354496"/>
                  </a:lnTo>
                  <a:cubicBezTo>
                    <a:pt x="5517579" y="354496"/>
                    <a:pt x="5664921" y="229229"/>
                    <a:pt x="5698998" y="62701"/>
                  </a:cubicBezTo>
                  <a:lnTo>
                    <a:pt x="5703991" y="1316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42" name="Google Shape;2942;p16"/>
          <p:cNvGrpSpPr/>
          <p:nvPr/>
        </p:nvGrpSpPr>
        <p:grpSpPr>
          <a:xfrm rot="-5400000" flipH="1">
            <a:off x="-354596" y="2779565"/>
            <a:ext cx="1519299" cy="1610228"/>
            <a:chOff x="4808875" y="-111295"/>
            <a:chExt cx="4335900" cy="4595400"/>
          </a:xfrm>
        </p:grpSpPr>
        <p:sp>
          <p:nvSpPr>
            <p:cNvPr id="2943" name="Google Shape;2943;p16"/>
            <p:cNvSpPr/>
            <p:nvPr/>
          </p:nvSpPr>
          <p:spPr>
            <a:xfrm rot="-2829990">
              <a:off x="4182321" y="1820955"/>
              <a:ext cx="5589007"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4" name="Google Shape;2944;p16"/>
            <p:cNvSpPr/>
            <p:nvPr/>
          </p:nvSpPr>
          <p:spPr>
            <a:xfrm rot="-2827716">
              <a:off x="4118653" y="1851906"/>
              <a:ext cx="5567509" cy="509926"/>
            </a:xfrm>
            <a:custGeom>
              <a:avLst/>
              <a:gdLst/>
              <a:ahLst/>
              <a:cxnLst/>
              <a:rect l="l" t="t" r="r" b="b"/>
              <a:pathLst>
                <a:path w="5570417" h="510192" extrusionOk="0">
                  <a:moveTo>
                    <a:pt x="5463381" y="107036"/>
                  </a:moveTo>
                  <a:cubicBezTo>
                    <a:pt x="5529514" y="173169"/>
                    <a:pt x="5570418" y="264531"/>
                    <a:pt x="5570417" y="365446"/>
                  </a:cubicBezTo>
                  <a:cubicBezTo>
                    <a:pt x="5570417" y="415903"/>
                    <a:pt x="5560192" y="463973"/>
                    <a:pt x="5541699" y="507693"/>
                  </a:cubicBezTo>
                  <a:lnTo>
                    <a:pt x="5540342" y="510192"/>
                  </a:lnTo>
                  <a:lnTo>
                    <a:pt x="5551648" y="473773"/>
                  </a:lnTo>
                  <a:cubicBezTo>
                    <a:pt x="5556516" y="449984"/>
                    <a:pt x="5559072" y="425352"/>
                    <a:pt x="5559072" y="400123"/>
                  </a:cubicBezTo>
                  <a:cubicBezTo>
                    <a:pt x="5559072" y="198293"/>
                    <a:pt x="5395458" y="34678"/>
                    <a:pt x="5193627" y="34678"/>
                  </a:cubicBezTo>
                  <a:lnTo>
                    <a:pt x="335369" y="34679"/>
                  </a:lnTo>
                  <a:cubicBezTo>
                    <a:pt x="209226" y="34679"/>
                    <a:pt x="98010" y="98591"/>
                    <a:pt x="32337" y="195800"/>
                  </a:cubicBezTo>
                  <a:lnTo>
                    <a:pt x="0" y="255376"/>
                  </a:lnTo>
                  <a:lnTo>
                    <a:pt x="9988" y="223198"/>
                  </a:lnTo>
                  <a:cubicBezTo>
                    <a:pt x="65466" y="92034"/>
                    <a:pt x="195342" y="1"/>
                    <a:pt x="346714" y="1"/>
                  </a:cubicBezTo>
                  <a:lnTo>
                    <a:pt x="5204973" y="0"/>
                  </a:lnTo>
                  <a:cubicBezTo>
                    <a:pt x="5305888" y="0"/>
                    <a:pt x="5397249" y="40904"/>
                    <a:pt x="5463381"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5" name="Google Shape;2945;p16"/>
            <p:cNvSpPr/>
            <p:nvPr/>
          </p:nvSpPr>
          <p:spPr>
            <a:xfrm rot="-2827716">
              <a:off x="4271307" y="2012144"/>
              <a:ext cx="5567509" cy="509927"/>
            </a:xfrm>
            <a:custGeom>
              <a:avLst/>
              <a:gdLst/>
              <a:ahLst/>
              <a:cxnLst/>
              <a:rect l="l" t="t" r="r" b="b"/>
              <a:pathLst>
                <a:path w="5570417" h="510193" extrusionOk="0">
                  <a:moveTo>
                    <a:pt x="5570417" y="254816"/>
                  </a:moveTo>
                  <a:lnTo>
                    <a:pt x="5560429" y="286995"/>
                  </a:lnTo>
                  <a:cubicBezTo>
                    <a:pt x="5504952" y="418159"/>
                    <a:pt x="5375074" y="510192"/>
                    <a:pt x="5223702" y="510192"/>
                  </a:cubicBezTo>
                  <a:lnTo>
                    <a:pt x="365444" y="510192"/>
                  </a:lnTo>
                  <a:cubicBezTo>
                    <a:pt x="163614" y="510193"/>
                    <a:pt x="0" y="346577"/>
                    <a:pt x="0" y="144747"/>
                  </a:cubicBezTo>
                  <a:cubicBezTo>
                    <a:pt x="0" y="94290"/>
                    <a:pt x="10226" y="46221"/>
                    <a:pt x="28718" y="2500"/>
                  </a:cubicBezTo>
                  <a:lnTo>
                    <a:pt x="30075" y="0"/>
                  </a:lnTo>
                  <a:lnTo>
                    <a:pt x="18769" y="36420"/>
                  </a:lnTo>
                  <a:cubicBezTo>
                    <a:pt x="13902" y="60209"/>
                    <a:pt x="11345" y="84841"/>
                    <a:pt x="11345" y="110069"/>
                  </a:cubicBezTo>
                  <a:cubicBezTo>
                    <a:pt x="11345" y="311900"/>
                    <a:pt x="174959" y="475515"/>
                    <a:pt x="376790" y="475515"/>
                  </a:cubicBezTo>
                  <a:lnTo>
                    <a:pt x="5235047" y="475515"/>
                  </a:lnTo>
                  <a:cubicBezTo>
                    <a:pt x="5361191" y="475514"/>
                    <a:pt x="5472407" y="411603"/>
                    <a:pt x="5538080" y="314393"/>
                  </a:cubicBezTo>
                  <a:lnTo>
                    <a:pt x="5570417" y="25481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46" name="Google Shape;2946;p16"/>
          <p:cNvGrpSpPr/>
          <p:nvPr/>
        </p:nvGrpSpPr>
        <p:grpSpPr>
          <a:xfrm rot="-5400000" flipH="1">
            <a:off x="-190885" y="3063518"/>
            <a:ext cx="1564606" cy="1659004"/>
            <a:chOff x="5624194" y="350969"/>
            <a:chExt cx="4465200" cy="4734600"/>
          </a:xfrm>
        </p:grpSpPr>
        <p:sp>
          <p:nvSpPr>
            <p:cNvPr id="2947" name="Google Shape;2947;p16"/>
            <p:cNvSpPr/>
            <p:nvPr/>
          </p:nvSpPr>
          <p:spPr>
            <a:xfrm rot="-2829881">
              <a:off x="4967296" y="2352819"/>
              <a:ext cx="5778994" cy="730899"/>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8" name="Google Shape;2948;p16"/>
            <p:cNvSpPr/>
            <p:nvPr/>
          </p:nvSpPr>
          <p:spPr>
            <a:xfrm rot="-2827716">
              <a:off x="4903645" y="2383838"/>
              <a:ext cx="5757263" cy="509928"/>
            </a:xfrm>
            <a:custGeom>
              <a:avLst/>
              <a:gdLst/>
              <a:ahLst/>
              <a:cxnLst/>
              <a:rect l="l" t="t" r="r" b="b"/>
              <a:pathLst>
                <a:path w="5760270" h="510194" extrusionOk="0">
                  <a:moveTo>
                    <a:pt x="5653234" y="107036"/>
                  </a:moveTo>
                  <a:cubicBezTo>
                    <a:pt x="5719367" y="173169"/>
                    <a:pt x="5760270" y="264529"/>
                    <a:pt x="5760270" y="365445"/>
                  </a:cubicBezTo>
                  <a:cubicBezTo>
                    <a:pt x="5760270" y="415902"/>
                    <a:pt x="5750045" y="463972"/>
                    <a:pt x="5731553" y="507693"/>
                  </a:cubicBezTo>
                  <a:lnTo>
                    <a:pt x="5730195" y="510194"/>
                  </a:lnTo>
                  <a:lnTo>
                    <a:pt x="5741501" y="473772"/>
                  </a:lnTo>
                  <a:cubicBezTo>
                    <a:pt x="5746369" y="449983"/>
                    <a:pt x="5748925" y="425351"/>
                    <a:pt x="5748925" y="400122"/>
                  </a:cubicBezTo>
                  <a:cubicBezTo>
                    <a:pt x="5748925" y="198292"/>
                    <a:pt x="5585310" y="34678"/>
                    <a:pt x="5383480" y="34678"/>
                  </a:cubicBezTo>
                  <a:lnTo>
                    <a:pt x="335370" y="34678"/>
                  </a:lnTo>
                  <a:cubicBezTo>
                    <a:pt x="209227" y="34679"/>
                    <a:pt x="98010" y="98590"/>
                    <a:pt x="32337" y="195800"/>
                  </a:cubicBezTo>
                  <a:lnTo>
                    <a:pt x="0" y="255377"/>
                  </a:lnTo>
                  <a:lnTo>
                    <a:pt x="9989" y="223198"/>
                  </a:lnTo>
                  <a:cubicBezTo>
                    <a:pt x="65466" y="92034"/>
                    <a:pt x="195343" y="1"/>
                    <a:pt x="346716" y="1"/>
                  </a:cubicBezTo>
                  <a:lnTo>
                    <a:pt x="5394825" y="0"/>
                  </a:lnTo>
                  <a:cubicBezTo>
                    <a:pt x="5495740" y="0"/>
                    <a:pt x="5587102" y="40904"/>
                    <a:pt x="5653234"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9" name="Google Shape;2949;p16"/>
            <p:cNvSpPr/>
            <p:nvPr/>
          </p:nvSpPr>
          <p:spPr>
            <a:xfrm rot="-2827716">
              <a:off x="5056297" y="2544077"/>
              <a:ext cx="5757263" cy="509925"/>
            </a:xfrm>
            <a:custGeom>
              <a:avLst/>
              <a:gdLst/>
              <a:ahLst/>
              <a:cxnLst/>
              <a:rect l="l" t="t" r="r" b="b"/>
              <a:pathLst>
                <a:path w="5760270" h="510191" extrusionOk="0">
                  <a:moveTo>
                    <a:pt x="5760270" y="254817"/>
                  </a:moveTo>
                  <a:lnTo>
                    <a:pt x="5750282" y="286994"/>
                  </a:lnTo>
                  <a:cubicBezTo>
                    <a:pt x="5694805" y="418157"/>
                    <a:pt x="5564928" y="510191"/>
                    <a:pt x="5413556" y="510191"/>
                  </a:cubicBezTo>
                  <a:lnTo>
                    <a:pt x="365446" y="510191"/>
                  </a:lnTo>
                  <a:cubicBezTo>
                    <a:pt x="163615" y="510191"/>
                    <a:pt x="0" y="346576"/>
                    <a:pt x="0" y="144746"/>
                  </a:cubicBezTo>
                  <a:cubicBezTo>
                    <a:pt x="0" y="94289"/>
                    <a:pt x="10226" y="46220"/>
                    <a:pt x="28719" y="2499"/>
                  </a:cubicBezTo>
                  <a:lnTo>
                    <a:pt x="30075" y="0"/>
                  </a:lnTo>
                  <a:lnTo>
                    <a:pt x="18770" y="36419"/>
                  </a:lnTo>
                  <a:cubicBezTo>
                    <a:pt x="13902" y="60208"/>
                    <a:pt x="11345" y="84840"/>
                    <a:pt x="11345" y="110069"/>
                  </a:cubicBezTo>
                  <a:cubicBezTo>
                    <a:pt x="11345" y="311899"/>
                    <a:pt x="174961" y="475514"/>
                    <a:pt x="376791" y="475513"/>
                  </a:cubicBezTo>
                  <a:lnTo>
                    <a:pt x="5424901" y="475513"/>
                  </a:lnTo>
                  <a:cubicBezTo>
                    <a:pt x="5551044" y="475513"/>
                    <a:pt x="5662261" y="411601"/>
                    <a:pt x="5727934" y="314392"/>
                  </a:cubicBezTo>
                  <a:lnTo>
                    <a:pt x="5760270" y="254817"/>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50" name="Google Shape;2950;p16"/>
          <p:cNvGrpSpPr/>
          <p:nvPr/>
        </p:nvGrpSpPr>
        <p:grpSpPr>
          <a:xfrm rot="-5400000" flipH="1">
            <a:off x="-280872" y="2340045"/>
            <a:ext cx="1588258" cy="1682235"/>
            <a:chOff x="949298" y="529687"/>
            <a:chExt cx="4532700" cy="4800900"/>
          </a:xfrm>
        </p:grpSpPr>
        <p:sp>
          <p:nvSpPr>
            <p:cNvPr id="2951" name="Google Shape;2951;p16"/>
            <p:cNvSpPr/>
            <p:nvPr/>
          </p:nvSpPr>
          <p:spPr>
            <a:xfrm rot="-2829942">
              <a:off x="310652" y="2532850"/>
              <a:ext cx="5809992" cy="794573"/>
            </a:xfrm>
            <a:prstGeom prst="roundRect">
              <a:avLst>
                <a:gd name="adj" fmla="val 50000"/>
              </a:avLst>
            </a:prstGeom>
            <a:solidFill>
              <a:schemeClr val="accent5"/>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52" name="Google Shape;2952;p16"/>
            <p:cNvSpPr/>
            <p:nvPr/>
          </p:nvSpPr>
          <p:spPr>
            <a:xfrm rot="-2827716">
              <a:off x="242082" y="2566031"/>
              <a:ext cx="5785735" cy="554090"/>
            </a:xfrm>
            <a:custGeom>
              <a:avLst/>
              <a:gdLst/>
              <a:ahLst/>
              <a:cxnLst/>
              <a:rect l="l" t="t" r="r" b="b"/>
              <a:pathLst>
                <a:path w="5788757" h="554379" extrusionOk="0">
                  <a:moveTo>
                    <a:pt x="5672404" y="116353"/>
                  </a:moveTo>
                  <a:cubicBezTo>
                    <a:pt x="5744292" y="188242"/>
                    <a:pt x="5788757" y="287555"/>
                    <a:pt x="5788757" y="397253"/>
                  </a:cubicBezTo>
                  <a:cubicBezTo>
                    <a:pt x="5788757" y="452102"/>
                    <a:pt x="5777641" y="504354"/>
                    <a:pt x="5757539" y="551881"/>
                  </a:cubicBezTo>
                  <a:lnTo>
                    <a:pt x="5756183" y="554379"/>
                  </a:lnTo>
                  <a:lnTo>
                    <a:pt x="5769341" y="511991"/>
                  </a:lnTo>
                  <a:cubicBezTo>
                    <a:pt x="5774633" y="486130"/>
                    <a:pt x="5777412" y="459355"/>
                    <a:pt x="5777412" y="431930"/>
                  </a:cubicBezTo>
                  <a:cubicBezTo>
                    <a:pt x="5777411" y="212534"/>
                    <a:pt x="5599556" y="34679"/>
                    <a:pt x="5380160" y="34678"/>
                  </a:cubicBezTo>
                  <a:lnTo>
                    <a:pt x="364678" y="34678"/>
                  </a:lnTo>
                  <a:cubicBezTo>
                    <a:pt x="227556" y="34678"/>
                    <a:pt x="106659" y="104154"/>
                    <a:pt x="35270" y="209823"/>
                  </a:cubicBezTo>
                  <a:lnTo>
                    <a:pt x="0" y="274803"/>
                  </a:lnTo>
                  <a:lnTo>
                    <a:pt x="9989" y="242624"/>
                  </a:lnTo>
                  <a:cubicBezTo>
                    <a:pt x="70295" y="100045"/>
                    <a:pt x="211476" y="1"/>
                    <a:pt x="376023" y="1"/>
                  </a:cubicBezTo>
                  <a:lnTo>
                    <a:pt x="5391505" y="0"/>
                  </a:lnTo>
                  <a:cubicBezTo>
                    <a:pt x="5501203" y="1"/>
                    <a:pt x="5600515" y="44465"/>
                    <a:pt x="5672404" y="116353"/>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53" name="Google Shape;2953;p16"/>
            <p:cNvSpPr/>
            <p:nvPr/>
          </p:nvSpPr>
          <p:spPr>
            <a:xfrm rot="-2827716">
              <a:off x="407282" y="2741308"/>
              <a:ext cx="5785735" cy="554091"/>
            </a:xfrm>
            <a:custGeom>
              <a:avLst/>
              <a:gdLst/>
              <a:ahLst/>
              <a:cxnLst/>
              <a:rect l="l" t="t" r="r" b="b"/>
              <a:pathLst>
                <a:path w="5788757" h="554380" extrusionOk="0">
                  <a:moveTo>
                    <a:pt x="5788757" y="279576"/>
                  </a:moveTo>
                  <a:lnTo>
                    <a:pt x="5778768" y="311755"/>
                  </a:lnTo>
                  <a:cubicBezTo>
                    <a:pt x="5718461" y="454335"/>
                    <a:pt x="5577281" y="554379"/>
                    <a:pt x="5412734" y="554380"/>
                  </a:cubicBezTo>
                  <a:lnTo>
                    <a:pt x="397252" y="554379"/>
                  </a:lnTo>
                  <a:cubicBezTo>
                    <a:pt x="177856" y="554380"/>
                    <a:pt x="0" y="376524"/>
                    <a:pt x="0" y="157127"/>
                  </a:cubicBezTo>
                  <a:cubicBezTo>
                    <a:pt x="0" y="102278"/>
                    <a:pt x="11116" y="50026"/>
                    <a:pt x="31218" y="2499"/>
                  </a:cubicBezTo>
                  <a:lnTo>
                    <a:pt x="32574" y="0"/>
                  </a:lnTo>
                  <a:lnTo>
                    <a:pt x="19416" y="42389"/>
                  </a:lnTo>
                  <a:cubicBezTo>
                    <a:pt x="14124" y="68250"/>
                    <a:pt x="11345" y="95025"/>
                    <a:pt x="11345" y="122449"/>
                  </a:cubicBezTo>
                  <a:cubicBezTo>
                    <a:pt x="11345" y="341846"/>
                    <a:pt x="189201" y="519702"/>
                    <a:pt x="408598" y="519702"/>
                  </a:cubicBezTo>
                  <a:lnTo>
                    <a:pt x="5424079" y="519702"/>
                  </a:lnTo>
                  <a:cubicBezTo>
                    <a:pt x="5561201" y="519702"/>
                    <a:pt x="5682097" y="450227"/>
                    <a:pt x="5753486" y="344557"/>
                  </a:cubicBezTo>
                  <a:lnTo>
                    <a:pt x="5788757" y="27957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54" name="Google Shape;2954;p16"/>
          <p:cNvGrpSpPr/>
          <p:nvPr/>
        </p:nvGrpSpPr>
        <p:grpSpPr>
          <a:xfrm rot="-5400000" flipH="1">
            <a:off x="-89252" y="1883350"/>
            <a:ext cx="1511941" cy="1602344"/>
            <a:chOff x="2032969" y="864182"/>
            <a:chExt cx="4314900" cy="4572900"/>
          </a:xfrm>
        </p:grpSpPr>
        <p:sp>
          <p:nvSpPr>
            <p:cNvPr id="2955" name="Google Shape;2955;p16"/>
            <p:cNvSpPr/>
            <p:nvPr/>
          </p:nvSpPr>
          <p:spPr>
            <a:xfrm rot="-2830053">
              <a:off x="1411304" y="2785182"/>
              <a:ext cx="5558230"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56" name="Google Shape;2956;p16"/>
            <p:cNvSpPr/>
            <p:nvPr/>
          </p:nvSpPr>
          <p:spPr>
            <a:xfrm rot="-2827716">
              <a:off x="1347693" y="2816223"/>
              <a:ext cx="5536567" cy="509927"/>
            </a:xfrm>
            <a:custGeom>
              <a:avLst/>
              <a:gdLst/>
              <a:ahLst/>
              <a:cxnLst/>
              <a:rect l="l" t="t" r="r" b="b"/>
              <a:pathLst>
                <a:path w="5539459" h="510193" extrusionOk="0">
                  <a:moveTo>
                    <a:pt x="5432423" y="107037"/>
                  </a:moveTo>
                  <a:cubicBezTo>
                    <a:pt x="5498556" y="173170"/>
                    <a:pt x="5539459" y="264531"/>
                    <a:pt x="5539459" y="365446"/>
                  </a:cubicBezTo>
                  <a:cubicBezTo>
                    <a:pt x="5539459" y="415903"/>
                    <a:pt x="5529233" y="463972"/>
                    <a:pt x="5510741" y="507694"/>
                  </a:cubicBezTo>
                  <a:lnTo>
                    <a:pt x="5509384" y="510193"/>
                  </a:lnTo>
                  <a:lnTo>
                    <a:pt x="5520689" y="473773"/>
                  </a:lnTo>
                  <a:cubicBezTo>
                    <a:pt x="5525558" y="449984"/>
                    <a:pt x="5528114" y="425352"/>
                    <a:pt x="5528114" y="400124"/>
                  </a:cubicBezTo>
                  <a:cubicBezTo>
                    <a:pt x="5528114" y="198293"/>
                    <a:pt x="5364500" y="34678"/>
                    <a:pt x="5162669" y="34678"/>
                  </a:cubicBezTo>
                  <a:lnTo>
                    <a:pt x="335370" y="34678"/>
                  </a:lnTo>
                  <a:cubicBezTo>
                    <a:pt x="209226" y="34678"/>
                    <a:pt x="98010" y="98590"/>
                    <a:pt x="32337" y="195800"/>
                  </a:cubicBezTo>
                  <a:lnTo>
                    <a:pt x="0" y="255375"/>
                  </a:lnTo>
                  <a:lnTo>
                    <a:pt x="9988" y="223198"/>
                  </a:lnTo>
                  <a:cubicBezTo>
                    <a:pt x="65466" y="92034"/>
                    <a:pt x="195342" y="1"/>
                    <a:pt x="346715" y="0"/>
                  </a:cubicBezTo>
                  <a:lnTo>
                    <a:pt x="5174015" y="1"/>
                  </a:lnTo>
                  <a:cubicBezTo>
                    <a:pt x="5274930" y="1"/>
                    <a:pt x="5366291" y="40905"/>
                    <a:pt x="5432423"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57" name="Google Shape;2957;p16"/>
            <p:cNvSpPr/>
            <p:nvPr/>
          </p:nvSpPr>
          <p:spPr>
            <a:xfrm rot="-2827716">
              <a:off x="1500345" y="2976459"/>
              <a:ext cx="5536567" cy="509927"/>
            </a:xfrm>
            <a:custGeom>
              <a:avLst/>
              <a:gdLst/>
              <a:ahLst/>
              <a:cxnLst/>
              <a:rect l="l" t="t" r="r" b="b"/>
              <a:pathLst>
                <a:path w="5539459" h="510193" extrusionOk="0">
                  <a:moveTo>
                    <a:pt x="5539459" y="254818"/>
                  </a:moveTo>
                  <a:lnTo>
                    <a:pt x="5529471" y="286996"/>
                  </a:lnTo>
                  <a:cubicBezTo>
                    <a:pt x="5473993" y="418159"/>
                    <a:pt x="5344117" y="510193"/>
                    <a:pt x="5192744" y="510193"/>
                  </a:cubicBezTo>
                  <a:lnTo>
                    <a:pt x="365445" y="510193"/>
                  </a:lnTo>
                  <a:cubicBezTo>
                    <a:pt x="163616" y="510193"/>
                    <a:pt x="0" y="346578"/>
                    <a:pt x="0" y="144749"/>
                  </a:cubicBezTo>
                  <a:cubicBezTo>
                    <a:pt x="0" y="94291"/>
                    <a:pt x="10226" y="46222"/>
                    <a:pt x="28718" y="2500"/>
                  </a:cubicBezTo>
                  <a:lnTo>
                    <a:pt x="30075" y="0"/>
                  </a:lnTo>
                  <a:lnTo>
                    <a:pt x="18770" y="36421"/>
                  </a:lnTo>
                  <a:cubicBezTo>
                    <a:pt x="13902" y="60210"/>
                    <a:pt x="11345" y="84842"/>
                    <a:pt x="11345" y="110071"/>
                  </a:cubicBezTo>
                  <a:cubicBezTo>
                    <a:pt x="11345" y="311900"/>
                    <a:pt x="174961" y="475516"/>
                    <a:pt x="376790" y="475515"/>
                  </a:cubicBezTo>
                  <a:lnTo>
                    <a:pt x="5204090" y="475515"/>
                  </a:lnTo>
                  <a:cubicBezTo>
                    <a:pt x="5330233" y="475515"/>
                    <a:pt x="5441449" y="411603"/>
                    <a:pt x="5507122" y="314394"/>
                  </a:cubicBezTo>
                  <a:lnTo>
                    <a:pt x="5539459"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58" name="Google Shape;2958;p16"/>
          <p:cNvGrpSpPr/>
          <p:nvPr/>
        </p:nvGrpSpPr>
        <p:grpSpPr>
          <a:xfrm rot="-5400000" flipH="1">
            <a:off x="428521" y="2935313"/>
            <a:ext cx="1541480" cy="1634090"/>
            <a:chOff x="5255762" y="2121228"/>
            <a:chExt cx="4399200" cy="4663500"/>
          </a:xfrm>
        </p:grpSpPr>
        <p:sp>
          <p:nvSpPr>
            <p:cNvPr id="2959" name="Google Shape;2959;p16"/>
            <p:cNvSpPr/>
            <p:nvPr/>
          </p:nvSpPr>
          <p:spPr>
            <a:xfrm rot="-2829916">
              <a:off x="4614371" y="4087528"/>
              <a:ext cx="5681983" cy="730899"/>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60" name="Google Shape;2960;p16"/>
            <p:cNvSpPr/>
            <p:nvPr/>
          </p:nvSpPr>
          <p:spPr>
            <a:xfrm rot="-2827716">
              <a:off x="4550710" y="4118522"/>
              <a:ext cx="5660315" cy="509927"/>
            </a:xfrm>
            <a:custGeom>
              <a:avLst/>
              <a:gdLst/>
              <a:ahLst/>
              <a:cxnLst/>
              <a:rect l="l" t="t" r="r" b="b"/>
              <a:pathLst>
                <a:path w="5663271" h="510193" extrusionOk="0">
                  <a:moveTo>
                    <a:pt x="5556235" y="107036"/>
                  </a:moveTo>
                  <a:cubicBezTo>
                    <a:pt x="5622367" y="173169"/>
                    <a:pt x="5663271" y="264530"/>
                    <a:pt x="5663271" y="365444"/>
                  </a:cubicBezTo>
                  <a:cubicBezTo>
                    <a:pt x="5663271" y="415902"/>
                    <a:pt x="5653045" y="463971"/>
                    <a:pt x="5634553" y="507693"/>
                  </a:cubicBezTo>
                  <a:lnTo>
                    <a:pt x="5633195" y="510193"/>
                  </a:lnTo>
                  <a:lnTo>
                    <a:pt x="5644501" y="473772"/>
                  </a:lnTo>
                  <a:cubicBezTo>
                    <a:pt x="5649369" y="449982"/>
                    <a:pt x="5651925" y="425351"/>
                    <a:pt x="5651925" y="400122"/>
                  </a:cubicBezTo>
                  <a:cubicBezTo>
                    <a:pt x="5651926" y="198292"/>
                    <a:pt x="5488311" y="34678"/>
                    <a:pt x="5286481" y="34677"/>
                  </a:cubicBezTo>
                  <a:lnTo>
                    <a:pt x="335370" y="34677"/>
                  </a:lnTo>
                  <a:cubicBezTo>
                    <a:pt x="209226" y="34677"/>
                    <a:pt x="98010" y="98589"/>
                    <a:pt x="32337" y="195798"/>
                  </a:cubicBezTo>
                  <a:lnTo>
                    <a:pt x="0" y="255374"/>
                  </a:lnTo>
                  <a:lnTo>
                    <a:pt x="9988" y="223197"/>
                  </a:lnTo>
                  <a:cubicBezTo>
                    <a:pt x="65466" y="92033"/>
                    <a:pt x="195343" y="-1"/>
                    <a:pt x="346715" y="0"/>
                  </a:cubicBezTo>
                  <a:lnTo>
                    <a:pt x="5297827" y="0"/>
                  </a:lnTo>
                  <a:cubicBezTo>
                    <a:pt x="5398741" y="0"/>
                    <a:pt x="5490103" y="40904"/>
                    <a:pt x="555623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61" name="Google Shape;2961;p16"/>
            <p:cNvSpPr/>
            <p:nvPr/>
          </p:nvSpPr>
          <p:spPr>
            <a:xfrm rot="-2827716">
              <a:off x="4703362" y="4278757"/>
              <a:ext cx="5660314" cy="509928"/>
            </a:xfrm>
            <a:custGeom>
              <a:avLst/>
              <a:gdLst/>
              <a:ahLst/>
              <a:cxnLst/>
              <a:rect l="l" t="t" r="r" b="b"/>
              <a:pathLst>
                <a:path w="5663270" h="510194" extrusionOk="0">
                  <a:moveTo>
                    <a:pt x="5663270" y="254819"/>
                  </a:moveTo>
                  <a:lnTo>
                    <a:pt x="5653283" y="286996"/>
                  </a:lnTo>
                  <a:cubicBezTo>
                    <a:pt x="5597805" y="418160"/>
                    <a:pt x="5467928" y="510193"/>
                    <a:pt x="5316556" y="510193"/>
                  </a:cubicBezTo>
                  <a:lnTo>
                    <a:pt x="365445" y="510194"/>
                  </a:lnTo>
                  <a:cubicBezTo>
                    <a:pt x="163615" y="510194"/>
                    <a:pt x="0" y="346579"/>
                    <a:pt x="0" y="144749"/>
                  </a:cubicBezTo>
                  <a:cubicBezTo>
                    <a:pt x="0" y="94291"/>
                    <a:pt x="10226" y="46222"/>
                    <a:pt x="28718" y="2501"/>
                  </a:cubicBezTo>
                  <a:lnTo>
                    <a:pt x="30075" y="0"/>
                  </a:lnTo>
                  <a:lnTo>
                    <a:pt x="18770" y="36421"/>
                  </a:lnTo>
                  <a:cubicBezTo>
                    <a:pt x="13901" y="60210"/>
                    <a:pt x="11345" y="84843"/>
                    <a:pt x="11345" y="110071"/>
                  </a:cubicBezTo>
                  <a:cubicBezTo>
                    <a:pt x="11345" y="311901"/>
                    <a:pt x="174960" y="475516"/>
                    <a:pt x="376790" y="475516"/>
                  </a:cubicBezTo>
                  <a:lnTo>
                    <a:pt x="5327901" y="475516"/>
                  </a:lnTo>
                  <a:cubicBezTo>
                    <a:pt x="5454045" y="475516"/>
                    <a:pt x="5565261" y="411604"/>
                    <a:pt x="5630934" y="314394"/>
                  </a:cubicBezTo>
                  <a:lnTo>
                    <a:pt x="5663270" y="25481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62" name="Google Shape;2962;p16"/>
          <p:cNvGrpSpPr/>
          <p:nvPr/>
        </p:nvGrpSpPr>
        <p:grpSpPr>
          <a:xfrm rot="-5400000" flipH="1">
            <a:off x="629934" y="3582532"/>
            <a:ext cx="1398201" cy="1479669"/>
            <a:chOff x="7086948" y="2711938"/>
            <a:chExt cx="3990300" cy="4222800"/>
          </a:xfrm>
        </p:grpSpPr>
        <p:sp>
          <p:nvSpPr>
            <p:cNvPr id="2963" name="Google Shape;2963;p16"/>
            <p:cNvSpPr/>
            <p:nvPr/>
          </p:nvSpPr>
          <p:spPr>
            <a:xfrm rot="-2830071">
              <a:off x="6541696" y="4457889"/>
              <a:ext cx="5080804"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64" name="Google Shape;2964;p16"/>
            <p:cNvSpPr/>
            <p:nvPr/>
          </p:nvSpPr>
          <p:spPr>
            <a:xfrm rot="-2827716">
              <a:off x="6477943" y="4488751"/>
              <a:ext cx="5059349" cy="509926"/>
            </a:xfrm>
            <a:custGeom>
              <a:avLst/>
              <a:gdLst/>
              <a:ahLst/>
              <a:cxnLst/>
              <a:rect l="l" t="t" r="r" b="b"/>
              <a:pathLst>
                <a:path w="5061991" h="510192" extrusionOk="0">
                  <a:moveTo>
                    <a:pt x="4954955" y="107036"/>
                  </a:moveTo>
                  <a:cubicBezTo>
                    <a:pt x="5021087" y="173169"/>
                    <a:pt x="5061991" y="264531"/>
                    <a:pt x="5061991" y="365445"/>
                  </a:cubicBezTo>
                  <a:cubicBezTo>
                    <a:pt x="5061991" y="415903"/>
                    <a:pt x="5051765" y="463972"/>
                    <a:pt x="5033272" y="507693"/>
                  </a:cubicBezTo>
                  <a:lnTo>
                    <a:pt x="5031916" y="510192"/>
                  </a:lnTo>
                  <a:lnTo>
                    <a:pt x="5043221" y="473773"/>
                  </a:lnTo>
                  <a:cubicBezTo>
                    <a:pt x="5048089" y="449983"/>
                    <a:pt x="5050646" y="425352"/>
                    <a:pt x="5050646" y="400123"/>
                  </a:cubicBezTo>
                  <a:cubicBezTo>
                    <a:pt x="5050646" y="198293"/>
                    <a:pt x="4887031" y="34678"/>
                    <a:pt x="4685200" y="34678"/>
                  </a:cubicBezTo>
                  <a:lnTo>
                    <a:pt x="335370" y="34678"/>
                  </a:lnTo>
                  <a:cubicBezTo>
                    <a:pt x="209226" y="34678"/>
                    <a:pt x="98010" y="98590"/>
                    <a:pt x="32336" y="195799"/>
                  </a:cubicBezTo>
                  <a:lnTo>
                    <a:pt x="0" y="255374"/>
                  </a:lnTo>
                  <a:lnTo>
                    <a:pt x="9988" y="223197"/>
                  </a:lnTo>
                  <a:cubicBezTo>
                    <a:pt x="65466" y="92034"/>
                    <a:pt x="195342" y="0"/>
                    <a:pt x="346715" y="0"/>
                  </a:cubicBezTo>
                  <a:lnTo>
                    <a:pt x="4696545" y="1"/>
                  </a:lnTo>
                  <a:cubicBezTo>
                    <a:pt x="4797461" y="1"/>
                    <a:pt x="4888822" y="40904"/>
                    <a:pt x="495495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65" name="Google Shape;2965;p16"/>
            <p:cNvSpPr/>
            <p:nvPr/>
          </p:nvSpPr>
          <p:spPr>
            <a:xfrm rot="-2827716">
              <a:off x="6630593" y="4648986"/>
              <a:ext cx="5059350" cy="509928"/>
            </a:xfrm>
            <a:custGeom>
              <a:avLst/>
              <a:gdLst/>
              <a:ahLst/>
              <a:cxnLst/>
              <a:rect l="l" t="t" r="r" b="b"/>
              <a:pathLst>
                <a:path w="5061992" h="510194" extrusionOk="0">
                  <a:moveTo>
                    <a:pt x="5061992" y="254818"/>
                  </a:moveTo>
                  <a:lnTo>
                    <a:pt x="5052003" y="286996"/>
                  </a:lnTo>
                  <a:cubicBezTo>
                    <a:pt x="4996525" y="418160"/>
                    <a:pt x="4866649" y="510193"/>
                    <a:pt x="4715276" y="510194"/>
                  </a:cubicBezTo>
                  <a:lnTo>
                    <a:pt x="365445" y="510194"/>
                  </a:lnTo>
                  <a:cubicBezTo>
                    <a:pt x="163616" y="510194"/>
                    <a:pt x="0" y="346579"/>
                    <a:pt x="1" y="144749"/>
                  </a:cubicBezTo>
                  <a:cubicBezTo>
                    <a:pt x="1" y="94292"/>
                    <a:pt x="10227" y="46223"/>
                    <a:pt x="28719" y="2501"/>
                  </a:cubicBezTo>
                  <a:lnTo>
                    <a:pt x="30076" y="0"/>
                  </a:lnTo>
                  <a:lnTo>
                    <a:pt x="18771" y="36422"/>
                  </a:lnTo>
                  <a:cubicBezTo>
                    <a:pt x="13902" y="60211"/>
                    <a:pt x="11346" y="84843"/>
                    <a:pt x="11346" y="110072"/>
                  </a:cubicBezTo>
                  <a:cubicBezTo>
                    <a:pt x="11345" y="311901"/>
                    <a:pt x="174961" y="475517"/>
                    <a:pt x="376790" y="475516"/>
                  </a:cubicBezTo>
                  <a:lnTo>
                    <a:pt x="4726622" y="475516"/>
                  </a:lnTo>
                  <a:cubicBezTo>
                    <a:pt x="4852765" y="475516"/>
                    <a:pt x="4963982" y="411604"/>
                    <a:pt x="5029655" y="314395"/>
                  </a:cubicBezTo>
                  <a:lnTo>
                    <a:pt x="5061992"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66" name="Google Shape;2966;p16"/>
          <p:cNvGrpSpPr/>
          <p:nvPr/>
        </p:nvGrpSpPr>
        <p:grpSpPr>
          <a:xfrm rot="-3825383" flipH="1">
            <a:off x="988880" y="1859097"/>
            <a:ext cx="393853" cy="393853"/>
            <a:chOff x="8297437" y="2253663"/>
            <a:chExt cx="4117200" cy="4117200"/>
          </a:xfrm>
        </p:grpSpPr>
        <p:sp>
          <p:nvSpPr>
            <p:cNvPr id="2967" name="Google Shape;2967;p16"/>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968" name="Google Shape;2968;p16"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2969" name="Google Shape;2969;p16"/>
          <p:cNvGrpSpPr/>
          <p:nvPr/>
        </p:nvGrpSpPr>
        <p:grpSpPr>
          <a:xfrm rot="-3827390" flipH="1">
            <a:off x="906634" y="6322296"/>
            <a:ext cx="535083" cy="535083"/>
            <a:chOff x="8297437" y="2253663"/>
            <a:chExt cx="4117200" cy="4117200"/>
          </a:xfrm>
        </p:grpSpPr>
        <p:sp>
          <p:nvSpPr>
            <p:cNvPr id="2970" name="Google Shape;2970;p16"/>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971" name="Google Shape;2971;p16"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2972" name="Google Shape;2972;p16"/>
          <p:cNvGrpSpPr/>
          <p:nvPr/>
        </p:nvGrpSpPr>
        <p:grpSpPr>
          <a:xfrm rot="-3826541" flipH="1">
            <a:off x="678098" y="4006118"/>
            <a:ext cx="402508" cy="402508"/>
            <a:chOff x="8297437" y="2253663"/>
            <a:chExt cx="4117200" cy="4117200"/>
          </a:xfrm>
        </p:grpSpPr>
        <p:sp>
          <p:nvSpPr>
            <p:cNvPr id="2973" name="Google Shape;2973;p16"/>
            <p:cNvSpPr/>
            <p:nvPr/>
          </p:nvSpPr>
          <p:spPr>
            <a:xfrm rot="1902051">
              <a:off x="8860274" y="2816500"/>
              <a:ext cx="2991526" cy="2991526"/>
            </a:xfrm>
            <a:prstGeom prst="ellipse">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974" name="Google Shape;2974;p16"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2975" name="Google Shape;2975;p16"/>
          <p:cNvGrpSpPr/>
          <p:nvPr/>
        </p:nvGrpSpPr>
        <p:grpSpPr>
          <a:xfrm rot="-3824106" flipH="1">
            <a:off x="603496" y="952457"/>
            <a:ext cx="316334" cy="316334"/>
            <a:chOff x="8297437" y="2253663"/>
            <a:chExt cx="4117200" cy="4117200"/>
          </a:xfrm>
        </p:grpSpPr>
        <p:sp>
          <p:nvSpPr>
            <p:cNvPr id="2976" name="Google Shape;2976;p16"/>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977" name="Google Shape;2977;p16"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2978" name="Google Shape;2978;p16"/>
          <p:cNvGrpSpPr/>
          <p:nvPr/>
        </p:nvGrpSpPr>
        <p:grpSpPr>
          <a:xfrm rot="-5400000" flipH="1">
            <a:off x="-310591" y="-374293"/>
            <a:ext cx="1398201" cy="1479669"/>
            <a:chOff x="7086948" y="2711938"/>
            <a:chExt cx="3990300" cy="4222800"/>
          </a:xfrm>
        </p:grpSpPr>
        <p:sp>
          <p:nvSpPr>
            <p:cNvPr id="2979" name="Google Shape;2979;p16"/>
            <p:cNvSpPr/>
            <p:nvPr/>
          </p:nvSpPr>
          <p:spPr>
            <a:xfrm rot="-2830071">
              <a:off x="6541696" y="4457889"/>
              <a:ext cx="5080804"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0" name="Google Shape;2980;p16"/>
            <p:cNvSpPr/>
            <p:nvPr/>
          </p:nvSpPr>
          <p:spPr>
            <a:xfrm rot="-2827716">
              <a:off x="6477943" y="4488751"/>
              <a:ext cx="5059349" cy="509926"/>
            </a:xfrm>
            <a:custGeom>
              <a:avLst/>
              <a:gdLst/>
              <a:ahLst/>
              <a:cxnLst/>
              <a:rect l="l" t="t" r="r" b="b"/>
              <a:pathLst>
                <a:path w="5061991" h="510192" extrusionOk="0">
                  <a:moveTo>
                    <a:pt x="4954955" y="107036"/>
                  </a:moveTo>
                  <a:cubicBezTo>
                    <a:pt x="5021087" y="173169"/>
                    <a:pt x="5061991" y="264531"/>
                    <a:pt x="5061991" y="365445"/>
                  </a:cubicBezTo>
                  <a:cubicBezTo>
                    <a:pt x="5061991" y="415903"/>
                    <a:pt x="5051765" y="463972"/>
                    <a:pt x="5033272" y="507693"/>
                  </a:cubicBezTo>
                  <a:lnTo>
                    <a:pt x="5031916" y="510192"/>
                  </a:lnTo>
                  <a:lnTo>
                    <a:pt x="5043221" y="473773"/>
                  </a:lnTo>
                  <a:cubicBezTo>
                    <a:pt x="5048089" y="449983"/>
                    <a:pt x="5050646" y="425352"/>
                    <a:pt x="5050646" y="400123"/>
                  </a:cubicBezTo>
                  <a:cubicBezTo>
                    <a:pt x="5050646" y="198293"/>
                    <a:pt x="4887031" y="34678"/>
                    <a:pt x="4685200" y="34678"/>
                  </a:cubicBezTo>
                  <a:lnTo>
                    <a:pt x="335370" y="34678"/>
                  </a:lnTo>
                  <a:cubicBezTo>
                    <a:pt x="209226" y="34678"/>
                    <a:pt x="98010" y="98590"/>
                    <a:pt x="32336" y="195799"/>
                  </a:cubicBezTo>
                  <a:lnTo>
                    <a:pt x="0" y="255374"/>
                  </a:lnTo>
                  <a:lnTo>
                    <a:pt x="9988" y="223197"/>
                  </a:lnTo>
                  <a:cubicBezTo>
                    <a:pt x="65466" y="92034"/>
                    <a:pt x="195342" y="0"/>
                    <a:pt x="346715" y="0"/>
                  </a:cubicBezTo>
                  <a:lnTo>
                    <a:pt x="4696545" y="1"/>
                  </a:lnTo>
                  <a:cubicBezTo>
                    <a:pt x="4797461" y="1"/>
                    <a:pt x="4888822" y="40904"/>
                    <a:pt x="495495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1" name="Google Shape;2981;p16"/>
            <p:cNvSpPr/>
            <p:nvPr/>
          </p:nvSpPr>
          <p:spPr>
            <a:xfrm rot="-2827716">
              <a:off x="6630593" y="4648986"/>
              <a:ext cx="5059350" cy="509928"/>
            </a:xfrm>
            <a:custGeom>
              <a:avLst/>
              <a:gdLst/>
              <a:ahLst/>
              <a:cxnLst/>
              <a:rect l="l" t="t" r="r" b="b"/>
              <a:pathLst>
                <a:path w="5061992" h="510194" extrusionOk="0">
                  <a:moveTo>
                    <a:pt x="5061992" y="254818"/>
                  </a:moveTo>
                  <a:lnTo>
                    <a:pt x="5052003" y="286996"/>
                  </a:lnTo>
                  <a:cubicBezTo>
                    <a:pt x="4996525" y="418160"/>
                    <a:pt x="4866649" y="510193"/>
                    <a:pt x="4715276" y="510194"/>
                  </a:cubicBezTo>
                  <a:lnTo>
                    <a:pt x="365445" y="510194"/>
                  </a:lnTo>
                  <a:cubicBezTo>
                    <a:pt x="163616" y="510194"/>
                    <a:pt x="0" y="346579"/>
                    <a:pt x="1" y="144749"/>
                  </a:cubicBezTo>
                  <a:cubicBezTo>
                    <a:pt x="1" y="94292"/>
                    <a:pt x="10227" y="46223"/>
                    <a:pt x="28719" y="2501"/>
                  </a:cubicBezTo>
                  <a:lnTo>
                    <a:pt x="30076" y="0"/>
                  </a:lnTo>
                  <a:lnTo>
                    <a:pt x="18771" y="36422"/>
                  </a:lnTo>
                  <a:cubicBezTo>
                    <a:pt x="13902" y="60211"/>
                    <a:pt x="11346" y="84843"/>
                    <a:pt x="11346" y="110072"/>
                  </a:cubicBezTo>
                  <a:cubicBezTo>
                    <a:pt x="11345" y="311901"/>
                    <a:pt x="174961" y="475517"/>
                    <a:pt x="376790" y="475516"/>
                  </a:cubicBezTo>
                  <a:lnTo>
                    <a:pt x="4726622" y="475516"/>
                  </a:lnTo>
                  <a:cubicBezTo>
                    <a:pt x="4852765" y="475516"/>
                    <a:pt x="4963982" y="411604"/>
                    <a:pt x="5029655" y="314395"/>
                  </a:cubicBezTo>
                  <a:lnTo>
                    <a:pt x="5061992"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82" name="Google Shape;2982;p16"/>
          <p:cNvGrpSpPr/>
          <p:nvPr/>
        </p:nvGrpSpPr>
        <p:grpSpPr>
          <a:xfrm rot="-3824106" flipH="1">
            <a:off x="184383" y="2363957"/>
            <a:ext cx="316334" cy="316334"/>
            <a:chOff x="8297437" y="2253663"/>
            <a:chExt cx="4117200" cy="4117200"/>
          </a:xfrm>
        </p:grpSpPr>
        <p:sp>
          <p:nvSpPr>
            <p:cNvPr id="2983" name="Google Shape;2983;p16"/>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984" name="Google Shape;2984;p16"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2985" name="Google Shape;2985;p16"/>
          <p:cNvGrpSpPr/>
          <p:nvPr/>
        </p:nvGrpSpPr>
        <p:grpSpPr>
          <a:xfrm rot="-3824106" flipH="1">
            <a:off x="806708" y="5172244"/>
            <a:ext cx="316334" cy="316334"/>
            <a:chOff x="8297437" y="2253663"/>
            <a:chExt cx="4117200" cy="4117200"/>
          </a:xfrm>
        </p:grpSpPr>
        <p:sp>
          <p:nvSpPr>
            <p:cNvPr id="2986" name="Google Shape;2986;p16"/>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987" name="Google Shape;2987;p16"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2988" name="Google Shape;2988;p16"/>
          <p:cNvGrpSpPr/>
          <p:nvPr/>
        </p:nvGrpSpPr>
        <p:grpSpPr>
          <a:xfrm rot="1574351" flipH="1">
            <a:off x="10706060" y="6105196"/>
            <a:ext cx="550364" cy="550364"/>
            <a:chOff x="8297437" y="2253663"/>
            <a:chExt cx="4117200" cy="4117200"/>
          </a:xfrm>
        </p:grpSpPr>
        <p:sp>
          <p:nvSpPr>
            <p:cNvPr id="2989" name="Google Shape;2989;p16"/>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990" name="Google Shape;2990;p16"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2991" name="Google Shape;2991;p16"/>
          <p:cNvGrpSpPr/>
          <p:nvPr/>
        </p:nvGrpSpPr>
        <p:grpSpPr>
          <a:xfrm rot="1572813" flipH="1">
            <a:off x="10998748" y="5549826"/>
            <a:ext cx="300132" cy="300132"/>
            <a:chOff x="8297437" y="2253663"/>
            <a:chExt cx="4117200" cy="4117200"/>
          </a:xfrm>
        </p:grpSpPr>
        <p:sp>
          <p:nvSpPr>
            <p:cNvPr id="2992" name="Google Shape;2992;p16"/>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993" name="Google Shape;2993;p16"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2994" name="Google Shape;2994;p16"/>
          <p:cNvGrpSpPr/>
          <p:nvPr/>
        </p:nvGrpSpPr>
        <p:grpSpPr>
          <a:xfrm rot="1574662" flipH="1">
            <a:off x="8956135" y="6314682"/>
            <a:ext cx="296081" cy="296081"/>
            <a:chOff x="8297437" y="2253663"/>
            <a:chExt cx="4117200" cy="4117200"/>
          </a:xfrm>
        </p:grpSpPr>
        <p:sp>
          <p:nvSpPr>
            <p:cNvPr id="2995" name="Google Shape;2995;p16"/>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996" name="Google Shape;2996;p16"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grpSp>
        <p:nvGrpSpPr>
          <p:cNvPr id="2997" name="Google Shape;2997;p16"/>
          <p:cNvGrpSpPr/>
          <p:nvPr/>
        </p:nvGrpSpPr>
        <p:grpSpPr>
          <a:xfrm rot="1575143" flipH="1">
            <a:off x="11569813" y="5583217"/>
            <a:ext cx="404901" cy="404901"/>
            <a:chOff x="8297437" y="2253663"/>
            <a:chExt cx="4117200" cy="4117200"/>
          </a:xfrm>
        </p:grpSpPr>
        <p:sp>
          <p:nvSpPr>
            <p:cNvPr id="2998" name="Google Shape;2998;p16"/>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999" name="Google Shape;2999;p16" descr="A picture containing pool ball&#10;&#10;Description automatically generated"/>
            <p:cNvPicPr preferRelativeResize="0"/>
            <p:nvPr/>
          </p:nvPicPr>
          <p:blipFill rotWithShape="1">
            <a:blip r:embed="rId2">
              <a:alphaModFix amt="50000"/>
            </a:blip>
            <a:srcRect l="16908" t="4788" r="21674" b="13631"/>
            <a:stretch/>
          </p:blipFill>
          <p:spPr>
            <a:xfrm>
              <a:off x="8846288" y="2814084"/>
              <a:ext cx="3012600" cy="2977200"/>
            </a:xfrm>
            <a:prstGeom prst="ellipse">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24000">
              <a:schemeClr val="lt1"/>
            </a:gs>
            <a:gs pos="100000">
              <a:schemeClr val="lt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a:effectLst>
            <a:outerShdw blurRad="50800" dist="38100" dir="2700000" algn="tl" rotWithShape="0">
              <a:srgbClr val="000000">
                <a:alpha val="40000"/>
              </a:srgbClr>
            </a:outerShdw>
          </a:effectLst>
        </p:spPr>
        <p:txBody>
          <a:bodyPr spcFirstLastPara="1" wrap="square" lIns="121900" tIns="121900" rIns="121900" bIns="121900" anchor="t" anchorCtr="0">
            <a:noAutofit/>
          </a:bodyPr>
          <a:lstStyle>
            <a:lvl1pPr lvl="0">
              <a:spcBef>
                <a:spcPts val="0"/>
              </a:spcBef>
              <a:spcAft>
                <a:spcPts val="0"/>
              </a:spcAft>
              <a:buClr>
                <a:schemeClr val="lt1"/>
              </a:buClr>
              <a:buSzPts val="6000"/>
              <a:buFont typeface="Barlow Black"/>
              <a:buNone/>
              <a:defRPr sz="6000">
                <a:solidFill>
                  <a:schemeClr val="lt1"/>
                </a:solidFill>
                <a:latin typeface="Barlow Black"/>
                <a:ea typeface="Barlow Black"/>
                <a:cs typeface="Barlow Black"/>
                <a:sym typeface="Barlow Black"/>
              </a:defRPr>
            </a:lvl1pPr>
            <a:lvl2pPr lvl="1">
              <a:spcBef>
                <a:spcPts val="0"/>
              </a:spcBef>
              <a:spcAft>
                <a:spcPts val="0"/>
              </a:spcAft>
              <a:buClr>
                <a:schemeClr val="lt1"/>
              </a:buClr>
              <a:buSzPts val="4000"/>
              <a:buFont typeface="Barlow Black"/>
              <a:buNone/>
              <a:defRPr sz="4000">
                <a:solidFill>
                  <a:schemeClr val="lt1"/>
                </a:solidFill>
                <a:latin typeface="Barlow Black"/>
                <a:ea typeface="Barlow Black"/>
                <a:cs typeface="Barlow Black"/>
                <a:sym typeface="Barlow Black"/>
              </a:defRPr>
            </a:lvl2pPr>
            <a:lvl3pPr lvl="2">
              <a:spcBef>
                <a:spcPts val="0"/>
              </a:spcBef>
              <a:spcAft>
                <a:spcPts val="0"/>
              </a:spcAft>
              <a:buClr>
                <a:schemeClr val="lt1"/>
              </a:buClr>
              <a:buSzPts val="4000"/>
              <a:buFont typeface="Barlow Black"/>
              <a:buNone/>
              <a:defRPr sz="4000">
                <a:solidFill>
                  <a:schemeClr val="lt1"/>
                </a:solidFill>
                <a:latin typeface="Barlow Black"/>
                <a:ea typeface="Barlow Black"/>
                <a:cs typeface="Barlow Black"/>
                <a:sym typeface="Barlow Black"/>
              </a:defRPr>
            </a:lvl3pPr>
            <a:lvl4pPr lvl="3">
              <a:spcBef>
                <a:spcPts val="0"/>
              </a:spcBef>
              <a:spcAft>
                <a:spcPts val="0"/>
              </a:spcAft>
              <a:buClr>
                <a:schemeClr val="lt1"/>
              </a:buClr>
              <a:buSzPts val="4000"/>
              <a:buFont typeface="Barlow Black"/>
              <a:buNone/>
              <a:defRPr sz="4000">
                <a:solidFill>
                  <a:schemeClr val="lt1"/>
                </a:solidFill>
                <a:latin typeface="Barlow Black"/>
                <a:ea typeface="Barlow Black"/>
                <a:cs typeface="Barlow Black"/>
                <a:sym typeface="Barlow Black"/>
              </a:defRPr>
            </a:lvl4pPr>
            <a:lvl5pPr lvl="4">
              <a:spcBef>
                <a:spcPts val="0"/>
              </a:spcBef>
              <a:spcAft>
                <a:spcPts val="0"/>
              </a:spcAft>
              <a:buClr>
                <a:schemeClr val="lt1"/>
              </a:buClr>
              <a:buSzPts val="4000"/>
              <a:buFont typeface="Barlow Black"/>
              <a:buNone/>
              <a:defRPr sz="4000">
                <a:solidFill>
                  <a:schemeClr val="lt1"/>
                </a:solidFill>
                <a:latin typeface="Barlow Black"/>
                <a:ea typeface="Barlow Black"/>
                <a:cs typeface="Barlow Black"/>
                <a:sym typeface="Barlow Black"/>
              </a:defRPr>
            </a:lvl5pPr>
            <a:lvl6pPr lvl="5">
              <a:spcBef>
                <a:spcPts val="0"/>
              </a:spcBef>
              <a:spcAft>
                <a:spcPts val="0"/>
              </a:spcAft>
              <a:buClr>
                <a:schemeClr val="lt1"/>
              </a:buClr>
              <a:buSzPts val="4000"/>
              <a:buFont typeface="Barlow Black"/>
              <a:buNone/>
              <a:defRPr sz="4000">
                <a:solidFill>
                  <a:schemeClr val="lt1"/>
                </a:solidFill>
                <a:latin typeface="Barlow Black"/>
                <a:ea typeface="Barlow Black"/>
                <a:cs typeface="Barlow Black"/>
                <a:sym typeface="Barlow Black"/>
              </a:defRPr>
            </a:lvl6pPr>
            <a:lvl7pPr lvl="6">
              <a:spcBef>
                <a:spcPts val="0"/>
              </a:spcBef>
              <a:spcAft>
                <a:spcPts val="0"/>
              </a:spcAft>
              <a:buClr>
                <a:schemeClr val="lt1"/>
              </a:buClr>
              <a:buSzPts val="4000"/>
              <a:buFont typeface="Barlow Black"/>
              <a:buNone/>
              <a:defRPr sz="4000">
                <a:solidFill>
                  <a:schemeClr val="lt1"/>
                </a:solidFill>
                <a:latin typeface="Barlow Black"/>
                <a:ea typeface="Barlow Black"/>
                <a:cs typeface="Barlow Black"/>
                <a:sym typeface="Barlow Black"/>
              </a:defRPr>
            </a:lvl7pPr>
            <a:lvl8pPr lvl="7">
              <a:spcBef>
                <a:spcPts val="0"/>
              </a:spcBef>
              <a:spcAft>
                <a:spcPts val="0"/>
              </a:spcAft>
              <a:buClr>
                <a:schemeClr val="lt1"/>
              </a:buClr>
              <a:buSzPts val="4000"/>
              <a:buFont typeface="Barlow Black"/>
              <a:buNone/>
              <a:defRPr sz="4000">
                <a:solidFill>
                  <a:schemeClr val="lt1"/>
                </a:solidFill>
                <a:latin typeface="Barlow Black"/>
                <a:ea typeface="Barlow Black"/>
                <a:cs typeface="Barlow Black"/>
                <a:sym typeface="Barlow Black"/>
              </a:defRPr>
            </a:lvl8pPr>
            <a:lvl9pPr lvl="8">
              <a:spcBef>
                <a:spcPts val="0"/>
              </a:spcBef>
              <a:spcAft>
                <a:spcPts val="0"/>
              </a:spcAft>
              <a:buClr>
                <a:schemeClr val="lt1"/>
              </a:buClr>
              <a:buSzPts val="4000"/>
              <a:buFont typeface="Barlow Black"/>
              <a:buNone/>
              <a:defRPr sz="4000">
                <a:solidFill>
                  <a:schemeClr val="lt1"/>
                </a:solidFill>
                <a:latin typeface="Barlow Black"/>
                <a:ea typeface="Barlow Black"/>
                <a:cs typeface="Barlow Black"/>
                <a:sym typeface="Barlow Black"/>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1"/>
              </a:buClr>
              <a:buSzPts val="1900"/>
              <a:buFont typeface="DM Sans"/>
              <a:buChar char="●"/>
              <a:defRPr sz="1900">
                <a:solidFill>
                  <a:schemeClr val="dk1"/>
                </a:solidFill>
                <a:latin typeface="DM Sans"/>
                <a:ea typeface="DM Sans"/>
                <a:cs typeface="DM Sans"/>
                <a:sym typeface="DM Sans"/>
              </a:defRPr>
            </a:lvl1pPr>
            <a:lvl2pPr marL="914400" lvl="1"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2pPr>
            <a:lvl3pPr marL="1371600" lvl="2"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3pPr>
            <a:lvl4pPr marL="1828800" lvl="3"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4pPr>
            <a:lvl5pPr marL="2286000" lvl="4"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5pPr>
            <a:lvl6pPr marL="2743200" lvl="5"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6pPr>
            <a:lvl7pPr marL="3200400" lvl="6"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7pPr>
            <a:lvl8pPr marL="3657600" lvl="7"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8pPr>
            <a:lvl9pPr marL="4114800" lvl="8" indent="-349250">
              <a:lnSpc>
                <a:spcPct val="115000"/>
              </a:lnSpc>
              <a:spcBef>
                <a:spcPts val="2100"/>
              </a:spcBef>
              <a:spcAft>
                <a:spcPts val="2100"/>
              </a:spcAft>
              <a:buClr>
                <a:schemeClr val="dk1"/>
              </a:buClr>
              <a:buSzPts val="1900"/>
              <a:buFont typeface="DM Sans"/>
              <a:buChar char="■"/>
              <a:defRPr sz="1900">
                <a:solidFill>
                  <a:schemeClr val="dk1"/>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5" r:id="rId5"/>
    <p:sldLayoutId id="2147483656" r:id="rId6"/>
    <p:sldLayoutId id="2147483657" r:id="rId7"/>
    <p:sldLayoutId id="2147483660" r:id="rId8"/>
    <p:sldLayoutId id="2147483662" r:id="rId9"/>
    <p:sldLayoutId id="2147483665" r:id="rId10"/>
    <p:sldLayoutId id="214748366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hyperlink" Target="https://pugjs.org/api/reference.html#pugcompilesource-option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21"/>
        <p:cNvGrpSpPr/>
        <p:nvPr/>
      </p:nvGrpSpPr>
      <p:grpSpPr>
        <a:xfrm>
          <a:off x="0" y="0"/>
          <a:ext cx="0" cy="0"/>
          <a:chOff x="0" y="0"/>
          <a:chExt cx="0" cy="0"/>
        </a:xfrm>
      </p:grpSpPr>
      <p:sp>
        <p:nvSpPr>
          <p:cNvPr id="3822" name="Google Shape;3822;p23"/>
          <p:cNvSpPr txBox="1">
            <a:spLocks noGrp="1"/>
          </p:cNvSpPr>
          <p:nvPr>
            <p:ph type="title"/>
          </p:nvPr>
        </p:nvSpPr>
        <p:spPr>
          <a:xfrm>
            <a:off x="171150" y="1179300"/>
            <a:ext cx="11849700" cy="44994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BENZENE RING FORMATION ANIMATION.</a:t>
            </a:r>
            <a:endParaRPr dirty="0"/>
          </a:p>
        </p:txBody>
      </p:sp>
      <p:grpSp>
        <p:nvGrpSpPr>
          <p:cNvPr id="3823" name="Google Shape;3823;p23"/>
          <p:cNvGrpSpPr/>
          <p:nvPr/>
        </p:nvGrpSpPr>
        <p:grpSpPr>
          <a:xfrm rot="-1572813">
            <a:off x="2184332" y="3756001"/>
            <a:ext cx="300132" cy="300132"/>
            <a:chOff x="8297437" y="2253663"/>
            <a:chExt cx="4117200" cy="4117200"/>
          </a:xfrm>
        </p:grpSpPr>
        <p:sp>
          <p:nvSpPr>
            <p:cNvPr id="3824" name="Google Shape;3824;p23"/>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825" name="Google Shape;3825;p23"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3826" name="Google Shape;3826;p23"/>
          <p:cNvGrpSpPr/>
          <p:nvPr/>
        </p:nvGrpSpPr>
        <p:grpSpPr>
          <a:xfrm rot="-1572610">
            <a:off x="7569042" y="2160576"/>
            <a:ext cx="535083" cy="535083"/>
            <a:chOff x="8297437" y="2253663"/>
            <a:chExt cx="4117200" cy="4117200"/>
          </a:xfrm>
        </p:grpSpPr>
        <p:sp>
          <p:nvSpPr>
            <p:cNvPr id="3827" name="Google Shape;3827;p23"/>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828" name="Google Shape;3828;p23"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3829" name="Google Shape;3829;p23"/>
          <p:cNvGrpSpPr/>
          <p:nvPr/>
        </p:nvGrpSpPr>
        <p:grpSpPr>
          <a:xfrm rot="-1573659">
            <a:off x="9553451" y="4107028"/>
            <a:ext cx="500281" cy="500281"/>
            <a:chOff x="8297437" y="2253663"/>
            <a:chExt cx="4117200" cy="4117200"/>
          </a:xfrm>
        </p:grpSpPr>
        <p:sp>
          <p:nvSpPr>
            <p:cNvPr id="3830" name="Google Shape;3830;p23"/>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831" name="Google Shape;3831;p23"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solidFill>
              <a:srgbClr val="FFAB1C"/>
            </a:solid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13"/>
        <p:cNvGrpSpPr/>
        <p:nvPr/>
      </p:nvGrpSpPr>
      <p:grpSpPr>
        <a:xfrm>
          <a:off x="0" y="0"/>
          <a:ext cx="0" cy="0"/>
          <a:chOff x="0" y="0"/>
          <a:chExt cx="0" cy="0"/>
        </a:xfrm>
      </p:grpSpPr>
      <p:grpSp>
        <p:nvGrpSpPr>
          <p:cNvPr id="5114" name="Google Shape;5114;p39"/>
          <p:cNvGrpSpPr/>
          <p:nvPr/>
        </p:nvGrpSpPr>
        <p:grpSpPr>
          <a:xfrm rot="5400000">
            <a:off x="5899790" y="1376119"/>
            <a:ext cx="5778042" cy="3955122"/>
            <a:chOff x="2345366" y="140711"/>
            <a:chExt cx="6483441" cy="4437974"/>
          </a:xfrm>
        </p:grpSpPr>
        <p:sp>
          <p:nvSpPr>
            <p:cNvPr id="5115" name="Google Shape;5115;p39"/>
            <p:cNvSpPr/>
            <p:nvPr/>
          </p:nvSpPr>
          <p:spPr>
            <a:xfrm>
              <a:off x="2362377" y="163678"/>
              <a:ext cx="6449417" cy="4392004"/>
            </a:xfrm>
            <a:custGeom>
              <a:avLst/>
              <a:gdLst/>
              <a:ahLst/>
              <a:cxnLst/>
              <a:rect l="l" t="t" r="r" b="b"/>
              <a:pathLst>
                <a:path w="7889195" h="6142663" extrusionOk="0">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solidFill>
              <a:srgbClr val="262626"/>
            </a:solidFill>
            <a:ln w="38100" cap="flat" cmpd="sng">
              <a:solidFill>
                <a:srgbClr val="434343"/>
              </a:solidFill>
              <a:prstDash val="solid"/>
              <a:round/>
              <a:headEnd type="none" w="sm" len="sm"/>
              <a:tailEnd type="none" w="sm" len="sm"/>
            </a:ln>
            <a:effectLst>
              <a:outerShdw blurRad="177800" dist="1143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5116" name="Google Shape;5116;p39"/>
            <p:cNvGrpSpPr/>
            <p:nvPr/>
          </p:nvGrpSpPr>
          <p:grpSpPr>
            <a:xfrm>
              <a:off x="2345366" y="140711"/>
              <a:ext cx="6483441" cy="4437974"/>
              <a:chOff x="390725" y="192901"/>
              <a:chExt cx="9367780" cy="6412330"/>
            </a:xfrm>
          </p:grpSpPr>
          <p:sp>
            <p:nvSpPr>
              <p:cNvPr id="5117" name="Google Shape;5117;p39"/>
              <p:cNvSpPr/>
              <p:nvPr/>
            </p:nvSpPr>
            <p:spPr>
              <a:xfrm>
                <a:off x="433022" y="255001"/>
                <a:ext cx="9309250" cy="6342300"/>
              </a:xfrm>
              <a:custGeom>
                <a:avLst/>
                <a:gdLst/>
                <a:ahLst/>
                <a:cxnLst/>
                <a:rect l="l" t="t" r="r" b="b"/>
                <a:pathLst>
                  <a:path w="7889195" h="6142663" extrusionOk="0">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gradFill>
                <a:gsLst>
                  <a:gs pos="0">
                    <a:srgbClr val="4E4F51"/>
                  </a:gs>
                  <a:gs pos="15000">
                    <a:srgbClr val="4E4F51"/>
                  </a:gs>
                  <a:gs pos="97000">
                    <a:srgbClr val="000000"/>
                  </a:gs>
                  <a:gs pos="100000">
                    <a:srgbClr val="000000"/>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5118" name="Google Shape;5118;p39"/>
              <p:cNvGrpSpPr/>
              <p:nvPr/>
            </p:nvGrpSpPr>
            <p:grpSpPr>
              <a:xfrm>
                <a:off x="9036100" y="3183177"/>
                <a:ext cx="492960" cy="492960"/>
                <a:chOff x="9132580" y="3159701"/>
                <a:chExt cx="371233" cy="371233"/>
              </a:xfrm>
            </p:grpSpPr>
            <p:sp>
              <p:nvSpPr>
                <p:cNvPr id="5119" name="Google Shape;5119;p39"/>
                <p:cNvSpPr/>
                <p:nvPr/>
              </p:nvSpPr>
              <p:spPr>
                <a:xfrm>
                  <a:off x="9132580" y="3159701"/>
                  <a:ext cx="371233" cy="371233"/>
                </a:xfrm>
                <a:custGeom>
                  <a:avLst/>
                  <a:gdLst/>
                  <a:ahLst/>
                  <a:cxnLst/>
                  <a:rect l="l" t="t" r="r" b="b"/>
                  <a:pathLst>
                    <a:path w="358679" h="358679" extrusionOk="0">
                      <a:moveTo>
                        <a:pt x="178613" y="269"/>
                      </a:moveTo>
                      <a:cubicBezTo>
                        <a:pt x="277673" y="269"/>
                        <a:pt x="357919" y="80562"/>
                        <a:pt x="357919" y="179608"/>
                      </a:cubicBezTo>
                      <a:cubicBezTo>
                        <a:pt x="357919" y="278655"/>
                        <a:pt x="277673" y="358948"/>
                        <a:pt x="178613" y="358948"/>
                      </a:cubicBezTo>
                      <a:cubicBezTo>
                        <a:pt x="79553" y="358948"/>
                        <a:pt x="-761" y="278655"/>
                        <a:pt x="-761" y="179608"/>
                      </a:cubicBezTo>
                      <a:cubicBezTo>
                        <a:pt x="-761" y="80562"/>
                        <a:pt x="79553" y="269"/>
                        <a:pt x="178613" y="269"/>
                      </a:cubicBezTo>
                      <a:close/>
                    </a:path>
                  </a:pathLst>
                </a:custGeom>
                <a:solidFill>
                  <a:srgbClr val="15151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20" name="Google Shape;5120;p39"/>
                <p:cNvSpPr/>
                <p:nvPr/>
              </p:nvSpPr>
              <p:spPr>
                <a:xfrm>
                  <a:off x="9138858" y="3166118"/>
                  <a:ext cx="267486" cy="358181"/>
                </a:xfrm>
                <a:custGeom>
                  <a:avLst/>
                  <a:gdLst/>
                  <a:ahLst/>
                  <a:cxnLst/>
                  <a:rect l="l" t="t" r="r" b="b"/>
                  <a:pathLst>
                    <a:path w="258441" h="346069" extrusionOk="0">
                      <a:moveTo>
                        <a:pt x="172543" y="269"/>
                      </a:moveTo>
                      <a:cubicBezTo>
                        <a:pt x="76788" y="269"/>
                        <a:pt x="-761" y="77750"/>
                        <a:pt x="-761" y="173303"/>
                      </a:cubicBezTo>
                      <a:cubicBezTo>
                        <a:pt x="-761" y="268857"/>
                        <a:pt x="76788" y="346338"/>
                        <a:pt x="172543" y="346338"/>
                      </a:cubicBezTo>
                      <a:cubicBezTo>
                        <a:pt x="188728" y="346338"/>
                        <a:pt x="204912" y="343978"/>
                        <a:pt x="219747" y="339662"/>
                      </a:cubicBezTo>
                      <a:cubicBezTo>
                        <a:pt x="270997" y="207155"/>
                        <a:pt x="269648" y="108769"/>
                        <a:pt x="219747" y="6810"/>
                      </a:cubicBezTo>
                      <a:cubicBezTo>
                        <a:pt x="204238" y="2561"/>
                        <a:pt x="188728" y="269"/>
                        <a:pt x="172543" y="269"/>
                      </a:cubicBezTo>
                      <a:close/>
                    </a:path>
                  </a:pathLst>
                </a:custGeom>
                <a:solidFill>
                  <a:srgbClr val="0707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21" name="Google Shape;5121;p39"/>
                <p:cNvSpPr/>
                <p:nvPr/>
              </p:nvSpPr>
              <p:spPr>
                <a:xfrm>
                  <a:off x="9249765" y="3279048"/>
                  <a:ext cx="129816" cy="130304"/>
                </a:xfrm>
                <a:custGeom>
                  <a:avLst/>
                  <a:gdLst/>
                  <a:ahLst/>
                  <a:cxnLst/>
                  <a:rect l="l" t="t" r="r" b="b"/>
                  <a:pathLst>
                    <a:path w="125426" h="125898" extrusionOk="0">
                      <a:moveTo>
                        <a:pt x="-761" y="98857"/>
                      </a:moveTo>
                      <a:cubicBezTo>
                        <a:pt x="-761" y="113962"/>
                        <a:pt x="11377" y="126167"/>
                        <a:pt x="26213" y="126167"/>
                      </a:cubicBezTo>
                      <a:lnTo>
                        <a:pt x="97692" y="126167"/>
                      </a:lnTo>
                      <a:cubicBezTo>
                        <a:pt x="112527" y="126167"/>
                        <a:pt x="124666" y="113962"/>
                        <a:pt x="124666" y="98857"/>
                      </a:cubicBezTo>
                      <a:lnTo>
                        <a:pt x="124666" y="27579"/>
                      </a:lnTo>
                      <a:cubicBezTo>
                        <a:pt x="124666" y="12474"/>
                        <a:pt x="112527" y="269"/>
                        <a:pt x="97692" y="269"/>
                      </a:cubicBezTo>
                      <a:lnTo>
                        <a:pt x="26213" y="269"/>
                      </a:lnTo>
                      <a:cubicBezTo>
                        <a:pt x="11377" y="269"/>
                        <a:pt x="-761" y="12474"/>
                        <a:pt x="-761" y="27579"/>
                      </a:cubicBezTo>
                      <a:lnTo>
                        <a:pt x="-761" y="98857"/>
                      </a:lnTo>
                      <a:close/>
                      <a:moveTo>
                        <a:pt x="9354" y="96429"/>
                      </a:moveTo>
                      <a:lnTo>
                        <a:pt x="9354" y="30007"/>
                      </a:lnTo>
                      <a:cubicBezTo>
                        <a:pt x="9354" y="19352"/>
                        <a:pt x="18120" y="10721"/>
                        <a:pt x="28910" y="10721"/>
                      </a:cubicBezTo>
                      <a:lnTo>
                        <a:pt x="94995" y="10721"/>
                      </a:lnTo>
                      <a:cubicBezTo>
                        <a:pt x="105784" y="10721"/>
                        <a:pt x="114551" y="19352"/>
                        <a:pt x="114551" y="30007"/>
                      </a:cubicBezTo>
                      <a:lnTo>
                        <a:pt x="114551" y="96429"/>
                      </a:lnTo>
                      <a:cubicBezTo>
                        <a:pt x="114551" y="107083"/>
                        <a:pt x="105784" y="115580"/>
                        <a:pt x="94995" y="115580"/>
                      </a:cubicBezTo>
                      <a:lnTo>
                        <a:pt x="28910" y="115580"/>
                      </a:lnTo>
                      <a:cubicBezTo>
                        <a:pt x="18120" y="115580"/>
                        <a:pt x="9354" y="107083"/>
                        <a:pt x="9354" y="96429"/>
                      </a:cubicBezTo>
                      <a:close/>
                    </a:path>
                  </a:pathLst>
                </a:custGeom>
                <a:solidFill>
                  <a:srgbClr val="CCCED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122" name="Google Shape;5122;p39"/>
              <p:cNvGrpSpPr/>
              <p:nvPr/>
            </p:nvGrpSpPr>
            <p:grpSpPr>
              <a:xfrm>
                <a:off x="390725" y="192901"/>
                <a:ext cx="9367780" cy="6412330"/>
                <a:chOff x="1194635" y="234866"/>
                <a:chExt cx="9244824" cy="6489556"/>
              </a:xfrm>
            </p:grpSpPr>
            <p:sp>
              <p:nvSpPr>
                <p:cNvPr id="5123" name="Google Shape;5123;p39"/>
                <p:cNvSpPr/>
                <p:nvPr/>
              </p:nvSpPr>
              <p:spPr>
                <a:xfrm>
                  <a:off x="1217565" y="240980"/>
                  <a:ext cx="9221894" cy="6483314"/>
                </a:xfrm>
                <a:custGeom>
                  <a:avLst/>
                  <a:gdLst/>
                  <a:ahLst/>
                  <a:cxnLst/>
                  <a:rect l="l" t="t" r="r" b="b"/>
                  <a:pathLst>
                    <a:path w="9221894" h="6483314" extrusionOk="0">
                      <a:moveTo>
                        <a:pt x="0" y="6063936"/>
                      </a:moveTo>
                      <a:cubicBezTo>
                        <a:pt x="0" y="6296301"/>
                        <a:pt x="187014" y="6483315"/>
                        <a:pt x="419380" y="6483315"/>
                      </a:cubicBezTo>
                      <a:lnTo>
                        <a:pt x="8802005" y="6483315"/>
                      </a:lnTo>
                      <a:cubicBezTo>
                        <a:pt x="9034371" y="6483315"/>
                        <a:pt x="9221895" y="6296301"/>
                        <a:pt x="9221895" y="6063936"/>
                      </a:cubicBezTo>
                      <a:lnTo>
                        <a:pt x="9221895" y="419634"/>
                      </a:lnTo>
                      <a:cubicBezTo>
                        <a:pt x="9221895" y="187269"/>
                        <a:pt x="9034371" y="0"/>
                        <a:pt x="8802005" y="0"/>
                      </a:cubicBezTo>
                      <a:lnTo>
                        <a:pt x="419380" y="0"/>
                      </a:lnTo>
                      <a:cubicBezTo>
                        <a:pt x="187014" y="0"/>
                        <a:pt x="0" y="187141"/>
                        <a:pt x="0" y="419634"/>
                      </a:cubicBezTo>
                      <a:lnTo>
                        <a:pt x="0" y="6063936"/>
                      </a:lnTo>
                      <a:lnTo>
                        <a:pt x="0" y="6063936"/>
                      </a:lnTo>
                      <a:lnTo>
                        <a:pt x="0" y="6063936"/>
                      </a:lnTo>
                      <a:close/>
                      <a:moveTo>
                        <a:pt x="16052" y="6040495"/>
                      </a:moveTo>
                      <a:lnTo>
                        <a:pt x="16052" y="432119"/>
                      </a:lnTo>
                      <a:cubicBezTo>
                        <a:pt x="16052" y="200772"/>
                        <a:pt x="202301" y="14523"/>
                        <a:pt x="433648" y="14523"/>
                      </a:cubicBezTo>
                      <a:lnTo>
                        <a:pt x="8782642" y="14523"/>
                      </a:lnTo>
                      <a:cubicBezTo>
                        <a:pt x="9014244" y="14650"/>
                        <a:pt x="9200365" y="200772"/>
                        <a:pt x="9200365" y="432119"/>
                      </a:cubicBezTo>
                      <a:lnTo>
                        <a:pt x="9200365" y="6051196"/>
                      </a:lnTo>
                      <a:cubicBezTo>
                        <a:pt x="9200365" y="6282543"/>
                        <a:pt x="9014244" y="6468792"/>
                        <a:pt x="8782642" y="6468792"/>
                      </a:cubicBezTo>
                      <a:lnTo>
                        <a:pt x="433648" y="6457964"/>
                      </a:lnTo>
                      <a:cubicBezTo>
                        <a:pt x="202556" y="6457964"/>
                        <a:pt x="16306" y="6271714"/>
                        <a:pt x="16306" y="6040368"/>
                      </a:cubicBezTo>
                      <a:lnTo>
                        <a:pt x="16052" y="6040368"/>
                      </a:lnTo>
                      <a:close/>
                    </a:path>
                  </a:pathLst>
                </a:custGeom>
                <a:solidFill>
                  <a:srgbClr val="DCDDE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24" name="Google Shape;5124;p39"/>
                <p:cNvSpPr/>
                <p:nvPr/>
              </p:nvSpPr>
              <p:spPr>
                <a:xfrm>
                  <a:off x="2119512" y="237923"/>
                  <a:ext cx="97838" cy="15287"/>
                </a:xfrm>
                <a:custGeom>
                  <a:avLst/>
                  <a:gdLst/>
                  <a:ahLst/>
                  <a:cxnLst/>
                  <a:rect l="l" t="t" r="r" b="b"/>
                  <a:pathLst>
                    <a:path w="97838" h="15287" extrusionOk="0">
                      <a:moveTo>
                        <a:pt x="0" y="0"/>
                      </a:moveTo>
                      <a:lnTo>
                        <a:pt x="0" y="15287"/>
                      </a:lnTo>
                      <a:lnTo>
                        <a:pt x="97838" y="15287"/>
                      </a:lnTo>
                      <a:lnTo>
                        <a:pt x="97838" y="8790"/>
                      </a:lnTo>
                      <a:cubicBezTo>
                        <a:pt x="97838" y="4204"/>
                        <a:pt x="92615" y="0"/>
                        <a:pt x="84207" y="0"/>
                      </a:cubicBezTo>
                      <a:lnTo>
                        <a:pt x="0" y="0"/>
                      </a:lnTo>
                      <a:lnTo>
                        <a:pt x="0" y="0"/>
                      </a:lnTo>
                      <a:lnTo>
                        <a:pt x="0" y="0"/>
                      </a:lnTo>
                      <a:close/>
                    </a:path>
                  </a:pathLst>
                </a:custGeom>
                <a:solidFill>
                  <a:srgbClr val="262A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25" name="Google Shape;5125;p39"/>
                <p:cNvSpPr/>
                <p:nvPr/>
              </p:nvSpPr>
              <p:spPr>
                <a:xfrm>
                  <a:off x="2510865" y="234866"/>
                  <a:ext cx="203320" cy="18344"/>
                </a:xfrm>
                <a:custGeom>
                  <a:avLst/>
                  <a:gdLst/>
                  <a:ahLst/>
                  <a:cxnLst/>
                  <a:rect l="l" t="t" r="r" b="b"/>
                  <a:pathLst>
                    <a:path w="203320" h="18344" extrusionOk="0">
                      <a:moveTo>
                        <a:pt x="0" y="7261"/>
                      </a:moveTo>
                      <a:lnTo>
                        <a:pt x="0" y="18345"/>
                      </a:lnTo>
                      <a:lnTo>
                        <a:pt x="203320" y="18345"/>
                      </a:lnTo>
                      <a:lnTo>
                        <a:pt x="203320" y="10701"/>
                      </a:lnTo>
                      <a:cubicBezTo>
                        <a:pt x="187906" y="9045"/>
                        <a:pt x="124591" y="0"/>
                        <a:pt x="107648" y="0"/>
                      </a:cubicBezTo>
                      <a:lnTo>
                        <a:pt x="3567" y="0"/>
                      </a:lnTo>
                      <a:cubicBezTo>
                        <a:pt x="1401" y="0"/>
                        <a:pt x="0" y="3312"/>
                        <a:pt x="0" y="7261"/>
                      </a:cubicBezTo>
                      <a:lnTo>
                        <a:pt x="0" y="7261"/>
                      </a:lnTo>
                      <a:close/>
                    </a:path>
                  </a:pathLst>
                </a:custGeom>
                <a:solidFill>
                  <a:srgbClr val="262A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26" name="Google Shape;5126;p39"/>
                <p:cNvSpPr/>
                <p:nvPr/>
              </p:nvSpPr>
              <p:spPr>
                <a:xfrm>
                  <a:off x="2831897" y="234866"/>
                  <a:ext cx="201791" cy="18344"/>
                </a:xfrm>
                <a:custGeom>
                  <a:avLst/>
                  <a:gdLst/>
                  <a:ahLst/>
                  <a:cxnLst/>
                  <a:rect l="l" t="t" r="r" b="b"/>
                  <a:pathLst>
                    <a:path w="201791" h="18344" extrusionOk="0">
                      <a:moveTo>
                        <a:pt x="201791" y="7261"/>
                      </a:moveTo>
                      <a:lnTo>
                        <a:pt x="201791" y="18345"/>
                      </a:lnTo>
                      <a:lnTo>
                        <a:pt x="0" y="18345"/>
                      </a:lnTo>
                      <a:lnTo>
                        <a:pt x="0" y="10701"/>
                      </a:lnTo>
                      <a:cubicBezTo>
                        <a:pt x="15415" y="9045"/>
                        <a:pt x="78220" y="0"/>
                        <a:pt x="94908" y="0"/>
                      </a:cubicBezTo>
                      <a:lnTo>
                        <a:pt x="198224" y="0"/>
                      </a:lnTo>
                      <a:cubicBezTo>
                        <a:pt x="200390" y="0"/>
                        <a:pt x="201791" y="3312"/>
                        <a:pt x="201791" y="7261"/>
                      </a:cubicBezTo>
                      <a:lnTo>
                        <a:pt x="201791" y="7261"/>
                      </a:lnTo>
                      <a:close/>
                    </a:path>
                  </a:pathLst>
                </a:custGeom>
                <a:solidFill>
                  <a:srgbClr val="262A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27" name="Google Shape;5127;p39"/>
                <p:cNvSpPr/>
                <p:nvPr/>
              </p:nvSpPr>
              <p:spPr>
                <a:xfrm>
                  <a:off x="2510865" y="245567"/>
                  <a:ext cx="203320" cy="7643"/>
                </a:xfrm>
                <a:custGeom>
                  <a:avLst/>
                  <a:gdLst/>
                  <a:ahLst/>
                  <a:cxnLst/>
                  <a:rect l="l" t="t" r="r" b="b"/>
                  <a:pathLst>
                    <a:path w="203320" h="7643" extrusionOk="0">
                      <a:moveTo>
                        <a:pt x="0" y="0"/>
                      </a:moveTo>
                      <a:lnTo>
                        <a:pt x="203320" y="0"/>
                      </a:lnTo>
                      <a:lnTo>
                        <a:pt x="203320" y="7644"/>
                      </a:lnTo>
                      <a:lnTo>
                        <a:pt x="0" y="7644"/>
                      </a:lnTo>
                      <a:lnTo>
                        <a:pt x="0" y="0"/>
                      </a:lnTo>
                      <a:close/>
                    </a:path>
                  </a:pathLst>
                </a:custGeom>
                <a:solidFill>
                  <a:srgbClr val="393A3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28" name="Google Shape;5128;p39"/>
                <p:cNvSpPr/>
                <p:nvPr/>
              </p:nvSpPr>
              <p:spPr>
                <a:xfrm>
                  <a:off x="2831897" y="245567"/>
                  <a:ext cx="201791" cy="7643"/>
                </a:xfrm>
                <a:custGeom>
                  <a:avLst/>
                  <a:gdLst/>
                  <a:ahLst/>
                  <a:cxnLst/>
                  <a:rect l="l" t="t" r="r" b="b"/>
                  <a:pathLst>
                    <a:path w="201791" h="7643" extrusionOk="0">
                      <a:moveTo>
                        <a:pt x="0" y="0"/>
                      </a:moveTo>
                      <a:lnTo>
                        <a:pt x="201791" y="0"/>
                      </a:lnTo>
                      <a:lnTo>
                        <a:pt x="201791" y="7644"/>
                      </a:lnTo>
                      <a:lnTo>
                        <a:pt x="0" y="7644"/>
                      </a:lnTo>
                      <a:lnTo>
                        <a:pt x="0" y="0"/>
                      </a:lnTo>
                      <a:close/>
                    </a:path>
                  </a:pathLst>
                </a:custGeom>
                <a:solidFill>
                  <a:srgbClr val="444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29" name="Google Shape;5129;p39"/>
                <p:cNvSpPr/>
                <p:nvPr/>
              </p:nvSpPr>
              <p:spPr>
                <a:xfrm>
                  <a:off x="2119512" y="245567"/>
                  <a:ext cx="97838" cy="7643"/>
                </a:xfrm>
                <a:custGeom>
                  <a:avLst/>
                  <a:gdLst/>
                  <a:ahLst/>
                  <a:cxnLst/>
                  <a:rect l="l" t="t" r="r" b="b"/>
                  <a:pathLst>
                    <a:path w="97838" h="7643" extrusionOk="0">
                      <a:moveTo>
                        <a:pt x="0" y="0"/>
                      </a:moveTo>
                      <a:lnTo>
                        <a:pt x="97838" y="0"/>
                      </a:lnTo>
                      <a:lnTo>
                        <a:pt x="97838" y="7644"/>
                      </a:lnTo>
                      <a:lnTo>
                        <a:pt x="0" y="7644"/>
                      </a:lnTo>
                      <a:lnTo>
                        <a:pt x="0" y="0"/>
                      </a:lnTo>
                      <a:close/>
                    </a:path>
                  </a:pathLst>
                </a:custGeom>
                <a:solidFill>
                  <a:srgbClr val="35353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30" name="Google Shape;5130;p39"/>
                <p:cNvSpPr/>
                <p:nvPr/>
              </p:nvSpPr>
              <p:spPr>
                <a:xfrm>
                  <a:off x="1217565" y="251681"/>
                  <a:ext cx="9221894" cy="6472613"/>
                </a:xfrm>
                <a:custGeom>
                  <a:avLst/>
                  <a:gdLst/>
                  <a:ahLst/>
                  <a:cxnLst/>
                  <a:rect l="l" t="t" r="r" b="b"/>
                  <a:pathLst>
                    <a:path w="9221894" h="6472613" extrusionOk="0">
                      <a:moveTo>
                        <a:pt x="0" y="6053234"/>
                      </a:moveTo>
                      <a:cubicBezTo>
                        <a:pt x="0" y="6285600"/>
                        <a:pt x="187014" y="6472614"/>
                        <a:pt x="419380" y="6472614"/>
                      </a:cubicBezTo>
                      <a:lnTo>
                        <a:pt x="8802005" y="6472614"/>
                      </a:lnTo>
                      <a:cubicBezTo>
                        <a:pt x="9034371" y="6472614"/>
                        <a:pt x="9221895" y="6285600"/>
                        <a:pt x="9221895" y="6053234"/>
                      </a:cubicBezTo>
                      <a:lnTo>
                        <a:pt x="9221895" y="419634"/>
                      </a:lnTo>
                      <a:cubicBezTo>
                        <a:pt x="9221895" y="187269"/>
                        <a:pt x="9034371" y="0"/>
                        <a:pt x="8802005" y="0"/>
                      </a:cubicBezTo>
                      <a:lnTo>
                        <a:pt x="419380" y="0"/>
                      </a:lnTo>
                      <a:cubicBezTo>
                        <a:pt x="187014" y="0"/>
                        <a:pt x="0" y="187269"/>
                        <a:pt x="0" y="419634"/>
                      </a:cubicBezTo>
                      <a:lnTo>
                        <a:pt x="0" y="6053234"/>
                      </a:lnTo>
                      <a:lnTo>
                        <a:pt x="0" y="6053234"/>
                      </a:lnTo>
                      <a:lnTo>
                        <a:pt x="0" y="6053234"/>
                      </a:lnTo>
                      <a:close/>
                      <a:moveTo>
                        <a:pt x="16052" y="6040622"/>
                      </a:moveTo>
                      <a:lnTo>
                        <a:pt x="16052" y="432246"/>
                      </a:lnTo>
                      <a:cubicBezTo>
                        <a:pt x="16052" y="200900"/>
                        <a:pt x="202301" y="14650"/>
                        <a:pt x="433648" y="14650"/>
                      </a:cubicBezTo>
                      <a:lnTo>
                        <a:pt x="8782642" y="14650"/>
                      </a:lnTo>
                      <a:cubicBezTo>
                        <a:pt x="9014244" y="14650"/>
                        <a:pt x="9200365" y="200900"/>
                        <a:pt x="9200365" y="432246"/>
                      </a:cubicBezTo>
                      <a:lnTo>
                        <a:pt x="9200365" y="6040622"/>
                      </a:lnTo>
                      <a:cubicBezTo>
                        <a:pt x="9200365" y="6271969"/>
                        <a:pt x="9014244" y="6458218"/>
                        <a:pt x="8782642" y="6458218"/>
                      </a:cubicBezTo>
                      <a:lnTo>
                        <a:pt x="433648" y="6458218"/>
                      </a:lnTo>
                      <a:cubicBezTo>
                        <a:pt x="202556" y="6458218"/>
                        <a:pt x="16306" y="6271969"/>
                        <a:pt x="16306" y="6040622"/>
                      </a:cubicBezTo>
                      <a:lnTo>
                        <a:pt x="16052" y="6040622"/>
                      </a:lnTo>
                      <a:close/>
                    </a:path>
                  </a:pathLst>
                </a:custGeom>
                <a:solidFill>
                  <a:srgbClr val="989AA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31" name="Google Shape;5131;p39"/>
                <p:cNvSpPr/>
                <p:nvPr/>
              </p:nvSpPr>
              <p:spPr>
                <a:xfrm>
                  <a:off x="1232853" y="266969"/>
                  <a:ext cx="9184950" cy="6442039"/>
                </a:xfrm>
                <a:custGeom>
                  <a:avLst/>
                  <a:gdLst/>
                  <a:ahLst/>
                  <a:cxnLst/>
                  <a:rect l="l" t="t" r="r" b="b"/>
                  <a:pathLst>
                    <a:path w="9184950" h="6442039" extrusionOk="0">
                      <a:moveTo>
                        <a:pt x="0" y="6024571"/>
                      </a:moveTo>
                      <a:cubicBezTo>
                        <a:pt x="0" y="6255917"/>
                        <a:pt x="186249" y="6442040"/>
                        <a:pt x="417596" y="6442040"/>
                      </a:cubicBezTo>
                      <a:lnTo>
                        <a:pt x="8767227" y="6442040"/>
                      </a:lnTo>
                      <a:cubicBezTo>
                        <a:pt x="8998829" y="6442040"/>
                        <a:pt x="9184951" y="6255917"/>
                        <a:pt x="9184951" y="6024571"/>
                      </a:cubicBezTo>
                      <a:lnTo>
                        <a:pt x="9184951" y="417469"/>
                      </a:lnTo>
                      <a:cubicBezTo>
                        <a:pt x="9184951" y="186122"/>
                        <a:pt x="8998829" y="0"/>
                        <a:pt x="8767227" y="0"/>
                      </a:cubicBezTo>
                      <a:lnTo>
                        <a:pt x="417596" y="0"/>
                      </a:lnTo>
                      <a:cubicBezTo>
                        <a:pt x="186504" y="0"/>
                        <a:pt x="255" y="186122"/>
                        <a:pt x="255" y="417469"/>
                      </a:cubicBezTo>
                      <a:lnTo>
                        <a:pt x="255" y="6024571"/>
                      </a:lnTo>
                      <a:lnTo>
                        <a:pt x="0" y="6024571"/>
                      </a:lnTo>
                      <a:lnTo>
                        <a:pt x="0" y="6024571"/>
                      </a:lnTo>
                      <a:close/>
                      <a:moveTo>
                        <a:pt x="28791" y="6016672"/>
                      </a:moveTo>
                      <a:lnTo>
                        <a:pt x="28791" y="425495"/>
                      </a:lnTo>
                      <a:cubicBezTo>
                        <a:pt x="28791" y="205358"/>
                        <a:pt x="205995" y="28154"/>
                        <a:pt x="426132" y="28154"/>
                      </a:cubicBezTo>
                      <a:lnTo>
                        <a:pt x="8743659" y="28154"/>
                      </a:lnTo>
                      <a:cubicBezTo>
                        <a:pt x="8964051" y="28154"/>
                        <a:pt x="9141127" y="205358"/>
                        <a:pt x="9141127" y="425495"/>
                      </a:cubicBezTo>
                      <a:lnTo>
                        <a:pt x="9141127" y="6016672"/>
                      </a:lnTo>
                      <a:cubicBezTo>
                        <a:pt x="9141127" y="6236808"/>
                        <a:pt x="8964051" y="6414013"/>
                        <a:pt x="8743659" y="6414013"/>
                      </a:cubicBezTo>
                      <a:lnTo>
                        <a:pt x="426132" y="6414013"/>
                      </a:lnTo>
                      <a:cubicBezTo>
                        <a:pt x="205741" y="6414013"/>
                        <a:pt x="28409" y="6236808"/>
                        <a:pt x="28409" y="6016672"/>
                      </a:cubicBezTo>
                      <a:lnTo>
                        <a:pt x="28791" y="6016672"/>
                      </a:lnTo>
                      <a:close/>
                    </a:path>
                  </a:pathLst>
                </a:custGeom>
                <a:solidFill>
                  <a:srgbClr val="EAEAE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32" name="Google Shape;5132;p39"/>
                <p:cNvSpPr/>
                <p:nvPr/>
              </p:nvSpPr>
              <p:spPr>
                <a:xfrm>
                  <a:off x="1261898" y="294486"/>
                  <a:ext cx="8971056" cy="6387005"/>
                </a:xfrm>
                <a:custGeom>
                  <a:avLst/>
                  <a:gdLst/>
                  <a:ahLst/>
                  <a:cxnLst/>
                  <a:rect l="l" t="t" r="r" b="b"/>
                  <a:pathLst>
                    <a:path w="8971056" h="6387005" extrusionOk="0">
                      <a:moveTo>
                        <a:pt x="255" y="5989665"/>
                      </a:moveTo>
                      <a:cubicBezTo>
                        <a:pt x="255" y="6209801"/>
                        <a:pt x="177459" y="6387006"/>
                        <a:pt x="397595" y="6387006"/>
                      </a:cubicBezTo>
                      <a:lnTo>
                        <a:pt x="8714232" y="6387006"/>
                      </a:lnTo>
                      <a:cubicBezTo>
                        <a:pt x="8811433" y="6387006"/>
                        <a:pt x="8900990" y="6351972"/>
                        <a:pt x="8970292" y="6293881"/>
                      </a:cubicBezTo>
                      <a:cubicBezTo>
                        <a:pt x="8902392" y="6348023"/>
                        <a:pt x="8815637" y="6380381"/>
                        <a:pt x="8721875" y="6380381"/>
                      </a:cubicBezTo>
                      <a:lnTo>
                        <a:pt x="401035" y="6380254"/>
                      </a:lnTo>
                      <a:cubicBezTo>
                        <a:pt x="180899" y="6380254"/>
                        <a:pt x="3567" y="6203431"/>
                        <a:pt x="3567" y="5983677"/>
                      </a:cubicBezTo>
                      <a:lnTo>
                        <a:pt x="3567" y="403073"/>
                      </a:lnTo>
                      <a:cubicBezTo>
                        <a:pt x="3567" y="183319"/>
                        <a:pt x="180899" y="6497"/>
                        <a:pt x="401162" y="6497"/>
                      </a:cubicBezTo>
                      <a:lnTo>
                        <a:pt x="8722002" y="6497"/>
                      </a:lnTo>
                      <a:cubicBezTo>
                        <a:pt x="8816401" y="6497"/>
                        <a:pt x="8902519" y="38982"/>
                        <a:pt x="8971057" y="93507"/>
                      </a:cubicBezTo>
                      <a:cubicBezTo>
                        <a:pt x="8901755" y="35161"/>
                        <a:pt x="8812197" y="0"/>
                        <a:pt x="8714232" y="0"/>
                      </a:cubicBezTo>
                      <a:lnTo>
                        <a:pt x="397595" y="0"/>
                      </a:lnTo>
                      <a:cubicBezTo>
                        <a:pt x="177205" y="0"/>
                        <a:pt x="0" y="177205"/>
                        <a:pt x="0" y="397341"/>
                      </a:cubicBezTo>
                      <a:lnTo>
                        <a:pt x="0" y="5989665"/>
                      </a:lnTo>
                      <a:lnTo>
                        <a:pt x="255" y="5989665"/>
                      </a:lnTo>
                      <a:lnTo>
                        <a:pt x="255" y="5989665"/>
                      </a:ln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33" name="Google Shape;5133;p39"/>
                <p:cNvSpPr/>
                <p:nvPr/>
              </p:nvSpPr>
              <p:spPr>
                <a:xfrm>
                  <a:off x="1266484" y="294484"/>
                  <a:ext cx="9114629" cy="6380892"/>
                </a:xfrm>
                <a:custGeom>
                  <a:avLst/>
                  <a:gdLst/>
                  <a:ahLst/>
                  <a:cxnLst/>
                  <a:rect l="l" t="t" r="r" b="b"/>
                  <a:pathLst>
                    <a:path w="9114629" h="6380892" extrusionOk="0">
                      <a:moveTo>
                        <a:pt x="0" y="5984316"/>
                      </a:moveTo>
                      <a:cubicBezTo>
                        <a:pt x="0" y="6204070"/>
                        <a:pt x="177332" y="6380892"/>
                        <a:pt x="397468" y="6380892"/>
                      </a:cubicBezTo>
                      <a:lnTo>
                        <a:pt x="8717289" y="6380892"/>
                      </a:lnTo>
                      <a:cubicBezTo>
                        <a:pt x="8937679" y="6380892"/>
                        <a:pt x="9114629" y="6204070"/>
                        <a:pt x="9114629" y="5984316"/>
                      </a:cubicBezTo>
                      <a:lnTo>
                        <a:pt x="9114629" y="396578"/>
                      </a:lnTo>
                      <a:cubicBezTo>
                        <a:pt x="9114629" y="176824"/>
                        <a:pt x="8937679" y="2"/>
                        <a:pt x="8717289" y="2"/>
                      </a:cubicBezTo>
                      <a:lnTo>
                        <a:pt x="397468" y="2"/>
                      </a:lnTo>
                      <a:cubicBezTo>
                        <a:pt x="177459" y="-635"/>
                        <a:pt x="127" y="163575"/>
                        <a:pt x="127" y="383202"/>
                      </a:cubicBezTo>
                      <a:lnTo>
                        <a:pt x="127" y="5983679"/>
                      </a:lnTo>
                      <a:lnTo>
                        <a:pt x="0" y="5984316"/>
                      </a:lnTo>
                      <a:lnTo>
                        <a:pt x="0" y="5984316"/>
                      </a:lnTo>
                      <a:close/>
                      <a:moveTo>
                        <a:pt x="8663" y="5979475"/>
                      </a:moveTo>
                      <a:lnTo>
                        <a:pt x="8663" y="389826"/>
                      </a:lnTo>
                      <a:cubicBezTo>
                        <a:pt x="8663" y="170582"/>
                        <a:pt x="185740" y="6626"/>
                        <a:pt x="405494" y="6626"/>
                      </a:cubicBezTo>
                      <a:lnTo>
                        <a:pt x="8712066" y="6626"/>
                      </a:lnTo>
                      <a:cubicBezTo>
                        <a:pt x="8931692" y="6626"/>
                        <a:pt x="9108770" y="183066"/>
                        <a:pt x="9108770" y="402311"/>
                      </a:cubicBezTo>
                      <a:lnTo>
                        <a:pt x="9108770" y="5979348"/>
                      </a:lnTo>
                      <a:cubicBezTo>
                        <a:pt x="9108770" y="6198592"/>
                        <a:pt x="8931820" y="6375032"/>
                        <a:pt x="8712066" y="6375032"/>
                      </a:cubicBezTo>
                      <a:lnTo>
                        <a:pt x="405494" y="6375032"/>
                      </a:lnTo>
                      <a:cubicBezTo>
                        <a:pt x="185995" y="6375032"/>
                        <a:pt x="8918" y="6198465"/>
                        <a:pt x="8918" y="5979348"/>
                      </a:cubicBezTo>
                      <a:lnTo>
                        <a:pt x="8663" y="5979475"/>
                      </a:lnTo>
                      <a:close/>
                    </a:path>
                  </a:pathLst>
                </a:custGeom>
                <a:solidFill>
                  <a:srgbClr val="A6A7A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34" name="Google Shape;5134;p39"/>
                <p:cNvSpPr/>
                <p:nvPr/>
              </p:nvSpPr>
              <p:spPr>
                <a:xfrm>
                  <a:off x="1217565" y="6135737"/>
                  <a:ext cx="434157" cy="588685"/>
                </a:xfrm>
                <a:custGeom>
                  <a:avLst/>
                  <a:gdLst/>
                  <a:ahLst/>
                  <a:cxnLst/>
                  <a:rect l="l" t="t" r="r" b="b"/>
                  <a:pathLst>
                    <a:path w="434157" h="588685" extrusionOk="0">
                      <a:moveTo>
                        <a:pt x="127" y="169561"/>
                      </a:moveTo>
                      <a:cubicBezTo>
                        <a:pt x="127" y="401799"/>
                        <a:pt x="187269" y="588686"/>
                        <a:pt x="419889" y="588686"/>
                      </a:cubicBezTo>
                      <a:lnTo>
                        <a:pt x="434157" y="574163"/>
                      </a:lnTo>
                      <a:cubicBezTo>
                        <a:pt x="202556" y="574163"/>
                        <a:pt x="16052" y="388041"/>
                        <a:pt x="16052" y="156949"/>
                      </a:cubicBezTo>
                      <a:lnTo>
                        <a:pt x="16052" y="0"/>
                      </a:lnTo>
                      <a:lnTo>
                        <a:pt x="0" y="0"/>
                      </a:lnTo>
                      <a:lnTo>
                        <a:pt x="127" y="169561"/>
                      </a:lnTo>
                      <a:lnTo>
                        <a:pt x="127" y="169561"/>
                      </a:lnTo>
                      <a:lnTo>
                        <a:pt x="127" y="169561"/>
                      </a:lnTo>
                      <a:close/>
                    </a:path>
                  </a:pathLst>
                </a:custGeom>
                <a:solidFill>
                  <a:srgbClr val="686A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35" name="Google Shape;5135;p39"/>
                <p:cNvSpPr/>
                <p:nvPr/>
              </p:nvSpPr>
              <p:spPr>
                <a:xfrm>
                  <a:off x="1217565" y="251681"/>
                  <a:ext cx="843855" cy="3364719"/>
                </a:xfrm>
                <a:custGeom>
                  <a:avLst/>
                  <a:gdLst/>
                  <a:ahLst/>
                  <a:cxnLst/>
                  <a:rect l="l" t="t" r="r" b="b"/>
                  <a:pathLst>
                    <a:path w="843855" h="3364719" extrusionOk="0">
                      <a:moveTo>
                        <a:pt x="16052" y="432374"/>
                      </a:moveTo>
                      <a:cubicBezTo>
                        <a:pt x="16052" y="201027"/>
                        <a:pt x="202301" y="14778"/>
                        <a:pt x="433648" y="14778"/>
                      </a:cubicBezTo>
                      <a:lnTo>
                        <a:pt x="843855" y="14778"/>
                      </a:lnTo>
                      <a:lnTo>
                        <a:pt x="843855" y="0"/>
                      </a:lnTo>
                      <a:lnTo>
                        <a:pt x="419380" y="0"/>
                      </a:lnTo>
                      <a:cubicBezTo>
                        <a:pt x="187014" y="0"/>
                        <a:pt x="0" y="187269"/>
                        <a:pt x="0" y="419762"/>
                      </a:cubicBezTo>
                      <a:lnTo>
                        <a:pt x="0" y="3364720"/>
                      </a:lnTo>
                      <a:lnTo>
                        <a:pt x="16052" y="3364720"/>
                      </a:lnTo>
                      <a:lnTo>
                        <a:pt x="16052" y="432374"/>
                      </a:lnTo>
                      <a:lnTo>
                        <a:pt x="16052" y="432374"/>
                      </a:lnTo>
                      <a:lnTo>
                        <a:pt x="16052" y="432374"/>
                      </a:lnTo>
                      <a:close/>
                    </a:path>
                  </a:pathLst>
                </a:custGeom>
                <a:solidFill>
                  <a:srgbClr val="5D5E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36" name="Google Shape;5136;p39"/>
                <p:cNvSpPr/>
                <p:nvPr/>
              </p:nvSpPr>
              <p:spPr>
                <a:xfrm>
                  <a:off x="9999061" y="251681"/>
                  <a:ext cx="438743" cy="432628"/>
                </a:xfrm>
                <a:custGeom>
                  <a:avLst/>
                  <a:gdLst/>
                  <a:ahLst/>
                  <a:cxnLst/>
                  <a:rect l="l" t="t" r="r" b="b"/>
                  <a:pathLst>
                    <a:path w="438743" h="432628" extrusionOk="0">
                      <a:moveTo>
                        <a:pt x="0" y="14650"/>
                      </a:moveTo>
                      <a:cubicBezTo>
                        <a:pt x="231601" y="14650"/>
                        <a:pt x="417723" y="201027"/>
                        <a:pt x="417723" y="432629"/>
                      </a:cubicBezTo>
                      <a:lnTo>
                        <a:pt x="438744" y="419889"/>
                      </a:lnTo>
                      <a:cubicBezTo>
                        <a:pt x="438744" y="187269"/>
                        <a:pt x="251857" y="0"/>
                        <a:pt x="19618" y="0"/>
                      </a:cubicBezTo>
                      <a:lnTo>
                        <a:pt x="0" y="14650"/>
                      </a:lnTo>
                      <a:lnTo>
                        <a:pt x="0" y="14650"/>
                      </a:lnTo>
                      <a:lnTo>
                        <a:pt x="0" y="14650"/>
                      </a:lnTo>
                      <a:close/>
                    </a:path>
                  </a:pathLst>
                </a:custGeom>
                <a:solidFill>
                  <a:srgbClr val="686A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37" name="Google Shape;5137;p39"/>
                <p:cNvSpPr/>
                <p:nvPr/>
              </p:nvSpPr>
              <p:spPr>
                <a:xfrm>
                  <a:off x="10000589" y="6291667"/>
                  <a:ext cx="438743" cy="432628"/>
                </a:xfrm>
                <a:custGeom>
                  <a:avLst/>
                  <a:gdLst/>
                  <a:ahLst/>
                  <a:cxnLst/>
                  <a:rect l="l" t="t" r="r" b="b"/>
                  <a:pathLst>
                    <a:path w="438743" h="432628" extrusionOk="0">
                      <a:moveTo>
                        <a:pt x="18854" y="432629"/>
                      </a:moveTo>
                      <a:cubicBezTo>
                        <a:pt x="251221" y="432629"/>
                        <a:pt x="438744" y="245360"/>
                        <a:pt x="438744" y="12612"/>
                      </a:cubicBezTo>
                      <a:lnTo>
                        <a:pt x="417087" y="0"/>
                      </a:lnTo>
                      <a:cubicBezTo>
                        <a:pt x="417087" y="231601"/>
                        <a:pt x="230965" y="418106"/>
                        <a:pt x="0" y="418106"/>
                      </a:cubicBezTo>
                      <a:lnTo>
                        <a:pt x="18854" y="432629"/>
                      </a:lnTo>
                      <a:lnTo>
                        <a:pt x="18854" y="432629"/>
                      </a:lnTo>
                      <a:lnTo>
                        <a:pt x="18854" y="432629"/>
                      </a:lnTo>
                      <a:close/>
                    </a:path>
                  </a:pathLst>
                </a:custGeom>
                <a:solidFill>
                  <a:srgbClr val="686A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38" name="Google Shape;5138;p39"/>
                <p:cNvSpPr/>
                <p:nvPr/>
              </p:nvSpPr>
              <p:spPr>
                <a:xfrm>
                  <a:off x="1194635" y="927377"/>
                  <a:ext cx="19873" cy="337847"/>
                </a:xfrm>
                <a:custGeom>
                  <a:avLst/>
                  <a:gdLst/>
                  <a:ahLst/>
                  <a:cxnLst/>
                  <a:rect l="l" t="t" r="r" b="b"/>
                  <a:pathLst>
                    <a:path w="19873" h="337847" extrusionOk="0">
                      <a:moveTo>
                        <a:pt x="0" y="328930"/>
                      </a:moveTo>
                      <a:lnTo>
                        <a:pt x="0" y="8918"/>
                      </a:lnTo>
                      <a:cubicBezTo>
                        <a:pt x="0" y="3949"/>
                        <a:pt x="4331" y="0"/>
                        <a:pt x="9555" y="0"/>
                      </a:cubicBezTo>
                      <a:lnTo>
                        <a:pt x="19873" y="0"/>
                      </a:lnTo>
                      <a:lnTo>
                        <a:pt x="19873" y="337848"/>
                      </a:lnTo>
                      <a:lnTo>
                        <a:pt x="9555" y="337848"/>
                      </a:lnTo>
                      <a:cubicBezTo>
                        <a:pt x="4331" y="337848"/>
                        <a:pt x="0" y="333899"/>
                        <a:pt x="0" y="328930"/>
                      </a:cubicBezTo>
                      <a:lnTo>
                        <a:pt x="0" y="328930"/>
                      </a:lnTo>
                      <a:close/>
                    </a:path>
                  </a:pathLst>
                </a:custGeom>
                <a:solidFill>
                  <a:srgbClr val="14141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39" name="Google Shape;5139;p39"/>
                <p:cNvSpPr/>
                <p:nvPr/>
              </p:nvSpPr>
              <p:spPr>
                <a:xfrm>
                  <a:off x="1200749" y="925848"/>
                  <a:ext cx="13758" cy="339376"/>
                </a:xfrm>
                <a:custGeom>
                  <a:avLst/>
                  <a:gdLst/>
                  <a:ahLst/>
                  <a:cxnLst/>
                  <a:rect l="l" t="t" r="r" b="b"/>
                  <a:pathLst>
                    <a:path w="13758" h="339376" extrusionOk="0">
                      <a:moveTo>
                        <a:pt x="13759" y="339376"/>
                      </a:moveTo>
                      <a:lnTo>
                        <a:pt x="3057" y="339376"/>
                      </a:lnTo>
                      <a:cubicBezTo>
                        <a:pt x="1911" y="339376"/>
                        <a:pt x="1019" y="338994"/>
                        <a:pt x="0" y="338740"/>
                      </a:cubicBezTo>
                      <a:cubicBezTo>
                        <a:pt x="3949" y="337593"/>
                        <a:pt x="6879" y="334408"/>
                        <a:pt x="6879" y="330332"/>
                      </a:cubicBezTo>
                      <a:lnTo>
                        <a:pt x="6879" y="8918"/>
                      </a:lnTo>
                      <a:cubicBezTo>
                        <a:pt x="6879" y="4968"/>
                        <a:pt x="3949" y="1529"/>
                        <a:pt x="0" y="382"/>
                      </a:cubicBezTo>
                      <a:cubicBezTo>
                        <a:pt x="1019" y="127"/>
                        <a:pt x="1911" y="0"/>
                        <a:pt x="3057" y="0"/>
                      </a:cubicBezTo>
                      <a:lnTo>
                        <a:pt x="13759" y="0"/>
                      </a:lnTo>
                      <a:lnTo>
                        <a:pt x="13759" y="339376"/>
                      </a:lnTo>
                      <a:lnTo>
                        <a:pt x="13759" y="339376"/>
                      </a:lnTo>
                      <a:lnTo>
                        <a:pt x="13759" y="339376"/>
                      </a:lnTo>
                      <a:close/>
                    </a:path>
                  </a:pathLst>
                </a:custGeom>
                <a:solidFill>
                  <a:srgbClr val="40404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5140" name="Google Shape;5140;p39"/>
            <p:cNvSpPr/>
            <p:nvPr/>
          </p:nvSpPr>
          <p:spPr>
            <a:xfrm>
              <a:off x="2893720" y="349978"/>
              <a:ext cx="5332800" cy="4001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141" name="Google Shape;5141;p39"/>
            <p:cNvSpPr/>
            <p:nvPr/>
          </p:nvSpPr>
          <p:spPr>
            <a:xfrm rot="5829469">
              <a:off x="2617236" y="2327108"/>
              <a:ext cx="65007" cy="65007"/>
            </a:xfrm>
            <a:prstGeom prst="ellipse">
              <a:avLst/>
            </a:pr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42" name="Google Shape;5142;p39"/>
          <p:cNvSpPr txBox="1">
            <a:spLocks noGrp="1"/>
          </p:cNvSpPr>
          <p:nvPr>
            <p:ph type="title"/>
          </p:nvPr>
        </p:nvSpPr>
        <p:spPr>
          <a:xfrm>
            <a:off x="571500" y="1523900"/>
            <a:ext cx="4438500" cy="237225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THE </a:t>
            </a:r>
            <a:br>
              <a:rPr lang="en" dirty="0"/>
            </a:br>
            <a:r>
              <a:rPr lang="en" dirty="0"/>
              <a:t>RING!</a:t>
            </a:r>
            <a:endParaRPr dirty="0"/>
          </a:p>
        </p:txBody>
      </p:sp>
      <p:sp>
        <p:nvSpPr>
          <p:cNvPr id="5143" name="Google Shape;5143;p39"/>
          <p:cNvSpPr txBox="1">
            <a:spLocks noGrp="1"/>
          </p:cNvSpPr>
          <p:nvPr>
            <p:ph type="body" idx="1"/>
          </p:nvPr>
        </p:nvSpPr>
        <p:spPr>
          <a:xfrm>
            <a:off x="571725" y="3896150"/>
            <a:ext cx="4438500" cy="1702500"/>
          </a:xfrm>
          <a:prstGeom prst="rect">
            <a:avLst/>
          </a:prstGeom>
        </p:spPr>
        <p:txBody>
          <a:bodyPr spcFirstLastPara="1" wrap="square" lIns="121900" tIns="121900" rIns="121900" bIns="121900" anchor="t" anchorCtr="0">
            <a:noAutofit/>
          </a:bodyPr>
          <a:lstStyle/>
          <a:p>
            <a:pPr marL="0" indent="0" algn="l">
              <a:spcAft>
                <a:spcPts val="2100"/>
              </a:spcAft>
              <a:buNone/>
            </a:pPr>
            <a:r>
              <a:rPr lang="en-US" dirty="0"/>
              <a:t>This is a screenshot of a phase of the animation.</a:t>
            </a:r>
          </a:p>
          <a:p>
            <a:pPr marL="0" lvl="0" indent="0" algn="l" rtl="0">
              <a:spcBef>
                <a:spcPts val="0"/>
              </a:spcBef>
              <a:spcAft>
                <a:spcPts val="2100"/>
              </a:spcAft>
              <a:buNone/>
            </a:pPr>
            <a:endParaRPr dirty="0"/>
          </a:p>
        </p:txBody>
      </p:sp>
      <p:pic>
        <p:nvPicPr>
          <p:cNvPr id="3" name="Picture 2">
            <a:extLst>
              <a:ext uri="{FF2B5EF4-FFF2-40B4-BE49-F238E27FC236}">
                <a16:creationId xmlns:a16="http://schemas.microsoft.com/office/drawing/2014/main" id="{1FDF326F-2629-67C4-475C-B6553BAC92D0}"/>
              </a:ext>
            </a:extLst>
          </p:cNvPr>
          <p:cNvPicPr>
            <a:picLocks noChangeAspect="1"/>
          </p:cNvPicPr>
          <p:nvPr/>
        </p:nvPicPr>
        <p:blipFill>
          <a:blip r:embed="rId3"/>
          <a:stretch>
            <a:fillRect/>
          </a:stretch>
        </p:blipFill>
        <p:spPr>
          <a:xfrm>
            <a:off x="6943162" y="915016"/>
            <a:ext cx="3706336" cy="48074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8020-7E71-0A10-327A-AB01C2AF3543}"/>
              </a:ext>
            </a:extLst>
          </p:cNvPr>
          <p:cNvSpPr>
            <a:spLocks noGrp="1"/>
          </p:cNvSpPr>
          <p:nvPr>
            <p:ph type="title"/>
          </p:nvPr>
        </p:nvSpPr>
        <p:spPr>
          <a:xfrm>
            <a:off x="3107653" y="227189"/>
            <a:ext cx="5645773" cy="1685451"/>
          </a:xfrm>
        </p:spPr>
        <p:txBody>
          <a:bodyPr/>
          <a:lstStyle/>
          <a:p>
            <a:r>
              <a:rPr lang="en-IN" sz="5400" dirty="0"/>
              <a:t>CODE SNIPPET  CSS</a:t>
            </a:r>
          </a:p>
        </p:txBody>
      </p:sp>
      <p:pic>
        <p:nvPicPr>
          <p:cNvPr id="4" name="Picture 3">
            <a:extLst>
              <a:ext uri="{FF2B5EF4-FFF2-40B4-BE49-F238E27FC236}">
                <a16:creationId xmlns:a16="http://schemas.microsoft.com/office/drawing/2014/main" id="{28C25068-038A-7C61-B065-E7ED1DA6813F}"/>
              </a:ext>
            </a:extLst>
          </p:cNvPr>
          <p:cNvPicPr>
            <a:picLocks noChangeAspect="1"/>
          </p:cNvPicPr>
          <p:nvPr/>
        </p:nvPicPr>
        <p:blipFill>
          <a:blip r:embed="rId2"/>
          <a:stretch>
            <a:fillRect/>
          </a:stretch>
        </p:blipFill>
        <p:spPr>
          <a:xfrm>
            <a:off x="0" y="1756523"/>
            <a:ext cx="12192000" cy="4180306"/>
          </a:xfrm>
          <a:prstGeom prst="rect">
            <a:avLst/>
          </a:prstGeom>
        </p:spPr>
      </p:pic>
    </p:spTree>
    <p:extLst>
      <p:ext uri="{BB962C8B-B14F-4D97-AF65-F5344CB8AC3E}">
        <p14:creationId xmlns:p14="http://schemas.microsoft.com/office/powerpoint/2010/main" val="2399652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E663-CE3D-600B-B310-B401AC060608}"/>
              </a:ext>
            </a:extLst>
          </p:cNvPr>
          <p:cNvSpPr>
            <a:spLocks noGrp="1"/>
          </p:cNvSpPr>
          <p:nvPr>
            <p:ph type="title"/>
          </p:nvPr>
        </p:nvSpPr>
        <p:spPr>
          <a:xfrm>
            <a:off x="1683751" y="0"/>
            <a:ext cx="8616011" cy="1650380"/>
          </a:xfrm>
        </p:spPr>
        <p:txBody>
          <a:bodyPr/>
          <a:lstStyle/>
          <a:p>
            <a:r>
              <a:rPr lang="en-IN" sz="6000" dirty="0"/>
              <a:t>CODE SNIPPET HTML</a:t>
            </a:r>
          </a:p>
        </p:txBody>
      </p:sp>
      <p:pic>
        <p:nvPicPr>
          <p:cNvPr id="4" name="Picture 3">
            <a:extLst>
              <a:ext uri="{FF2B5EF4-FFF2-40B4-BE49-F238E27FC236}">
                <a16:creationId xmlns:a16="http://schemas.microsoft.com/office/drawing/2014/main" id="{E37A00D0-0FB6-B65E-4C50-112EFA499226}"/>
              </a:ext>
            </a:extLst>
          </p:cNvPr>
          <p:cNvPicPr>
            <a:picLocks noChangeAspect="1"/>
          </p:cNvPicPr>
          <p:nvPr/>
        </p:nvPicPr>
        <p:blipFill>
          <a:blip r:embed="rId2"/>
          <a:stretch>
            <a:fillRect/>
          </a:stretch>
        </p:blipFill>
        <p:spPr>
          <a:xfrm>
            <a:off x="-104243" y="1904736"/>
            <a:ext cx="12192000" cy="4230557"/>
          </a:xfrm>
          <a:prstGeom prst="rect">
            <a:avLst/>
          </a:prstGeom>
        </p:spPr>
      </p:pic>
    </p:spTree>
    <p:extLst>
      <p:ext uri="{BB962C8B-B14F-4D97-AF65-F5344CB8AC3E}">
        <p14:creationId xmlns:p14="http://schemas.microsoft.com/office/powerpoint/2010/main" val="1339437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47"/>
        <p:cNvGrpSpPr/>
        <p:nvPr/>
      </p:nvGrpSpPr>
      <p:grpSpPr>
        <a:xfrm>
          <a:off x="0" y="0"/>
          <a:ext cx="0" cy="0"/>
          <a:chOff x="0" y="0"/>
          <a:chExt cx="0" cy="0"/>
        </a:xfrm>
      </p:grpSpPr>
      <p:sp>
        <p:nvSpPr>
          <p:cNvPr id="5155" name="Google Shape;5155;p40"/>
          <p:cNvSpPr txBox="1">
            <a:spLocks noGrp="1"/>
          </p:cNvSpPr>
          <p:nvPr>
            <p:ph type="title"/>
          </p:nvPr>
        </p:nvSpPr>
        <p:spPr>
          <a:xfrm>
            <a:off x="6747800" y="1569550"/>
            <a:ext cx="4301100" cy="24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THE </a:t>
            </a:r>
            <a:br>
              <a:rPr lang="en" dirty="0"/>
            </a:br>
            <a:r>
              <a:rPr lang="en" dirty="0"/>
              <a:t>RING!</a:t>
            </a:r>
            <a:endParaRPr dirty="0"/>
          </a:p>
        </p:txBody>
      </p:sp>
      <p:sp>
        <p:nvSpPr>
          <p:cNvPr id="5156" name="Google Shape;5156;p40"/>
          <p:cNvSpPr txBox="1">
            <a:spLocks noGrp="1"/>
          </p:cNvSpPr>
          <p:nvPr>
            <p:ph type="body" idx="1"/>
          </p:nvPr>
        </p:nvSpPr>
        <p:spPr>
          <a:xfrm>
            <a:off x="6747800" y="4227550"/>
            <a:ext cx="4301100" cy="1702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This is a screenshot of a phase of the animation.</a:t>
            </a:r>
            <a:endParaRPr dirty="0"/>
          </a:p>
        </p:txBody>
      </p:sp>
      <p:pic>
        <p:nvPicPr>
          <p:cNvPr id="3" name="Picture 2">
            <a:extLst>
              <a:ext uri="{FF2B5EF4-FFF2-40B4-BE49-F238E27FC236}">
                <a16:creationId xmlns:a16="http://schemas.microsoft.com/office/drawing/2014/main" id="{77D4A90B-7E37-9311-FFEA-69BF80BE89B7}"/>
              </a:ext>
            </a:extLst>
          </p:cNvPr>
          <p:cNvPicPr>
            <a:picLocks noChangeAspect="1"/>
          </p:cNvPicPr>
          <p:nvPr/>
        </p:nvPicPr>
        <p:blipFill>
          <a:blip r:embed="rId3"/>
          <a:stretch>
            <a:fillRect/>
          </a:stretch>
        </p:blipFill>
        <p:spPr>
          <a:xfrm>
            <a:off x="31835" y="-353957"/>
            <a:ext cx="6167996" cy="721195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45"/>
        <p:cNvGrpSpPr/>
        <p:nvPr/>
      </p:nvGrpSpPr>
      <p:grpSpPr>
        <a:xfrm>
          <a:off x="0" y="0"/>
          <a:ext cx="0" cy="0"/>
          <a:chOff x="0" y="0"/>
          <a:chExt cx="0" cy="0"/>
        </a:xfrm>
      </p:grpSpPr>
      <p:sp>
        <p:nvSpPr>
          <p:cNvPr id="5546" name="Google Shape;5546;p42"/>
          <p:cNvSpPr txBox="1">
            <a:spLocks noGrp="1"/>
          </p:cNvSpPr>
          <p:nvPr>
            <p:ph type="body" idx="1"/>
          </p:nvPr>
        </p:nvSpPr>
        <p:spPr>
          <a:xfrm>
            <a:off x="6934200" y="2019300"/>
            <a:ext cx="4625400" cy="3124200"/>
          </a:xfrm>
          <a:prstGeom prst="rect">
            <a:avLst/>
          </a:prstGeom>
        </p:spPr>
        <p:txBody>
          <a:bodyPr spcFirstLastPara="1" wrap="square" lIns="121900" tIns="121900" rIns="121900" bIns="121900" anchor="t" anchorCtr="0">
            <a:noAutofit/>
          </a:bodyPr>
          <a:lstStyle/>
          <a:p>
            <a:pPr marL="0" lvl="0" indent="0" algn="l" rtl="0">
              <a:spcBef>
                <a:spcPts val="2100"/>
              </a:spcBef>
              <a:spcAft>
                <a:spcPts val="2100"/>
              </a:spcAft>
              <a:buNone/>
            </a:pPr>
            <a:endParaRPr dirty="0"/>
          </a:p>
        </p:txBody>
      </p:sp>
      <p:sp>
        <p:nvSpPr>
          <p:cNvPr id="5547" name="Google Shape;5547;p42"/>
          <p:cNvSpPr txBox="1"/>
          <p:nvPr/>
        </p:nvSpPr>
        <p:spPr>
          <a:xfrm>
            <a:off x="735250" y="1770750"/>
            <a:ext cx="4922700" cy="3316500"/>
          </a:xfrm>
          <a:prstGeom prst="rect">
            <a:avLst/>
          </a:prstGeom>
          <a:noFill/>
          <a:ln>
            <a:noFill/>
          </a:ln>
          <a:effectLst>
            <a:outerShdw blurRad="50800" dist="38100" dir="2700000" algn="tl" rotWithShape="0">
              <a:srgbClr val="000000">
                <a:alpha val="40000"/>
              </a:srgb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r>
              <a:rPr lang="en" sz="6000" dirty="0">
                <a:solidFill>
                  <a:srgbClr val="FFFFFF"/>
                </a:solidFill>
                <a:latin typeface="Barlow Black"/>
                <a:ea typeface="Barlow Black"/>
                <a:cs typeface="Barlow Black"/>
                <a:sym typeface="Barlow Black"/>
              </a:rPr>
              <a:t>THANK YOU.</a:t>
            </a:r>
            <a:endParaRPr sz="6000" dirty="0">
              <a:solidFill>
                <a:srgbClr val="FFFFFF"/>
              </a:solidFill>
              <a:latin typeface="Barlow Black"/>
              <a:ea typeface="Barlow Black"/>
              <a:cs typeface="Barlow Black"/>
              <a:sym typeface="Barlow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24"/>
          <p:cNvSpPr txBox="1">
            <a:spLocks noGrp="1"/>
          </p:cNvSpPr>
          <p:nvPr>
            <p:ph type="body" idx="1"/>
          </p:nvPr>
        </p:nvSpPr>
        <p:spPr>
          <a:xfrm>
            <a:off x="4885375" y="3529501"/>
            <a:ext cx="6324900" cy="158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N" dirty="0"/>
              <a:t>Pranav Bhanot 20BAI1087</a:t>
            </a:r>
          </a:p>
          <a:p>
            <a:pPr marL="0" lvl="0" indent="0" algn="ctr" rtl="0">
              <a:spcBef>
                <a:spcPts val="0"/>
              </a:spcBef>
              <a:spcAft>
                <a:spcPts val="0"/>
              </a:spcAft>
              <a:buNone/>
            </a:pPr>
            <a:r>
              <a:rPr lang="en-IN" dirty="0" err="1"/>
              <a:t>Prathamesh</a:t>
            </a:r>
            <a:r>
              <a:rPr lang="en-IN" dirty="0"/>
              <a:t> </a:t>
            </a:r>
            <a:r>
              <a:rPr lang="en-IN" dirty="0" err="1"/>
              <a:t>Potabatti</a:t>
            </a:r>
            <a:r>
              <a:rPr lang="en-IN" dirty="0"/>
              <a:t> 20BAI1076</a:t>
            </a:r>
          </a:p>
          <a:p>
            <a:pPr marL="0" lvl="0" indent="0" algn="ctr" rtl="0">
              <a:spcBef>
                <a:spcPts val="0"/>
              </a:spcBef>
              <a:spcAft>
                <a:spcPts val="0"/>
              </a:spcAft>
              <a:buNone/>
            </a:pPr>
            <a:r>
              <a:rPr lang="en-IN" dirty="0"/>
              <a:t>Karan </a:t>
            </a:r>
            <a:r>
              <a:rPr lang="en-IN" dirty="0" err="1"/>
              <a:t>Dua</a:t>
            </a:r>
            <a:r>
              <a:rPr lang="en-IN" dirty="0"/>
              <a:t> 20BAI1012</a:t>
            </a:r>
            <a:endParaRPr dirty="0"/>
          </a:p>
        </p:txBody>
      </p:sp>
      <p:sp>
        <p:nvSpPr>
          <p:cNvPr id="3838" name="Google Shape;3838;p24"/>
          <p:cNvSpPr txBox="1">
            <a:spLocks noGrp="1"/>
          </p:cNvSpPr>
          <p:nvPr>
            <p:ph type="title"/>
          </p:nvPr>
        </p:nvSpPr>
        <p:spPr>
          <a:xfrm>
            <a:off x="277475" y="2666100"/>
            <a:ext cx="3950700" cy="1324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HELLO!</a:t>
            </a:r>
            <a:endParaRPr/>
          </a:p>
        </p:txBody>
      </p:sp>
      <p:sp>
        <p:nvSpPr>
          <p:cNvPr id="3839" name="Google Shape;3839;p24"/>
          <p:cNvSpPr txBox="1">
            <a:spLocks noGrp="1"/>
          </p:cNvSpPr>
          <p:nvPr>
            <p:ph type="title"/>
          </p:nvPr>
        </p:nvSpPr>
        <p:spPr>
          <a:xfrm>
            <a:off x="5108400" y="2615400"/>
            <a:ext cx="6324900" cy="713100"/>
          </a:xfrm>
          <a:prstGeom prst="rect">
            <a:avLst/>
          </a:prstGeom>
          <a:effectLst>
            <a:outerShdw blurRad="50800" dist="38100" dir="2700000" algn="tl" rotWithShape="0">
              <a:schemeClr val="lt1">
                <a:alpha val="40000"/>
              </a:scheme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r>
              <a:rPr lang="en" sz="6000" dirty="0">
                <a:solidFill>
                  <a:schemeClr val="dk1"/>
                </a:solidFill>
              </a:rPr>
              <a:t>Hello! We are…</a:t>
            </a:r>
            <a:endParaRPr sz="60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0"/>
        <p:cNvGrpSpPr/>
        <p:nvPr/>
      </p:nvGrpSpPr>
      <p:grpSpPr>
        <a:xfrm>
          <a:off x="0" y="0"/>
          <a:ext cx="0" cy="0"/>
          <a:chOff x="0" y="0"/>
          <a:chExt cx="0" cy="0"/>
        </a:xfrm>
      </p:grpSpPr>
      <p:sp>
        <p:nvSpPr>
          <p:cNvPr id="3861" name="Google Shape;3861;p26"/>
          <p:cNvSpPr txBox="1">
            <a:spLocks noGrp="1"/>
          </p:cNvSpPr>
          <p:nvPr>
            <p:ph type="body" idx="1"/>
          </p:nvPr>
        </p:nvSpPr>
        <p:spPr>
          <a:xfrm>
            <a:off x="4011425" y="4170851"/>
            <a:ext cx="7389300" cy="2241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We all have studied rigorous Chemistry at some points in our lives and the most gruelling of all was Organic Chemistry. So this animation </a:t>
            </a:r>
            <a:r>
              <a:rPr lang="en-IN" dirty="0"/>
              <a:t>is a token of respect for everyone’s efforts and perseverance that has brought them to this point in their lives. </a:t>
            </a:r>
            <a:endParaRPr dirty="0"/>
          </a:p>
        </p:txBody>
      </p:sp>
      <p:sp>
        <p:nvSpPr>
          <p:cNvPr id="3862" name="Google Shape;3862;p26"/>
          <p:cNvSpPr txBox="1">
            <a:spLocks noGrp="1"/>
          </p:cNvSpPr>
          <p:nvPr>
            <p:ph type="title"/>
          </p:nvPr>
        </p:nvSpPr>
        <p:spPr>
          <a:xfrm>
            <a:off x="4011425" y="2076050"/>
            <a:ext cx="7389300" cy="2066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Introduction.</a:t>
            </a:r>
            <a:endParaRPr dirty="0"/>
          </a:p>
        </p:txBody>
      </p:sp>
      <p:sp>
        <p:nvSpPr>
          <p:cNvPr id="3863" name="Google Shape;3863;p26"/>
          <p:cNvSpPr/>
          <p:nvPr/>
        </p:nvSpPr>
        <p:spPr>
          <a:xfrm>
            <a:off x="986700" y="1014376"/>
            <a:ext cx="1454767" cy="1205329"/>
          </a:xfrm>
          <a:prstGeom prst="rect">
            <a:avLst/>
          </a:prstGeom>
        </p:spPr>
        <p:txBody>
          <a:bodyPr>
            <a:prstTxWarp prst="textPlain">
              <a:avLst/>
            </a:prstTxWarp>
          </a:bodyPr>
          <a:lstStyle/>
          <a:p>
            <a:pPr lvl="0" algn="ctr"/>
            <a:r>
              <a:rPr b="0" i="0" dirty="0">
                <a:ln>
                  <a:noFill/>
                </a:ln>
                <a:solidFill>
                  <a:schemeClr val="lt1"/>
                </a:solidFill>
                <a:latin typeface="DM Sans" pitchFamily="2" charset="0"/>
              </a:rPr>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7"/>
        <p:cNvGrpSpPr/>
        <p:nvPr/>
      </p:nvGrpSpPr>
      <p:grpSpPr>
        <a:xfrm>
          <a:off x="0" y="0"/>
          <a:ext cx="0" cy="0"/>
          <a:chOff x="0" y="0"/>
          <a:chExt cx="0" cy="0"/>
        </a:xfrm>
      </p:grpSpPr>
      <p:sp>
        <p:nvSpPr>
          <p:cNvPr id="3868" name="Google Shape;3868;p27"/>
          <p:cNvSpPr txBox="1">
            <a:spLocks noGrp="1"/>
          </p:cNvSpPr>
          <p:nvPr>
            <p:ph type="title"/>
          </p:nvPr>
        </p:nvSpPr>
        <p:spPr>
          <a:xfrm>
            <a:off x="768704" y="1770750"/>
            <a:ext cx="3229500" cy="3316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t>DID YOU KNOW?</a:t>
            </a:r>
            <a:endParaRPr dirty="0"/>
          </a:p>
        </p:txBody>
      </p:sp>
      <p:sp>
        <p:nvSpPr>
          <p:cNvPr id="3869" name="Google Shape;3869;p27"/>
          <p:cNvSpPr txBox="1">
            <a:spLocks noGrp="1"/>
          </p:cNvSpPr>
          <p:nvPr>
            <p:ph type="body" idx="2"/>
          </p:nvPr>
        </p:nvSpPr>
        <p:spPr>
          <a:xfrm>
            <a:off x="5905500" y="1770750"/>
            <a:ext cx="5143500" cy="3316500"/>
          </a:xfrm>
          <a:prstGeom prst="rect">
            <a:avLst/>
          </a:prstGeom>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IN" sz="2000" dirty="0"/>
              <a:t>Benzene evaporates into the air very quickly and thus we created this infinitely forming and dissolving benzene ring to signify the real thing.</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80"/>
        <p:cNvGrpSpPr/>
        <p:nvPr/>
      </p:nvGrpSpPr>
      <p:grpSpPr>
        <a:xfrm>
          <a:off x="0" y="0"/>
          <a:ext cx="0" cy="0"/>
          <a:chOff x="0" y="0"/>
          <a:chExt cx="0" cy="0"/>
        </a:xfrm>
      </p:grpSpPr>
      <p:sp>
        <p:nvSpPr>
          <p:cNvPr id="3881" name="Google Shape;3881;p29"/>
          <p:cNvSpPr txBox="1">
            <a:spLocks noGrp="1"/>
          </p:cNvSpPr>
          <p:nvPr>
            <p:ph type="title"/>
          </p:nvPr>
        </p:nvSpPr>
        <p:spPr>
          <a:xfrm>
            <a:off x="548250" y="2701275"/>
            <a:ext cx="110955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IN" dirty="0"/>
              <a:t>ANIMATION IS NOT THE ART OF DRAWINGS THAT MOVE BUT THE ART OF MOVEMENTS THAT ARE DRAWN.</a:t>
            </a:r>
            <a:endParaRPr dirty="0"/>
          </a:p>
        </p:txBody>
      </p:sp>
      <p:sp>
        <p:nvSpPr>
          <p:cNvPr id="3882" name="Google Shape;3882;p29"/>
          <p:cNvSpPr txBox="1">
            <a:spLocks noGrp="1"/>
          </p:cNvSpPr>
          <p:nvPr>
            <p:ph type="subTitle" idx="1"/>
          </p:nvPr>
        </p:nvSpPr>
        <p:spPr>
          <a:xfrm>
            <a:off x="632875" y="5919475"/>
            <a:ext cx="113799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 dirty="0"/>
              <a:t>― Norman McLaren</a:t>
            </a:r>
            <a:endParaRPr dirty="0"/>
          </a:p>
        </p:txBody>
      </p:sp>
      <p:grpSp>
        <p:nvGrpSpPr>
          <p:cNvPr id="3883" name="Google Shape;3883;p29"/>
          <p:cNvGrpSpPr/>
          <p:nvPr/>
        </p:nvGrpSpPr>
        <p:grpSpPr>
          <a:xfrm rot="10800000">
            <a:off x="5477077" y="891526"/>
            <a:ext cx="1237846" cy="872004"/>
            <a:chOff x="621403" y="597265"/>
            <a:chExt cx="1588204" cy="1118814"/>
          </a:xfrm>
        </p:grpSpPr>
        <p:sp>
          <p:nvSpPr>
            <p:cNvPr id="3884" name="Google Shape;3884;p29"/>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lt1"/>
            </a:solidFill>
            <a:ln>
              <a:noFill/>
            </a:ln>
            <a:effectLst>
              <a:outerShdw blurRad="85725" dist="38100" dir="2880000" algn="bl" rotWithShape="0">
                <a:srgbClr val="000000">
                  <a:alpha val="35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85" name="Google Shape;3885;p29"/>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lt1"/>
            </a:solidFill>
            <a:ln>
              <a:noFill/>
            </a:ln>
            <a:effectLst>
              <a:outerShdw blurRad="85725" dist="38100" dir="2880000" algn="bl" rotWithShape="0">
                <a:srgbClr val="000000">
                  <a:alpha val="35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00"/>
        <p:cNvGrpSpPr/>
        <p:nvPr/>
      </p:nvGrpSpPr>
      <p:grpSpPr>
        <a:xfrm>
          <a:off x="0" y="0"/>
          <a:ext cx="0" cy="0"/>
          <a:chOff x="0" y="0"/>
          <a:chExt cx="0" cy="0"/>
        </a:xfrm>
      </p:grpSpPr>
      <p:sp>
        <p:nvSpPr>
          <p:cNvPr id="3901" name="Google Shape;3901;p31"/>
          <p:cNvSpPr txBox="1">
            <a:spLocks noGrp="1"/>
          </p:cNvSpPr>
          <p:nvPr>
            <p:ph type="title"/>
          </p:nvPr>
        </p:nvSpPr>
        <p:spPr>
          <a:xfrm>
            <a:off x="1424100" y="1068900"/>
            <a:ext cx="9343800" cy="47202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TOOLS USED!</a:t>
            </a:r>
            <a:endParaRPr dirty="0"/>
          </a:p>
        </p:txBody>
      </p:sp>
      <p:sp>
        <p:nvSpPr>
          <p:cNvPr id="3902" name="Google Shape;3902;p31"/>
          <p:cNvSpPr txBox="1">
            <a:spLocks noGrp="1"/>
          </p:cNvSpPr>
          <p:nvPr>
            <p:ph type="body" idx="4294967295"/>
          </p:nvPr>
        </p:nvSpPr>
        <p:spPr>
          <a:xfrm>
            <a:off x="548250" y="6324600"/>
            <a:ext cx="11095500" cy="2823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200"/>
              <a:t>This is where you section ends. Duplicate this set of slides as many times you need to go over all your sections.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06"/>
        <p:cNvGrpSpPr/>
        <p:nvPr/>
      </p:nvGrpSpPr>
      <p:grpSpPr>
        <a:xfrm>
          <a:off x="0" y="0"/>
          <a:ext cx="0" cy="0"/>
          <a:chOff x="0" y="0"/>
          <a:chExt cx="0" cy="0"/>
        </a:xfrm>
      </p:grpSpPr>
      <p:grpSp>
        <p:nvGrpSpPr>
          <p:cNvPr id="3907" name="Google Shape;3907;p32"/>
          <p:cNvGrpSpPr/>
          <p:nvPr/>
        </p:nvGrpSpPr>
        <p:grpSpPr>
          <a:xfrm rot="-5400000" flipH="1">
            <a:off x="-1136801" y="1213018"/>
            <a:ext cx="6930052" cy="4351630"/>
            <a:chOff x="459511" y="-111295"/>
            <a:chExt cx="11220939" cy="7046034"/>
          </a:xfrm>
        </p:grpSpPr>
        <p:grpSp>
          <p:nvGrpSpPr>
            <p:cNvPr id="3908" name="Google Shape;3908;p32"/>
            <p:cNvGrpSpPr/>
            <p:nvPr/>
          </p:nvGrpSpPr>
          <p:grpSpPr>
            <a:xfrm>
              <a:off x="3346366" y="66264"/>
              <a:ext cx="4787701" cy="5081700"/>
              <a:chOff x="3346366" y="66264"/>
              <a:chExt cx="4787701" cy="5081700"/>
            </a:xfrm>
          </p:grpSpPr>
          <p:sp>
            <p:nvSpPr>
              <p:cNvPr id="3909" name="Google Shape;3909;p32"/>
              <p:cNvSpPr/>
              <p:nvPr/>
            </p:nvSpPr>
            <p:spPr>
              <a:xfrm rot="-2830000">
                <a:off x="2620494" y="2234983"/>
                <a:ext cx="6239445" cy="744262"/>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10" name="Google Shape;3910;p32"/>
              <p:cNvSpPr/>
              <p:nvPr/>
            </p:nvSpPr>
            <p:spPr>
              <a:xfrm rot="-2827716">
                <a:off x="2494786" y="2293359"/>
                <a:ext cx="6236242" cy="396002"/>
              </a:xfrm>
              <a:custGeom>
                <a:avLst/>
                <a:gdLst/>
                <a:ahLst/>
                <a:cxnLst/>
                <a:rect l="l" t="t" r="r" b="b"/>
                <a:pathLst>
                  <a:path w="6239499" h="396209" extrusionOk="0">
                    <a:moveTo>
                      <a:pt x="6130512" y="108986"/>
                    </a:moveTo>
                    <a:cubicBezTo>
                      <a:pt x="6197850" y="176324"/>
                      <a:pt x="6239499" y="269349"/>
                      <a:pt x="6239499" y="372103"/>
                    </a:cubicBezTo>
                    <a:lnTo>
                      <a:pt x="6237069" y="396209"/>
                    </a:lnTo>
                    <a:lnTo>
                      <a:pt x="6230613" y="332172"/>
                    </a:lnTo>
                    <a:cubicBezTo>
                      <a:pt x="6195916" y="162611"/>
                      <a:pt x="6045889" y="35061"/>
                      <a:pt x="5866071" y="35061"/>
                    </a:cubicBezTo>
                    <a:lnTo>
                      <a:pt x="370776" y="35061"/>
                    </a:lnTo>
                    <a:cubicBezTo>
                      <a:pt x="190959" y="35061"/>
                      <a:pt x="40932" y="162611"/>
                      <a:pt x="6235" y="332172"/>
                    </a:cubicBezTo>
                    <a:lnTo>
                      <a:pt x="1105" y="383057"/>
                    </a:lnTo>
                    <a:lnTo>
                      <a:pt x="1" y="372102"/>
                    </a:lnTo>
                    <a:cubicBezTo>
                      <a:pt x="0" y="166596"/>
                      <a:pt x="166597" y="0"/>
                      <a:pt x="372102" y="0"/>
                    </a:cubicBezTo>
                    <a:lnTo>
                      <a:pt x="5867397" y="0"/>
                    </a:lnTo>
                    <a:cubicBezTo>
                      <a:pt x="5970150" y="0"/>
                      <a:pt x="6063175" y="41649"/>
                      <a:pt x="6130512" y="10898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11" name="Google Shape;3911;p32"/>
              <p:cNvSpPr/>
              <p:nvPr/>
            </p:nvSpPr>
            <p:spPr>
              <a:xfrm rot="-2827716">
                <a:off x="2746442" y="2526408"/>
                <a:ext cx="6236241" cy="396002"/>
              </a:xfrm>
              <a:custGeom>
                <a:avLst/>
                <a:gdLst/>
                <a:ahLst/>
                <a:cxnLst/>
                <a:rect l="l" t="t" r="r" b="b"/>
                <a:pathLst>
                  <a:path w="6239498" h="396209" extrusionOk="0">
                    <a:moveTo>
                      <a:pt x="6238394" y="13152"/>
                    </a:moveTo>
                    <a:lnTo>
                      <a:pt x="6239498" y="24106"/>
                    </a:lnTo>
                    <a:cubicBezTo>
                      <a:pt x="6239498" y="229612"/>
                      <a:pt x="6072902" y="396208"/>
                      <a:pt x="5867396" y="396209"/>
                    </a:cubicBezTo>
                    <a:lnTo>
                      <a:pt x="372102" y="396208"/>
                    </a:lnTo>
                    <a:cubicBezTo>
                      <a:pt x="166596" y="396208"/>
                      <a:pt x="0" y="229612"/>
                      <a:pt x="0" y="24106"/>
                    </a:cubicBezTo>
                    <a:lnTo>
                      <a:pt x="2430" y="0"/>
                    </a:lnTo>
                    <a:lnTo>
                      <a:pt x="8886" y="64036"/>
                    </a:lnTo>
                    <a:cubicBezTo>
                      <a:pt x="43583" y="233597"/>
                      <a:pt x="193610" y="361147"/>
                      <a:pt x="373427" y="361147"/>
                    </a:cubicBezTo>
                    <a:lnTo>
                      <a:pt x="5868722" y="361148"/>
                    </a:lnTo>
                    <a:cubicBezTo>
                      <a:pt x="6048540" y="361147"/>
                      <a:pt x="6198567" y="233597"/>
                      <a:pt x="6233264" y="64037"/>
                    </a:cubicBezTo>
                    <a:lnTo>
                      <a:pt x="6238394"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912" name="Google Shape;3912;p32"/>
            <p:cNvGrpSpPr/>
            <p:nvPr/>
          </p:nvGrpSpPr>
          <p:grpSpPr>
            <a:xfrm>
              <a:off x="3765864" y="1195612"/>
              <a:ext cx="5193601" cy="5520600"/>
              <a:chOff x="3765864" y="1195612"/>
              <a:chExt cx="5193601" cy="5520600"/>
            </a:xfrm>
          </p:grpSpPr>
          <p:sp>
            <p:nvSpPr>
              <p:cNvPr id="3913" name="Google Shape;3913;p32"/>
              <p:cNvSpPr/>
              <p:nvPr/>
            </p:nvSpPr>
            <p:spPr>
              <a:xfrm rot="-2830008">
                <a:off x="2937359" y="3590462"/>
                <a:ext cx="6850611"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14" name="Google Shape;3914;p32"/>
              <p:cNvSpPr/>
              <p:nvPr/>
            </p:nvSpPr>
            <p:spPr>
              <a:xfrm rot="-2827716">
                <a:off x="2814227" y="3648150"/>
                <a:ext cx="6847034" cy="389347"/>
              </a:xfrm>
              <a:custGeom>
                <a:avLst/>
                <a:gdLst/>
                <a:ahLst/>
                <a:cxnLst/>
                <a:rect l="l" t="t" r="r" b="b"/>
                <a:pathLst>
                  <a:path w="6850610" h="389550" extrusionOk="0">
                    <a:moveTo>
                      <a:pt x="6743574" y="107037"/>
                    </a:moveTo>
                    <a:cubicBezTo>
                      <a:pt x="6809707" y="173170"/>
                      <a:pt x="6850610" y="264531"/>
                      <a:pt x="6850610" y="365445"/>
                    </a:cubicBezTo>
                    <a:lnTo>
                      <a:pt x="6848180" y="389550"/>
                    </a:lnTo>
                    <a:lnTo>
                      <a:pt x="6841860" y="326857"/>
                    </a:lnTo>
                    <a:cubicBezTo>
                      <a:pt x="6807784" y="160330"/>
                      <a:pt x="6660442" y="35062"/>
                      <a:pt x="6483840" y="35062"/>
                    </a:cubicBezTo>
                    <a:lnTo>
                      <a:pt x="364120" y="35061"/>
                    </a:lnTo>
                    <a:cubicBezTo>
                      <a:pt x="187518" y="35062"/>
                      <a:pt x="40175" y="160329"/>
                      <a:pt x="6099" y="326857"/>
                    </a:cubicBezTo>
                    <a:lnTo>
                      <a:pt x="1105" y="376401"/>
                    </a:lnTo>
                    <a:lnTo>
                      <a:pt x="0" y="365446"/>
                    </a:lnTo>
                    <a:cubicBezTo>
                      <a:pt x="0" y="163616"/>
                      <a:pt x="163615" y="1"/>
                      <a:pt x="365445" y="0"/>
                    </a:cubicBezTo>
                    <a:lnTo>
                      <a:pt x="6485166" y="1"/>
                    </a:lnTo>
                    <a:cubicBezTo>
                      <a:pt x="6586081" y="1"/>
                      <a:pt x="6677442" y="40905"/>
                      <a:pt x="6743574"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15" name="Google Shape;3915;p32"/>
              <p:cNvSpPr/>
              <p:nvPr/>
            </p:nvSpPr>
            <p:spPr>
              <a:xfrm rot="-2827716">
                <a:off x="3061003" y="3876675"/>
                <a:ext cx="6847033" cy="389348"/>
              </a:xfrm>
              <a:custGeom>
                <a:avLst/>
                <a:gdLst/>
                <a:ahLst/>
                <a:cxnLst/>
                <a:rect l="l" t="t" r="r" b="b"/>
                <a:pathLst>
                  <a:path w="6850609" h="389551" extrusionOk="0">
                    <a:moveTo>
                      <a:pt x="6849505" y="13149"/>
                    </a:moveTo>
                    <a:lnTo>
                      <a:pt x="6850609" y="24105"/>
                    </a:lnTo>
                    <a:cubicBezTo>
                      <a:pt x="6850609" y="225936"/>
                      <a:pt x="6686995" y="389551"/>
                      <a:pt x="6485165" y="389550"/>
                    </a:cubicBezTo>
                    <a:lnTo>
                      <a:pt x="365445" y="389551"/>
                    </a:lnTo>
                    <a:cubicBezTo>
                      <a:pt x="163615" y="389551"/>
                      <a:pt x="0" y="225936"/>
                      <a:pt x="0" y="24106"/>
                    </a:cubicBezTo>
                    <a:lnTo>
                      <a:pt x="2430" y="0"/>
                    </a:lnTo>
                    <a:lnTo>
                      <a:pt x="8750" y="62695"/>
                    </a:lnTo>
                    <a:cubicBezTo>
                      <a:pt x="42826" y="229222"/>
                      <a:pt x="190169" y="354490"/>
                      <a:pt x="366771" y="354490"/>
                    </a:cubicBezTo>
                    <a:lnTo>
                      <a:pt x="6486491" y="354489"/>
                    </a:lnTo>
                    <a:cubicBezTo>
                      <a:pt x="6663092" y="354490"/>
                      <a:pt x="6810434" y="229222"/>
                      <a:pt x="6844510" y="62694"/>
                    </a:cubicBezTo>
                    <a:lnTo>
                      <a:pt x="6849505" y="1314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916" name="Google Shape;3916;p32"/>
            <p:cNvGrpSpPr/>
            <p:nvPr/>
          </p:nvGrpSpPr>
          <p:grpSpPr>
            <a:xfrm>
              <a:off x="5031721" y="1309109"/>
              <a:ext cx="4394938" cy="4655100"/>
              <a:chOff x="5031721" y="1309109"/>
              <a:chExt cx="4394938" cy="4655100"/>
            </a:xfrm>
          </p:grpSpPr>
          <p:sp>
            <p:nvSpPr>
              <p:cNvPr id="3917" name="Google Shape;3917;p32"/>
              <p:cNvSpPr/>
              <p:nvPr/>
            </p:nvSpPr>
            <p:spPr>
              <a:xfrm rot="-2830055">
                <a:off x="4392113" y="3271209"/>
                <a:ext cx="5670316"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18" name="Google Shape;3918;p32"/>
              <p:cNvSpPr/>
              <p:nvPr/>
            </p:nvSpPr>
            <p:spPr>
              <a:xfrm rot="-2827716">
                <a:off x="4288978" y="3321658"/>
                <a:ext cx="5662529" cy="442790"/>
              </a:xfrm>
              <a:custGeom>
                <a:avLst/>
                <a:gdLst/>
                <a:ahLst/>
                <a:cxnLst/>
                <a:rect l="l" t="t" r="r" b="b"/>
                <a:pathLst>
                  <a:path w="5665486" h="443021" extrusionOk="0">
                    <a:moveTo>
                      <a:pt x="5563222" y="107036"/>
                    </a:moveTo>
                    <a:cubicBezTo>
                      <a:pt x="5612821" y="156635"/>
                      <a:pt x="5648229" y="220426"/>
                      <a:pt x="5662834" y="291795"/>
                    </a:cubicBezTo>
                    <a:lnTo>
                      <a:pt x="5665486" y="318110"/>
                    </a:lnTo>
                    <a:lnTo>
                      <a:pt x="5645411" y="253438"/>
                    </a:lnTo>
                    <a:cubicBezTo>
                      <a:pt x="5589934" y="122275"/>
                      <a:pt x="5460057" y="30240"/>
                      <a:pt x="5308685" y="30241"/>
                    </a:cubicBezTo>
                    <a:lnTo>
                      <a:pt x="369317" y="30242"/>
                    </a:lnTo>
                    <a:cubicBezTo>
                      <a:pt x="167487" y="30242"/>
                      <a:pt x="3872" y="193856"/>
                      <a:pt x="3872" y="395686"/>
                    </a:cubicBezTo>
                    <a:lnTo>
                      <a:pt x="8643" y="443021"/>
                    </a:lnTo>
                    <a:lnTo>
                      <a:pt x="7425" y="439096"/>
                    </a:lnTo>
                    <a:cubicBezTo>
                      <a:pt x="2557" y="415306"/>
                      <a:pt x="0" y="390674"/>
                      <a:pt x="0" y="365445"/>
                    </a:cubicBezTo>
                    <a:cubicBezTo>
                      <a:pt x="0" y="163615"/>
                      <a:pt x="163615" y="0"/>
                      <a:pt x="365446" y="0"/>
                    </a:cubicBezTo>
                    <a:lnTo>
                      <a:pt x="5304813" y="0"/>
                    </a:lnTo>
                    <a:cubicBezTo>
                      <a:pt x="5405728" y="0"/>
                      <a:pt x="5497090" y="40904"/>
                      <a:pt x="556322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19" name="Google Shape;3919;p32"/>
              <p:cNvSpPr/>
              <p:nvPr/>
            </p:nvSpPr>
            <p:spPr>
              <a:xfrm rot="-2827716">
                <a:off x="4506872" y="3510328"/>
                <a:ext cx="5662530" cy="442790"/>
              </a:xfrm>
              <a:custGeom>
                <a:avLst/>
                <a:gdLst/>
                <a:ahLst/>
                <a:cxnLst/>
                <a:rect l="l" t="t" r="r" b="b"/>
                <a:pathLst>
                  <a:path w="5665487" h="443021" extrusionOk="0">
                    <a:moveTo>
                      <a:pt x="5656843" y="0"/>
                    </a:moveTo>
                    <a:lnTo>
                      <a:pt x="5658062" y="3926"/>
                    </a:lnTo>
                    <a:cubicBezTo>
                      <a:pt x="5662930" y="27716"/>
                      <a:pt x="5665487" y="52348"/>
                      <a:pt x="5665487" y="77576"/>
                    </a:cubicBezTo>
                    <a:cubicBezTo>
                      <a:pt x="5665487" y="279406"/>
                      <a:pt x="5501871" y="443021"/>
                      <a:pt x="5300042" y="443020"/>
                    </a:cubicBezTo>
                    <a:lnTo>
                      <a:pt x="360674" y="443021"/>
                    </a:lnTo>
                    <a:cubicBezTo>
                      <a:pt x="184073" y="443021"/>
                      <a:pt x="36730" y="317754"/>
                      <a:pt x="2653" y="151227"/>
                    </a:cubicBezTo>
                    <a:lnTo>
                      <a:pt x="0" y="124911"/>
                    </a:lnTo>
                    <a:lnTo>
                      <a:pt x="20076" y="189583"/>
                    </a:lnTo>
                    <a:cubicBezTo>
                      <a:pt x="75554" y="320747"/>
                      <a:pt x="205430" y="412780"/>
                      <a:pt x="356803" y="412780"/>
                    </a:cubicBezTo>
                    <a:lnTo>
                      <a:pt x="5296170" y="412779"/>
                    </a:lnTo>
                    <a:cubicBezTo>
                      <a:pt x="5498000" y="412780"/>
                      <a:pt x="5661616" y="249165"/>
                      <a:pt x="5661615" y="47335"/>
                    </a:cubicBezTo>
                    <a:lnTo>
                      <a:pt x="5656843" y="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920" name="Google Shape;3920;p32"/>
            <p:cNvGrpSpPr/>
            <p:nvPr/>
          </p:nvGrpSpPr>
          <p:grpSpPr>
            <a:xfrm>
              <a:off x="905180" y="112533"/>
              <a:ext cx="4401720" cy="4660800"/>
              <a:chOff x="905180" y="112533"/>
              <a:chExt cx="4401720" cy="4660800"/>
            </a:xfrm>
          </p:grpSpPr>
          <p:sp>
            <p:nvSpPr>
              <p:cNvPr id="3921" name="Google Shape;3921;p32"/>
              <p:cNvSpPr/>
              <p:nvPr/>
            </p:nvSpPr>
            <p:spPr>
              <a:xfrm rot="-2829934">
                <a:off x="271998" y="2070056"/>
                <a:ext cx="5664365" cy="745754"/>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22" name="Google Shape;3922;p32"/>
              <p:cNvSpPr/>
              <p:nvPr/>
            </p:nvSpPr>
            <p:spPr>
              <a:xfrm rot="-2827716">
                <a:off x="404987" y="2361893"/>
                <a:ext cx="5661343" cy="396733"/>
              </a:xfrm>
              <a:custGeom>
                <a:avLst/>
                <a:gdLst/>
                <a:ahLst/>
                <a:cxnLst/>
                <a:rect l="l" t="t" r="r" b="b"/>
                <a:pathLst>
                  <a:path w="5664300" h="396940" extrusionOk="0">
                    <a:moveTo>
                      <a:pt x="5663198" y="13201"/>
                    </a:moveTo>
                    <a:lnTo>
                      <a:pt x="5664300" y="24132"/>
                    </a:lnTo>
                    <a:cubicBezTo>
                      <a:pt x="5664300" y="230029"/>
                      <a:pt x="5497388" y="396940"/>
                      <a:pt x="5291491" y="396940"/>
                    </a:cubicBezTo>
                    <a:lnTo>
                      <a:pt x="372808" y="396940"/>
                    </a:lnTo>
                    <a:cubicBezTo>
                      <a:pt x="166912" y="396940"/>
                      <a:pt x="1" y="230028"/>
                      <a:pt x="0" y="24132"/>
                    </a:cubicBezTo>
                    <a:lnTo>
                      <a:pt x="2433" y="0"/>
                    </a:lnTo>
                    <a:lnTo>
                      <a:pt x="8905" y="64205"/>
                    </a:lnTo>
                    <a:cubicBezTo>
                      <a:pt x="43668" y="234087"/>
                      <a:pt x="193980" y="361878"/>
                      <a:pt x="374138" y="361879"/>
                    </a:cubicBezTo>
                    <a:lnTo>
                      <a:pt x="5292822" y="361879"/>
                    </a:lnTo>
                    <a:cubicBezTo>
                      <a:pt x="5472981" y="361879"/>
                      <a:pt x="5623293" y="234087"/>
                      <a:pt x="5658056" y="64205"/>
                    </a:cubicBezTo>
                    <a:lnTo>
                      <a:pt x="5663198" y="13201"/>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923" name="Google Shape;3923;p32"/>
            <p:cNvGrpSpPr/>
            <p:nvPr/>
          </p:nvGrpSpPr>
          <p:grpSpPr>
            <a:xfrm>
              <a:off x="4789281" y="622548"/>
              <a:ext cx="4320760" cy="4575000"/>
              <a:chOff x="4789281" y="622548"/>
              <a:chExt cx="4320760" cy="4575000"/>
            </a:xfrm>
          </p:grpSpPr>
          <p:sp>
            <p:nvSpPr>
              <p:cNvPr id="3924" name="Google Shape;3924;p32"/>
              <p:cNvSpPr/>
              <p:nvPr/>
            </p:nvSpPr>
            <p:spPr>
              <a:xfrm rot="-2829984">
                <a:off x="4167184" y="2544598"/>
                <a:ext cx="5561198"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25" name="Google Shape;3925;p32"/>
              <p:cNvSpPr/>
              <p:nvPr/>
            </p:nvSpPr>
            <p:spPr>
              <a:xfrm rot="-2827716">
                <a:off x="4043638" y="2601761"/>
                <a:ext cx="5558206" cy="389373"/>
              </a:xfrm>
              <a:custGeom>
                <a:avLst/>
                <a:gdLst/>
                <a:ahLst/>
                <a:cxnLst/>
                <a:rect l="l" t="t" r="r" b="b"/>
                <a:pathLst>
                  <a:path w="5561109" h="389576" extrusionOk="0">
                    <a:moveTo>
                      <a:pt x="5454073" y="107036"/>
                    </a:moveTo>
                    <a:cubicBezTo>
                      <a:pt x="5520206" y="173169"/>
                      <a:pt x="5561109" y="264530"/>
                      <a:pt x="5561109" y="365446"/>
                    </a:cubicBezTo>
                    <a:lnTo>
                      <a:pt x="5558677" y="389576"/>
                    </a:lnTo>
                    <a:lnTo>
                      <a:pt x="5552354" y="326857"/>
                    </a:lnTo>
                    <a:cubicBezTo>
                      <a:pt x="5518278" y="160330"/>
                      <a:pt x="5370936" y="35062"/>
                      <a:pt x="5194334" y="35062"/>
                    </a:cubicBezTo>
                    <a:lnTo>
                      <a:pt x="364115" y="35063"/>
                    </a:lnTo>
                    <a:cubicBezTo>
                      <a:pt x="187514" y="35062"/>
                      <a:pt x="40171" y="160330"/>
                      <a:pt x="6095" y="326857"/>
                    </a:cubicBezTo>
                    <a:lnTo>
                      <a:pt x="1103" y="376376"/>
                    </a:lnTo>
                    <a:lnTo>
                      <a:pt x="1" y="365445"/>
                    </a:lnTo>
                    <a:cubicBezTo>
                      <a:pt x="0" y="163616"/>
                      <a:pt x="163616" y="1"/>
                      <a:pt x="365446" y="1"/>
                    </a:cubicBezTo>
                    <a:lnTo>
                      <a:pt x="5195665" y="0"/>
                    </a:lnTo>
                    <a:cubicBezTo>
                      <a:pt x="5296580" y="0"/>
                      <a:pt x="5387941" y="40904"/>
                      <a:pt x="5454073"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26" name="Google Shape;3926;p32"/>
              <p:cNvSpPr/>
              <p:nvPr/>
            </p:nvSpPr>
            <p:spPr>
              <a:xfrm rot="-2827716">
                <a:off x="4297479" y="2830271"/>
                <a:ext cx="5558206" cy="389373"/>
              </a:xfrm>
              <a:custGeom>
                <a:avLst/>
                <a:gdLst/>
                <a:ahLst/>
                <a:cxnLst/>
                <a:rect l="l" t="t" r="r" b="b"/>
                <a:pathLst>
                  <a:path w="5561109" h="389576" extrusionOk="0">
                    <a:moveTo>
                      <a:pt x="5560007" y="13200"/>
                    </a:moveTo>
                    <a:lnTo>
                      <a:pt x="5561109" y="24131"/>
                    </a:lnTo>
                    <a:cubicBezTo>
                      <a:pt x="5561109" y="225961"/>
                      <a:pt x="5397494" y="389576"/>
                      <a:pt x="5195663" y="389576"/>
                    </a:cubicBezTo>
                    <a:lnTo>
                      <a:pt x="365445" y="389576"/>
                    </a:lnTo>
                    <a:cubicBezTo>
                      <a:pt x="163615" y="389576"/>
                      <a:pt x="0" y="225961"/>
                      <a:pt x="0" y="24131"/>
                    </a:cubicBezTo>
                    <a:lnTo>
                      <a:pt x="2433" y="0"/>
                    </a:lnTo>
                    <a:lnTo>
                      <a:pt x="8755" y="62720"/>
                    </a:lnTo>
                    <a:cubicBezTo>
                      <a:pt x="42832" y="229247"/>
                      <a:pt x="190174" y="354515"/>
                      <a:pt x="366776" y="354515"/>
                    </a:cubicBezTo>
                    <a:lnTo>
                      <a:pt x="5196994" y="354515"/>
                    </a:lnTo>
                    <a:cubicBezTo>
                      <a:pt x="5373596" y="354515"/>
                      <a:pt x="5520939" y="229247"/>
                      <a:pt x="5555015" y="62719"/>
                    </a:cubicBezTo>
                    <a:lnTo>
                      <a:pt x="5560007"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927" name="Google Shape;3927;p32"/>
            <p:cNvGrpSpPr/>
            <p:nvPr/>
          </p:nvGrpSpPr>
          <p:grpSpPr>
            <a:xfrm>
              <a:off x="6808533" y="1745708"/>
              <a:ext cx="4401400" cy="4662000"/>
              <a:chOff x="6808533" y="1745708"/>
              <a:chExt cx="4401400" cy="4662000"/>
            </a:xfrm>
          </p:grpSpPr>
          <p:sp>
            <p:nvSpPr>
              <p:cNvPr id="3928" name="Google Shape;3928;p32"/>
              <p:cNvSpPr/>
              <p:nvPr/>
            </p:nvSpPr>
            <p:spPr>
              <a:xfrm rot="-2829965">
                <a:off x="6167451" y="3711259"/>
                <a:ext cx="5679863"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29" name="Google Shape;3929;p32"/>
              <p:cNvSpPr/>
              <p:nvPr/>
            </p:nvSpPr>
            <p:spPr>
              <a:xfrm rot="-2827716">
                <a:off x="6043945" y="3768489"/>
                <a:ext cx="5676734" cy="389373"/>
              </a:xfrm>
              <a:custGeom>
                <a:avLst/>
                <a:gdLst/>
                <a:ahLst/>
                <a:cxnLst/>
                <a:rect l="l" t="t" r="r" b="b"/>
                <a:pathLst>
                  <a:path w="5679699" h="389576" extrusionOk="0">
                    <a:moveTo>
                      <a:pt x="5572662" y="107036"/>
                    </a:moveTo>
                    <a:cubicBezTo>
                      <a:pt x="5638795" y="173169"/>
                      <a:pt x="5679699" y="264530"/>
                      <a:pt x="5679699" y="365445"/>
                    </a:cubicBezTo>
                    <a:lnTo>
                      <a:pt x="5677266" y="389576"/>
                    </a:lnTo>
                    <a:lnTo>
                      <a:pt x="5670943" y="326856"/>
                    </a:lnTo>
                    <a:cubicBezTo>
                      <a:pt x="5636867" y="160329"/>
                      <a:pt x="5489524" y="35062"/>
                      <a:pt x="5312922" y="35062"/>
                    </a:cubicBezTo>
                    <a:lnTo>
                      <a:pt x="364115" y="35062"/>
                    </a:lnTo>
                    <a:cubicBezTo>
                      <a:pt x="187513" y="35062"/>
                      <a:pt x="40170" y="160329"/>
                      <a:pt x="6094" y="326857"/>
                    </a:cubicBezTo>
                    <a:lnTo>
                      <a:pt x="1102" y="376376"/>
                    </a:lnTo>
                    <a:lnTo>
                      <a:pt x="0" y="365445"/>
                    </a:lnTo>
                    <a:cubicBezTo>
                      <a:pt x="0" y="163615"/>
                      <a:pt x="163616" y="1"/>
                      <a:pt x="365446" y="1"/>
                    </a:cubicBezTo>
                    <a:lnTo>
                      <a:pt x="5314253" y="0"/>
                    </a:lnTo>
                    <a:cubicBezTo>
                      <a:pt x="5415168" y="0"/>
                      <a:pt x="5506530" y="40904"/>
                      <a:pt x="557266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30" name="Google Shape;3930;p32"/>
              <p:cNvSpPr/>
              <p:nvPr/>
            </p:nvSpPr>
            <p:spPr>
              <a:xfrm rot="-2827716">
                <a:off x="6297786" y="3996999"/>
                <a:ext cx="5676733" cy="389373"/>
              </a:xfrm>
              <a:custGeom>
                <a:avLst/>
                <a:gdLst/>
                <a:ahLst/>
                <a:cxnLst/>
                <a:rect l="l" t="t" r="r" b="b"/>
                <a:pathLst>
                  <a:path w="5679698" h="389576" extrusionOk="0">
                    <a:moveTo>
                      <a:pt x="5678596" y="13200"/>
                    </a:moveTo>
                    <a:lnTo>
                      <a:pt x="5679698" y="24131"/>
                    </a:lnTo>
                    <a:cubicBezTo>
                      <a:pt x="5679698" y="225961"/>
                      <a:pt x="5516083" y="389575"/>
                      <a:pt x="5314252" y="389575"/>
                    </a:cubicBezTo>
                    <a:lnTo>
                      <a:pt x="365445" y="389576"/>
                    </a:lnTo>
                    <a:cubicBezTo>
                      <a:pt x="163615" y="389576"/>
                      <a:pt x="0" y="225961"/>
                      <a:pt x="0" y="24131"/>
                    </a:cubicBezTo>
                    <a:lnTo>
                      <a:pt x="2432" y="0"/>
                    </a:lnTo>
                    <a:lnTo>
                      <a:pt x="8755" y="62720"/>
                    </a:lnTo>
                    <a:cubicBezTo>
                      <a:pt x="42832" y="229247"/>
                      <a:pt x="190174" y="354514"/>
                      <a:pt x="366775" y="354515"/>
                    </a:cubicBezTo>
                    <a:lnTo>
                      <a:pt x="5315583" y="354514"/>
                    </a:lnTo>
                    <a:cubicBezTo>
                      <a:pt x="5492185" y="354514"/>
                      <a:pt x="5639528" y="229246"/>
                      <a:pt x="5673604" y="62719"/>
                    </a:cubicBezTo>
                    <a:lnTo>
                      <a:pt x="5678596"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931" name="Google Shape;3931;p32"/>
            <p:cNvGrpSpPr/>
            <p:nvPr/>
          </p:nvGrpSpPr>
          <p:grpSpPr>
            <a:xfrm>
              <a:off x="5824532" y="1155331"/>
              <a:ext cx="4354159" cy="4603200"/>
              <a:chOff x="5824532" y="1155331"/>
              <a:chExt cx="4354159" cy="4603200"/>
            </a:xfrm>
          </p:grpSpPr>
          <p:sp>
            <p:nvSpPr>
              <p:cNvPr id="3932" name="Google Shape;3932;p32"/>
              <p:cNvSpPr/>
              <p:nvPr/>
            </p:nvSpPr>
            <p:spPr>
              <a:xfrm rot="-2830004">
                <a:off x="5196271" y="3091482"/>
                <a:ext cx="5599622" cy="730899"/>
              </a:xfrm>
              <a:prstGeom prst="roundRect">
                <a:avLst>
                  <a:gd name="adj" fmla="val 50000"/>
                </a:avLst>
              </a:prstGeom>
              <a:solidFill>
                <a:schemeClr val="accent5"/>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33" name="Google Shape;3933;p32"/>
              <p:cNvSpPr/>
              <p:nvPr/>
            </p:nvSpPr>
            <p:spPr>
              <a:xfrm rot="-2827716">
                <a:off x="5072700" y="3148580"/>
                <a:ext cx="5596872" cy="389350"/>
              </a:xfrm>
              <a:custGeom>
                <a:avLst/>
                <a:gdLst/>
                <a:ahLst/>
                <a:cxnLst/>
                <a:rect l="l" t="t" r="r" b="b"/>
                <a:pathLst>
                  <a:path w="5599795" h="389553" extrusionOk="0">
                    <a:moveTo>
                      <a:pt x="5492759" y="107036"/>
                    </a:moveTo>
                    <a:cubicBezTo>
                      <a:pt x="5558891" y="173169"/>
                      <a:pt x="5599795" y="264530"/>
                      <a:pt x="5599795" y="365445"/>
                    </a:cubicBezTo>
                    <a:lnTo>
                      <a:pt x="5597364" y="389553"/>
                    </a:lnTo>
                    <a:lnTo>
                      <a:pt x="5591045" y="326860"/>
                    </a:lnTo>
                    <a:cubicBezTo>
                      <a:pt x="5556968" y="160333"/>
                      <a:pt x="5409625" y="35065"/>
                      <a:pt x="5233024" y="35065"/>
                    </a:cubicBezTo>
                    <a:lnTo>
                      <a:pt x="364119" y="35066"/>
                    </a:lnTo>
                    <a:cubicBezTo>
                      <a:pt x="187518" y="35065"/>
                      <a:pt x="40175" y="160333"/>
                      <a:pt x="6099" y="326860"/>
                    </a:cubicBezTo>
                    <a:lnTo>
                      <a:pt x="1105" y="376401"/>
                    </a:lnTo>
                    <a:lnTo>
                      <a:pt x="0" y="365445"/>
                    </a:lnTo>
                    <a:cubicBezTo>
                      <a:pt x="0" y="163615"/>
                      <a:pt x="163615" y="0"/>
                      <a:pt x="365444" y="1"/>
                    </a:cubicBezTo>
                    <a:lnTo>
                      <a:pt x="5234350" y="0"/>
                    </a:lnTo>
                    <a:cubicBezTo>
                      <a:pt x="5335265" y="0"/>
                      <a:pt x="5426626" y="40904"/>
                      <a:pt x="5492759"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34" name="Google Shape;3934;p32"/>
              <p:cNvSpPr/>
              <p:nvPr/>
            </p:nvSpPr>
            <p:spPr>
              <a:xfrm rot="-2827716">
                <a:off x="5333650" y="3377103"/>
                <a:ext cx="5596872" cy="389351"/>
              </a:xfrm>
              <a:custGeom>
                <a:avLst/>
                <a:gdLst/>
                <a:ahLst/>
                <a:cxnLst/>
                <a:rect l="l" t="t" r="r" b="b"/>
                <a:pathLst>
                  <a:path w="5599795" h="389554" extrusionOk="0">
                    <a:moveTo>
                      <a:pt x="5598690" y="13152"/>
                    </a:moveTo>
                    <a:lnTo>
                      <a:pt x="5599795" y="24109"/>
                    </a:lnTo>
                    <a:cubicBezTo>
                      <a:pt x="5599795" y="225939"/>
                      <a:pt x="5436180" y="389554"/>
                      <a:pt x="5234350" y="389554"/>
                    </a:cubicBezTo>
                    <a:lnTo>
                      <a:pt x="365445" y="389554"/>
                    </a:lnTo>
                    <a:cubicBezTo>
                      <a:pt x="163614" y="389554"/>
                      <a:pt x="0" y="225939"/>
                      <a:pt x="0" y="24109"/>
                    </a:cubicBezTo>
                    <a:lnTo>
                      <a:pt x="2431" y="0"/>
                    </a:lnTo>
                    <a:lnTo>
                      <a:pt x="8750" y="62694"/>
                    </a:lnTo>
                    <a:cubicBezTo>
                      <a:pt x="42827" y="229221"/>
                      <a:pt x="190169" y="354489"/>
                      <a:pt x="366771" y="354489"/>
                    </a:cubicBezTo>
                    <a:lnTo>
                      <a:pt x="5235676" y="354489"/>
                    </a:lnTo>
                    <a:cubicBezTo>
                      <a:pt x="5412277" y="354489"/>
                      <a:pt x="5559620" y="229221"/>
                      <a:pt x="5593696" y="62694"/>
                    </a:cubicBezTo>
                    <a:lnTo>
                      <a:pt x="5598690"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935" name="Google Shape;3935;p32"/>
            <p:cNvGrpSpPr/>
            <p:nvPr/>
          </p:nvGrpSpPr>
          <p:grpSpPr>
            <a:xfrm>
              <a:off x="2134683" y="1406427"/>
              <a:ext cx="4494099" cy="4755300"/>
              <a:chOff x="2134683" y="1406427"/>
              <a:chExt cx="4494099" cy="4755300"/>
            </a:xfrm>
          </p:grpSpPr>
          <p:sp>
            <p:nvSpPr>
              <p:cNvPr id="3936" name="Google Shape;3936;p32"/>
              <p:cNvSpPr/>
              <p:nvPr/>
            </p:nvSpPr>
            <p:spPr>
              <a:xfrm rot="-2829977">
                <a:off x="1469270" y="3422451"/>
                <a:ext cx="5814027" cy="723252"/>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37" name="Google Shape;3937;p32"/>
              <p:cNvSpPr/>
              <p:nvPr/>
            </p:nvSpPr>
            <p:spPr>
              <a:xfrm rot="-2827716">
                <a:off x="1347244" y="3479082"/>
                <a:ext cx="5810844" cy="385501"/>
              </a:xfrm>
              <a:custGeom>
                <a:avLst/>
                <a:gdLst/>
                <a:ahLst/>
                <a:cxnLst/>
                <a:rect l="l" t="t" r="r" b="b"/>
                <a:pathLst>
                  <a:path w="5813879" h="385702" extrusionOk="0">
                    <a:moveTo>
                      <a:pt x="5707969" y="105910"/>
                    </a:moveTo>
                    <a:cubicBezTo>
                      <a:pt x="5773405" y="171347"/>
                      <a:pt x="5813879" y="261747"/>
                      <a:pt x="5813879" y="361600"/>
                    </a:cubicBezTo>
                    <a:lnTo>
                      <a:pt x="5813877" y="361600"/>
                    </a:lnTo>
                    <a:lnTo>
                      <a:pt x="5811448" y="385702"/>
                    </a:lnTo>
                    <a:lnTo>
                      <a:pt x="5805207" y="323791"/>
                    </a:lnTo>
                    <a:cubicBezTo>
                      <a:pt x="5771489" y="159015"/>
                      <a:pt x="5625695" y="35065"/>
                      <a:pt x="5450953" y="35065"/>
                    </a:cubicBezTo>
                    <a:lnTo>
                      <a:pt x="360274" y="35066"/>
                    </a:lnTo>
                    <a:cubicBezTo>
                      <a:pt x="185532" y="35065"/>
                      <a:pt x="39739" y="159016"/>
                      <a:pt x="6021" y="323791"/>
                    </a:cubicBezTo>
                    <a:lnTo>
                      <a:pt x="1105" y="372556"/>
                    </a:lnTo>
                    <a:lnTo>
                      <a:pt x="0" y="361600"/>
                    </a:lnTo>
                    <a:lnTo>
                      <a:pt x="7347" y="288725"/>
                    </a:lnTo>
                    <a:cubicBezTo>
                      <a:pt x="41065" y="123951"/>
                      <a:pt x="186858" y="0"/>
                      <a:pt x="361600" y="0"/>
                    </a:cubicBezTo>
                    <a:lnTo>
                      <a:pt x="5452279" y="0"/>
                    </a:lnTo>
                    <a:cubicBezTo>
                      <a:pt x="5552132" y="0"/>
                      <a:pt x="5642532" y="40474"/>
                      <a:pt x="5707969" y="10591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38" name="Google Shape;3938;p32"/>
              <p:cNvSpPr/>
              <p:nvPr/>
            </p:nvSpPr>
            <p:spPr>
              <a:xfrm rot="-2827716">
                <a:off x="1605376" y="3704992"/>
                <a:ext cx="5810844" cy="385508"/>
              </a:xfrm>
              <a:custGeom>
                <a:avLst/>
                <a:gdLst/>
                <a:ahLst/>
                <a:cxnLst/>
                <a:rect l="l" t="t" r="r" b="b"/>
                <a:pathLst>
                  <a:path w="5813879" h="385709" extrusionOk="0">
                    <a:moveTo>
                      <a:pt x="5812774" y="13146"/>
                    </a:moveTo>
                    <a:lnTo>
                      <a:pt x="5813879" y="24109"/>
                    </a:lnTo>
                    <a:lnTo>
                      <a:pt x="5813878" y="24109"/>
                    </a:lnTo>
                    <a:cubicBezTo>
                      <a:pt x="5813877" y="223815"/>
                      <a:pt x="5651984" y="385709"/>
                      <a:pt x="5452278" y="385709"/>
                    </a:cubicBezTo>
                    <a:lnTo>
                      <a:pt x="361601" y="385708"/>
                    </a:lnTo>
                    <a:cubicBezTo>
                      <a:pt x="186857" y="385708"/>
                      <a:pt x="41065" y="261758"/>
                      <a:pt x="7347" y="96983"/>
                    </a:cubicBezTo>
                    <a:lnTo>
                      <a:pt x="0" y="24109"/>
                    </a:lnTo>
                    <a:lnTo>
                      <a:pt x="2431" y="0"/>
                    </a:lnTo>
                    <a:lnTo>
                      <a:pt x="8673" y="61918"/>
                    </a:lnTo>
                    <a:cubicBezTo>
                      <a:pt x="42391" y="226693"/>
                      <a:pt x="188183" y="350643"/>
                      <a:pt x="362926" y="350643"/>
                    </a:cubicBezTo>
                    <a:lnTo>
                      <a:pt x="5453604" y="350644"/>
                    </a:lnTo>
                    <a:cubicBezTo>
                      <a:pt x="5628346" y="350644"/>
                      <a:pt x="5774139" y="226694"/>
                      <a:pt x="5807857" y="61919"/>
                    </a:cubicBezTo>
                    <a:lnTo>
                      <a:pt x="5812774" y="1314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939" name="Google Shape;3939;p32"/>
            <p:cNvGrpSpPr/>
            <p:nvPr/>
          </p:nvGrpSpPr>
          <p:grpSpPr>
            <a:xfrm>
              <a:off x="6182744" y="2351413"/>
              <a:ext cx="4257816" cy="4499400"/>
              <a:chOff x="6182744" y="2351413"/>
              <a:chExt cx="4257816" cy="4499400"/>
            </a:xfrm>
          </p:grpSpPr>
          <p:sp>
            <p:nvSpPr>
              <p:cNvPr id="3940" name="Google Shape;3940;p32"/>
              <p:cNvSpPr/>
              <p:nvPr/>
            </p:nvSpPr>
            <p:spPr>
              <a:xfrm rot="-2830035">
                <a:off x="5577129" y="4235663"/>
                <a:ext cx="5458031"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41" name="Google Shape;3941;p32"/>
              <p:cNvSpPr/>
              <p:nvPr/>
            </p:nvSpPr>
            <p:spPr>
              <a:xfrm rot="-2827716">
                <a:off x="5453545" y="4292751"/>
                <a:ext cx="5455263" cy="389351"/>
              </a:xfrm>
              <a:custGeom>
                <a:avLst/>
                <a:gdLst/>
                <a:ahLst/>
                <a:cxnLst/>
                <a:rect l="l" t="t" r="r" b="b"/>
                <a:pathLst>
                  <a:path w="5458112" h="389554" extrusionOk="0">
                    <a:moveTo>
                      <a:pt x="5351075" y="107037"/>
                    </a:moveTo>
                    <a:cubicBezTo>
                      <a:pt x="5417207" y="173169"/>
                      <a:pt x="5458112" y="264530"/>
                      <a:pt x="5458112" y="365445"/>
                    </a:cubicBezTo>
                    <a:lnTo>
                      <a:pt x="5455681" y="389554"/>
                    </a:lnTo>
                    <a:lnTo>
                      <a:pt x="5449360" y="326860"/>
                    </a:lnTo>
                    <a:cubicBezTo>
                      <a:pt x="5415284" y="160333"/>
                      <a:pt x="5267942" y="35065"/>
                      <a:pt x="5091341" y="35066"/>
                    </a:cubicBezTo>
                    <a:lnTo>
                      <a:pt x="364118" y="35065"/>
                    </a:lnTo>
                    <a:cubicBezTo>
                      <a:pt x="187517" y="35066"/>
                      <a:pt x="40174" y="160334"/>
                      <a:pt x="6098" y="326861"/>
                    </a:cubicBezTo>
                    <a:lnTo>
                      <a:pt x="1104" y="376403"/>
                    </a:lnTo>
                    <a:lnTo>
                      <a:pt x="0" y="365446"/>
                    </a:lnTo>
                    <a:cubicBezTo>
                      <a:pt x="-1" y="163616"/>
                      <a:pt x="163615" y="1"/>
                      <a:pt x="365444" y="0"/>
                    </a:cubicBezTo>
                    <a:lnTo>
                      <a:pt x="5092667" y="1"/>
                    </a:lnTo>
                    <a:cubicBezTo>
                      <a:pt x="5193582" y="1"/>
                      <a:pt x="5284943" y="40904"/>
                      <a:pt x="5351075"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42" name="Google Shape;3942;p32"/>
              <p:cNvSpPr/>
              <p:nvPr/>
            </p:nvSpPr>
            <p:spPr>
              <a:xfrm rot="-2827716">
                <a:off x="5714497" y="4521277"/>
                <a:ext cx="5455263" cy="389350"/>
              </a:xfrm>
              <a:custGeom>
                <a:avLst/>
                <a:gdLst/>
                <a:ahLst/>
                <a:cxnLst/>
                <a:rect l="l" t="t" r="r" b="b"/>
                <a:pathLst>
                  <a:path w="5458112" h="389553" extrusionOk="0">
                    <a:moveTo>
                      <a:pt x="5457007" y="13151"/>
                    </a:moveTo>
                    <a:lnTo>
                      <a:pt x="5458112" y="24107"/>
                    </a:lnTo>
                    <a:cubicBezTo>
                      <a:pt x="5458112" y="225937"/>
                      <a:pt x="5294496" y="389553"/>
                      <a:pt x="5092667" y="389553"/>
                    </a:cubicBezTo>
                    <a:lnTo>
                      <a:pt x="365445" y="389553"/>
                    </a:lnTo>
                    <a:cubicBezTo>
                      <a:pt x="163615" y="389553"/>
                      <a:pt x="0" y="225938"/>
                      <a:pt x="0" y="24108"/>
                    </a:cubicBezTo>
                    <a:lnTo>
                      <a:pt x="2430" y="0"/>
                    </a:lnTo>
                    <a:lnTo>
                      <a:pt x="8750" y="62693"/>
                    </a:lnTo>
                    <a:cubicBezTo>
                      <a:pt x="42827" y="229220"/>
                      <a:pt x="190169" y="354488"/>
                      <a:pt x="366771" y="354488"/>
                    </a:cubicBezTo>
                    <a:lnTo>
                      <a:pt x="5093993" y="354487"/>
                    </a:lnTo>
                    <a:cubicBezTo>
                      <a:pt x="5270594" y="354488"/>
                      <a:pt x="5417937" y="229219"/>
                      <a:pt x="5452013" y="62692"/>
                    </a:cubicBezTo>
                    <a:lnTo>
                      <a:pt x="5457007" y="13151"/>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943" name="Google Shape;3943;p32"/>
            <p:cNvGrpSpPr/>
            <p:nvPr/>
          </p:nvGrpSpPr>
          <p:grpSpPr>
            <a:xfrm>
              <a:off x="2617490" y="2742232"/>
              <a:ext cx="3927230" cy="4143000"/>
              <a:chOff x="2617490" y="2742232"/>
              <a:chExt cx="3927230" cy="4143000"/>
            </a:xfrm>
          </p:grpSpPr>
          <p:sp>
            <p:nvSpPr>
              <p:cNvPr id="3944" name="Google Shape;3944;p32"/>
              <p:cNvSpPr/>
              <p:nvPr/>
            </p:nvSpPr>
            <p:spPr>
              <a:xfrm rot="-2829980">
                <a:off x="2089685" y="4448282"/>
                <a:ext cx="4972110"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45" name="Google Shape;3945;p32"/>
              <p:cNvSpPr/>
              <p:nvPr/>
            </p:nvSpPr>
            <p:spPr>
              <a:xfrm rot="-2827716">
                <a:off x="1965948" y="4505227"/>
                <a:ext cx="4969364" cy="389350"/>
              </a:xfrm>
              <a:custGeom>
                <a:avLst/>
                <a:gdLst/>
                <a:ahLst/>
                <a:cxnLst/>
                <a:rect l="l" t="t" r="r" b="b"/>
                <a:pathLst>
                  <a:path w="4971959" h="389553" extrusionOk="0">
                    <a:moveTo>
                      <a:pt x="4864923" y="107036"/>
                    </a:moveTo>
                    <a:cubicBezTo>
                      <a:pt x="4931056" y="173169"/>
                      <a:pt x="4971959" y="264530"/>
                      <a:pt x="4971959" y="365445"/>
                    </a:cubicBezTo>
                    <a:lnTo>
                      <a:pt x="4969529" y="389553"/>
                    </a:lnTo>
                    <a:lnTo>
                      <a:pt x="4963209" y="326860"/>
                    </a:lnTo>
                    <a:cubicBezTo>
                      <a:pt x="4929133" y="160333"/>
                      <a:pt x="4781790" y="35065"/>
                      <a:pt x="4605189" y="35065"/>
                    </a:cubicBezTo>
                    <a:lnTo>
                      <a:pt x="364119" y="35065"/>
                    </a:lnTo>
                    <a:cubicBezTo>
                      <a:pt x="187518" y="35065"/>
                      <a:pt x="40175" y="160333"/>
                      <a:pt x="6099" y="326860"/>
                    </a:cubicBezTo>
                    <a:lnTo>
                      <a:pt x="1104" y="376401"/>
                    </a:lnTo>
                    <a:lnTo>
                      <a:pt x="0" y="365445"/>
                    </a:lnTo>
                    <a:cubicBezTo>
                      <a:pt x="0" y="163615"/>
                      <a:pt x="163615" y="0"/>
                      <a:pt x="365445" y="0"/>
                    </a:cubicBezTo>
                    <a:lnTo>
                      <a:pt x="4606515" y="0"/>
                    </a:lnTo>
                    <a:cubicBezTo>
                      <a:pt x="4707430" y="0"/>
                      <a:pt x="4798791" y="40904"/>
                      <a:pt x="4864923"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46" name="Google Shape;3946;p32"/>
              <p:cNvSpPr/>
              <p:nvPr/>
            </p:nvSpPr>
            <p:spPr>
              <a:xfrm rot="-2827716">
                <a:off x="2226898" y="4733750"/>
                <a:ext cx="4969364" cy="389351"/>
              </a:xfrm>
              <a:custGeom>
                <a:avLst/>
                <a:gdLst/>
                <a:ahLst/>
                <a:cxnLst/>
                <a:rect l="l" t="t" r="r" b="b"/>
                <a:pathLst>
                  <a:path w="4971959" h="389554" extrusionOk="0">
                    <a:moveTo>
                      <a:pt x="4970855" y="13152"/>
                    </a:moveTo>
                    <a:lnTo>
                      <a:pt x="4971959" y="24109"/>
                    </a:lnTo>
                    <a:cubicBezTo>
                      <a:pt x="4971960" y="225940"/>
                      <a:pt x="4808344" y="389554"/>
                      <a:pt x="4606515" y="389553"/>
                    </a:cubicBezTo>
                    <a:lnTo>
                      <a:pt x="365446" y="389554"/>
                    </a:lnTo>
                    <a:cubicBezTo>
                      <a:pt x="163615" y="389554"/>
                      <a:pt x="0" y="225939"/>
                      <a:pt x="0" y="24109"/>
                    </a:cubicBezTo>
                    <a:lnTo>
                      <a:pt x="2430" y="0"/>
                    </a:lnTo>
                    <a:lnTo>
                      <a:pt x="8750" y="62694"/>
                    </a:lnTo>
                    <a:cubicBezTo>
                      <a:pt x="42827" y="229221"/>
                      <a:pt x="190170" y="354489"/>
                      <a:pt x="366771" y="354488"/>
                    </a:cubicBezTo>
                    <a:lnTo>
                      <a:pt x="4607841" y="354488"/>
                    </a:lnTo>
                    <a:cubicBezTo>
                      <a:pt x="4784442" y="354489"/>
                      <a:pt x="4931785" y="229221"/>
                      <a:pt x="4965861" y="62694"/>
                    </a:cubicBezTo>
                    <a:lnTo>
                      <a:pt x="4970855"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947" name="Google Shape;3947;p32"/>
            <p:cNvGrpSpPr/>
            <p:nvPr/>
          </p:nvGrpSpPr>
          <p:grpSpPr>
            <a:xfrm>
              <a:off x="9275607" y="3248167"/>
              <a:ext cx="2404844" cy="2545800"/>
              <a:chOff x="9275607" y="3248167"/>
              <a:chExt cx="2404844" cy="2545800"/>
            </a:xfrm>
          </p:grpSpPr>
          <p:sp>
            <p:nvSpPr>
              <p:cNvPr id="3948" name="Google Shape;3948;p32"/>
              <p:cNvSpPr/>
              <p:nvPr/>
            </p:nvSpPr>
            <p:spPr>
              <a:xfrm rot="-2830077">
                <a:off x="8888438" y="4357500"/>
                <a:ext cx="3168338" cy="327135"/>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49" name="Google Shape;3949;p32"/>
              <p:cNvSpPr/>
              <p:nvPr/>
            </p:nvSpPr>
            <p:spPr>
              <a:xfrm rot="-2827716">
                <a:off x="8837051" y="4381832"/>
                <a:ext cx="3166615" cy="184314"/>
              </a:xfrm>
              <a:custGeom>
                <a:avLst/>
                <a:gdLst/>
                <a:ahLst/>
                <a:cxnLst/>
                <a:rect l="l" t="t" r="r" b="b"/>
                <a:pathLst>
                  <a:path w="3168269" h="184410" extrusionOk="0">
                    <a:moveTo>
                      <a:pt x="3120354" y="47916"/>
                    </a:moveTo>
                    <a:cubicBezTo>
                      <a:pt x="3149958" y="77520"/>
                      <a:pt x="3168269" y="118419"/>
                      <a:pt x="3168269" y="163593"/>
                    </a:cubicBezTo>
                    <a:lnTo>
                      <a:pt x="3164066" y="184410"/>
                    </a:lnTo>
                    <a:lnTo>
                      <a:pt x="3154087" y="134981"/>
                    </a:lnTo>
                    <a:cubicBezTo>
                      <a:pt x="3129252" y="76265"/>
                      <a:pt x="3071113" y="35066"/>
                      <a:pt x="3003350" y="35065"/>
                    </a:cubicBezTo>
                    <a:lnTo>
                      <a:pt x="162267" y="35065"/>
                    </a:lnTo>
                    <a:cubicBezTo>
                      <a:pt x="94504" y="35065"/>
                      <a:pt x="36365" y="76265"/>
                      <a:pt x="11530" y="134981"/>
                    </a:cubicBezTo>
                    <a:lnTo>
                      <a:pt x="2877" y="177843"/>
                    </a:lnTo>
                    <a:lnTo>
                      <a:pt x="1" y="163594"/>
                    </a:lnTo>
                    <a:cubicBezTo>
                      <a:pt x="0" y="73243"/>
                      <a:pt x="73243" y="0"/>
                      <a:pt x="163593" y="0"/>
                    </a:cubicBezTo>
                    <a:lnTo>
                      <a:pt x="3004676" y="0"/>
                    </a:lnTo>
                    <a:cubicBezTo>
                      <a:pt x="3049851" y="0"/>
                      <a:pt x="3090750" y="18312"/>
                      <a:pt x="3120354" y="4791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50" name="Google Shape;3950;p32"/>
              <p:cNvSpPr/>
              <p:nvPr/>
            </p:nvSpPr>
            <p:spPr>
              <a:xfrm rot="-2827716">
                <a:off x="8952392" y="4475363"/>
                <a:ext cx="3166615" cy="184313"/>
              </a:xfrm>
              <a:custGeom>
                <a:avLst/>
                <a:gdLst/>
                <a:ahLst/>
                <a:cxnLst/>
                <a:rect l="l" t="t" r="r" b="b"/>
                <a:pathLst>
                  <a:path w="3168269" h="184409" extrusionOk="0">
                    <a:moveTo>
                      <a:pt x="3165392" y="6567"/>
                    </a:moveTo>
                    <a:lnTo>
                      <a:pt x="3168269" y="20815"/>
                    </a:lnTo>
                    <a:cubicBezTo>
                      <a:pt x="3168269" y="111166"/>
                      <a:pt x="3095027" y="184408"/>
                      <a:pt x="3004676" y="184409"/>
                    </a:cubicBezTo>
                    <a:lnTo>
                      <a:pt x="163593" y="184409"/>
                    </a:lnTo>
                    <a:cubicBezTo>
                      <a:pt x="73243" y="184409"/>
                      <a:pt x="0" y="111166"/>
                      <a:pt x="1" y="20816"/>
                    </a:cubicBezTo>
                    <a:lnTo>
                      <a:pt x="4203" y="0"/>
                    </a:lnTo>
                    <a:lnTo>
                      <a:pt x="14182" y="49428"/>
                    </a:lnTo>
                    <a:cubicBezTo>
                      <a:pt x="39017" y="108145"/>
                      <a:pt x="97156" y="149344"/>
                      <a:pt x="164919" y="149344"/>
                    </a:cubicBezTo>
                    <a:lnTo>
                      <a:pt x="3006002" y="149344"/>
                    </a:lnTo>
                    <a:cubicBezTo>
                      <a:pt x="3073765" y="149344"/>
                      <a:pt x="3131904" y="108144"/>
                      <a:pt x="3156739" y="49428"/>
                    </a:cubicBezTo>
                    <a:lnTo>
                      <a:pt x="3165392" y="6567"/>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951" name="Google Shape;3951;p32"/>
            <p:cNvGrpSpPr/>
            <p:nvPr/>
          </p:nvGrpSpPr>
          <p:grpSpPr>
            <a:xfrm>
              <a:off x="2075692" y="52828"/>
              <a:ext cx="4347442" cy="4607700"/>
              <a:chOff x="2075692" y="52828"/>
              <a:chExt cx="4347442" cy="4607700"/>
            </a:xfrm>
          </p:grpSpPr>
          <p:sp>
            <p:nvSpPr>
              <p:cNvPr id="3952" name="Google Shape;3952;p32"/>
              <p:cNvSpPr/>
              <p:nvPr/>
            </p:nvSpPr>
            <p:spPr>
              <a:xfrm rot="-2829994">
                <a:off x="1427732" y="2009381"/>
                <a:ext cx="5639319" cy="694594"/>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53" name="Google Shape;3953;p32"/>
              <p:cNvSpPr/>
              <p:nvPr/>
            </p:nvSpPr>
            <p:spPr>
              <a:xfrm rot="-2827716">
                <a:off x="1310940" y="2063599"/>
                <a:ext cx="5636336" cy="371302"/>
              </a:xfrm>
              <a:custGeom>
                <a:avLst/>
                <a:gdLst/>
                <a:ahLst/>
                <a:cxnLst/>
                <a:rect l="l" t="t" r="r" b="b"/>
                <a:pathLst>
                  <a:path w="5639280" h="371496" extrusionOk="0">
                    <a:moveTo>
                      <a:pt x="5537534" y="101745"/>
                    </a:moveTo>
                    <a:cubicBezTo>
                      <a:pt x="5600398" y="164609"/>
                      <a:pt x="5639280" y="251454"/>
                      <a:pt x="5639280" y="347381"/>
                    </a:cubicBezTo>
                    <a:lnTo>
                      <a:pt x="5636849" y="371496"/>
                    </a:lnTo>
                    <a:lnTo>
                      <a:pt x="5630895" y="312435"/>
                    </a:lnTo>
                    <a:cubicBezTo>
                      <a:pt x="5598503" y="154139"/>
                      <a:pt x="5458442" y="35063"/>
                      <a:pt x="5290571" y="35063"/>
                    </a:cubicBezTo>
                    <a:lnTo>
                      <a:pt x="346054" y="35063"/>
                    </a:lnTo>
                    <a:cubicBezTo>
                      <a:pt x="178182" y="35063"/>
                      <a:pt x="38122" y="154139"/>
                      <a:pt x="5731" y="312436"/>
                    </a:cubicBezTo>
                    <a:lnTo>
                      <a:pt x="1104" y="358331"/>
                    </a:lnTo>
                    <a:lnTo>
                      <a:pt x="0" y="347382"/>
                    </a:lnTo>
                    <a:cubicBezTo>
                      <a:pt x="0" y="155528"/>
                      <a:pt x="155527" y="-1"/>
                      <a:pt x="347382" y="0"/>
                    </a:cubicBezTo>
                    <a:lnTo>
                      <a:pt x="5291898" y="0"/>
                    </a:lnTo>
                    <a:cubicBezTo>
                      <a:pt x="5387825" y="0"/>
                      <a:pt x="5474670" y="38881"/>
                      <a:pt x="5537534" y="10174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54" name="Google Shape;3954;p32"/>
              <p:cNvSpPr/>
              <p:nvPr/>
            </p:nvSpPr>
            <p:spPr>
              <a:xfrm rot="-2827716">
                <a:off x="1551550" y="2279838"/>
                <a:ext cx="5636336" cy="371302"/>
              </a:xfrm>
              <a:custGeom>
                <a:avLst/>
                <a:gdLst/>
                <a:ahLst/>
                <a:cxnLst/>
                <a:rect l="l" t="t" r="r" b="b"/>
                <a:pathLst>
                  <a:path w="5639280" h="371496" extrusionOk="0">
                    <a:moveTo>
                      <a:pt x="5638176" y="13165"/>
                    </a:moveTo>
                    <a:lnTo>
                      <a:pt x="5639280" y="24114"/>
                    </a:lnTo>
                    <a:cubicBezTo>
                      <a:pt x="5639279" y="215968"/>
                      <a:pt x="5483752" y="371496"/>
                      <a:pt x="5291898" y="371496"/>
                    </a:cubicBezTo>
                    <a:lnTo>
                      <a:pt x="347382" y="371496"/>
                    </a:lnTo>
                    <a:cubicBezTo>
                      <a:pt x="155528" y="371496"/>
                      <a:pt x="-1" y="215969"/>
                      <a:pt x="0" y="24114"/>
                    </a:cubicBezTo>
                    <a:lnTo>
                      <a:pt x="2431" y="0"/>
                    </a:lnTo>
                    <a:lnTo>
                      <a:pt x="8385" y="59061"/>
                    </a:lnTo>
                    <a:cubicBezTo>
                      <a:pt x="40776" y="217356"/>
                      <a:pt x="180837" y="336432"/>
                      <a:pt x="348709" y="336432"/>
                    </a:cubicBezTo>
                    <a:lnTo>
                      <a:pt x="5293225" y="336433"/>
                    </a:lnTo>
                    <a:cubicBezTo>
                      <a:pt x="5461097" y="336432"/>
                      <a:pt x="5601157" y="217357"/>
                      <a:pt x="5633549" y="59060"/>
                    </a:cubicBezTo>
                    <a:lnTo>
                      <a:pt x="5638176"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955" name="Google Shape;3955;p32"/>
            <p:cNvGrpSpPr/>
            <p:nvPr/>
          </p:nvGrpSpPr>
          <p:grpSpPr>
            <a:xfrm>
              <a:off x="1470547" y="379512"/>
              <a:ext cx="1786005" cy="1894200"/>
              <a:chOff x="1470547" y="379512"/>
              <a:chExt cx="1786005" cy="1894200"/>
            </a:xfrm>
          </p:grpSpPr>
          <p:sp>
            <p:nvSpPr>
              <p:cNvPr id="3956" name="Google Shape;3956;p32"/>
              <p:cNvSpPr/>
              <p:nvPr/>
            </p:nvSpPr>
            <p:spPr>
              <a:xfrm rot="-2829958">
                <a:off x="1188617" y="1198925"/>
                <a:ext cx="2346159" cy="255373"/>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57" name="Google Shape;3957;p32"/>
              <p:cNvSpPr/>
              <p:nvPr/>
            </p:nvSpPr>
            <p:spPr>
              <a:xfrm rot="-2827716">
                <a:off x="1150177" y="1217048"/>
                <a:ext cx="2344831" cy="148419"/>
              </a:xfrm>
              <a:custGeom>
                <a:avLst/>
                <a:gdLst/>
                <a:ahLst/>
                <a:cxnLst/>
                <a:rect l="l" t="t" r="r" b="b"/>
                <a:pathLst>
                  <a:path w="2346056" h="148497" extrusionOk="0">
                    <a:moveTo>
                      <a:pt x="2308660" y="37397"/>
                    </a:moveTo>
                    <a:cubicBezTo>
                      <a:pt x="2331765" y="60503"/>
                      <a:pt x="2346056" y="92423"/>
                      <a:pt x="2346056" y="127681"/>
                    </a:cubicBezTo>
                    <a:lnTo>
                      <a:pt x="2346055" y="127680"/>
                    </a:lnTo>
                    <a:lnTo>
                      <a:pt x="2341853" y="148497"/>
                    </a:lnTo>
                    <a:lnTo>
                      <a:pt x="2334695" y="113045"/>
                    </a:lnTo>
                    <a:cubicBezTo>
                      <a:pt x="2315313" y="67219"/>
                      <a:pt x="2269936" y="35064"/>
                      <a:pt x="2217049" y="35064"/>
                    </a:cubicBezTo>
                    <a:lnTo>
                      <a:pt x="126353" y="35064"/>
                    </a:lnTo>
                    <a:cubicBezTo>
                      <a:pt x="73466" y="35064"/>
                      <a:pt x="28089" y="67219"/>
                      <a:pt x="8706" y="113045"/>
                    </a:cubicBezTo>
                    <a:lnTo>
                      <a:pt x="2876" y="141924"/>
                    </a:lnTo>
                    <a:lnTo>
                      <a:pt x="0" y="127680"/>
                    </a:lnTo>
                    <a:lnTo>
                      <a:pt x="10034" y="77982"/>
                    </a:lnTo>
                    <a:cubicBezTo>
                      <a:pt x="29416" y="32155"/>
                      <a:pt x="74793" y="1"/>
                      <a:pt x="127680" y="1"/>
                    </a:cubicBezTo>
                    <a:lnTo>
                      <a:pt x="2218376" y="0"/>
                    </a:lnTo>
                    <a:cubicBezTo>
                      <a:pt x="2253634" y="0"/>
                      <a:pt x="2285554" y="14291"/>
                      <a:pt x="2308660" y="3739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58" name="Google Shape;3958;p32"/>
              <p:cNvSpPr/>
              <p:nvPr/>
            </p:nvSpPr>
            <p:spPr>
              <a:xfrm rot="-2827716">
                <a:off x="1232089" y="1286157"/>
                <a:ext cx="2344831" cy="148422"/>
              </a:xfrm>
              <a:custGeom>
                <a:avLst/>
                <a:gdLst/>
                <a:ahLst/>
                <a:cxnLst/>
                <a:rect l="l" t="t" r="r" b="b"/>
                <a:pathLst>
                  <a:path w="2346056" h="148500" extrusionOk="0">
                    <a:moveTo>
                      <a:pt x="2343180" y="6573"/>
                    </a:moveTo>
                    <a:lnTo>
                      <a:pt x="2346056" y="20821"/>
                    </a:lnTo>
                    <a:lnTo>
                      <a:pt x="2346055" y="20820"/>
                    </a:lnTo>
                    <a:cubicBezTo>
                      <a:pt x="2346055" y="91336"/>
                      <a:pt x="2288891" y="148500"/>
                      <a:pt x="2218375" y="148500"/>
                    </a:cubicBezTo>
                    <a:lnTo>
                      <a:pt x="127680" y="148499"/>
                    </a:lnTo>
                    <a:cubicBezTo>
                      <a:pt x="74793" y="148499"/>
                      <a:pt x="29416" y="116344"/>
                      <a:pt x="10034" y="70518"/>
                    </a:cubicBezTo>
                    <a:lnTo>
                      <a:pt x="0" y="20819"/>
                    </a:lnTo>
                    <a:lnTo>
                      <a:pt x="4203" y="0"/>
                    </a:lnTo>
                    <a:lnTo>
                      <a:pt x="11361" y="35454"/>
                    </a:lnTo>
                    <a:cubicBezTo>
                      <a:pt x="30744" y="81280"/>
                      <a:pt x="76120" y="113435"/>
                      <a:pt x="129007" y="113435"/>
                    </a:cubicBezTo>
                    <a:lnTo>
                      <a:pt x="2219702" y="113436"/>
                    </a:lnTo>
                    <a:cubicBezTo>
                      <a:pt x="2272589" y="113436"/>
                      <a:pt x="2317966" y="81282"/>
                      <a:pt x="2337348" y="35455"/>
                    </a:cubicBezTo>
                    <a:lnTo>
                      <a:pt x="2343180" y="657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959" name="Google Shape;3959;p32"/>
            <p:cNvGrpSpPr/>
            <p:nvPr/>
          </p:nvGrpSpPr>
          <p:grpSpPr>
            <a:xfrm>
              <a:off x="459511" y="835636"/>
              <a:ext cx="3285587" cy="3486900"/>
              <a:chOff x="459511" y="835636"/>
              <a:chExt cx="3285587" cy="3486900"/>
            </a:xfrm>
          </p:grpSpPr>
          <p:sp>
            <p:nvSpPr>
              <p:cNvPr id="3960" name="Google Shape;3960;p32"/>
              <p:cNvSpPr/>
              <p:nvPr/>
            </p:nvSpPr>
            <p:spPr>
              <a:xfrm rot="-2830019">
                <a:off x="-56761" y="2341433"/>
                <a:ext cx="4314245" cy="475306"/>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61" name="Google Shape;3961;p32"/>
              <p:cNvSpPr/>
              <p:nvPr/>
            </p:nvSpPr>
            <p:spPr>
              <a:xfrm rot="-2827716">
                <a:off x="-133745" y="2377546"/>
                <a:ext cx="4311929" cy="261669"/>
              </a:xfrm>
              <a:custGeom>
                <a:avLst/>
                <a:gdLst/>
                <a:ahLst/>
                <a:cxnLst/>
                <a:rect l="l" t="t" r="r" b="b"/>
                <a:pathLst>
                  <a:path w="4314181" h="261806" extrusionOk="0">
                    <a:moveTo>
                      <a:pt x="4244562" y="69619"/>
                    </a:moveTo>
                    <a:cubicBezTo>
                      <a:pt x="4287576" y="112632"/>
                      <a:pt x="4314180" y="172055"/>
                      <a:pt x="4314181" y="237692"/>
                    </a:cubicBezTo>
                    <a:lnTo>
                      <a:pt x="4311749" y="261806"/>
                    </a:lnTo>
                    <a:lnTo>
                      <a:pt x="4308024" y="224853"/>
                    </a:lnTo>
                    <a:cubicBezTo>
                      <a:pt x="4285860" y="116541"/>
                      <a:pt x="4190026" y="35064"/>
                      <a:pt x="4075162" y="35064"/>
                    </a:cubicBezTo>
                    <a:lnTo>
                      <a:pt x="236364" y="35064"/>
                    </a:lnTo>
                    <a:cubicBezTo>
                      <a:pt x="121500" y="35064"/>
                      <a:pt x="25666" y="116541"/>
                      <a:pt x="3502" y="224853"/>
                    </a:cubicBezTo>
                    <a:lnTo>
                      <a:pt x="1104" y="248640"/>
                    </a:lnTo>
                    <a:lnTo>
                      <a:pt x="0" y="237692"/>
                    </a:lnTo>
                    <a:cubicBezTo>
                      <a:pt x="0" y="106419"/>
                      <a:pt x="106418" y="0"/>
                      <a:pt x="237691" y="1"/>
                    </a:cubicBezTo>
                    <a:lnTo>
                      <a:pt x="4076489" y="0"/>
                    </a:lnTo>
                    <a:cubicBezTo>
                      <a:pt x="4142126" y="0"/>
                      <a:pt x="4201548" y="26605"/>
                      <a:pt x="4244562" y="69619"/>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62" name="Google Shape;3962;p32"/>
              <p:cNvSpPr/>
              <p:nvPr/>
            </p:nvSpPr>
            <p:spPr>
              <a:xfrm rot="-2827716">
                <a:off x="26426" y="2519211"/>
                <a:ext cx="4311928" cy="261670"/>
              </a:xfrm>
              <a:custGeom>
                <a:avLst/>
                <a:gdLst/>
                <a:ahLst/>
                <a:cxnLst/>
                <a:rect l="l" t="t" r="r" b="b"/>
                <a:pathLst>
                  <a:path w="4314180" h="261807" extrusionOk="0">
                    <a:moveTo>
                      <a:pt x="4313076" y="13166"/>
                    </a:moveTo>
                    <a:lnTo>
                      <a:pt x="4314180" y="24115"/>
                    </a:lnTo>
                    <a:cubicBezTo>
                      <a:pt x="4314179" y="155388"/>
                      <a:pt x="4207762" y="261806"/>
                      <a:pt x="4076489" y="261807"/>
                    </a:cubicBezTo>
                    <a:lnTo>
                      <a:pt x="237690" y="261806"/>
                    </a:lnTo>
                    <a:cubicBezTo>
                      <a:pt x="106418" y="261807"/>
                      <a:pt x="0" y="155388"/>
                      <a:pt x="0" y="24116"/>
                    </a:cubicBezTo>
                    <a:lnTo>
                      <a:pt x="2431" y="0"/>
                    </a:lnTo>
                    <a:lnTo>
                      <a:pt x="6156" y="36955"/>
                    </a:lnTo>
                    <a:cubicBezTo>
                      <a:pt x="28320" y="145267"/>
                      <a:pt x="124154" y="226743"/>
                      <a:pt x="239018" y="226743"/>
                    </a:cubicBezTo>
                    <a:lnTo>
                      <a:pt x="4077816" y="226743"/>
                    </a:lnTo>
                    <a:cubicBezTo>
                      <a:pt x="4192680" y="226743"/>
                      <a:pt x="4288514" y="145266"/>
                      <a:pt x="4310678" y="36954"/>
                    </a:cubicBezTo>
                    <a:lnTo>
                      <a:pt x="4313076" y="1316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963" name="Google Shape;3963;p32"/>
            <p:cNvGrpSpPr/>
            <p:nvPr/>
          </p:nvGrpSpPr>
          <p:grpSpPr>
            <a:xfrm>
              <a:off x="3267959" y="970321"/>
              <a:ext cx="4398388" cy="4658700"/>
              <a:chOff x="3267959" y="970321"/>
              <a:chExt cx="4398388" cy="4658700"/>
            </a:xfrm>
          </p:grpSpPr>
          <p:sp>
            <p:nvSpPr>
              <p:cNvPr id="3964" name="Google Shape;3964;p32"/>
              <p:cNvSpPr/>
              <p:nvPr/>
            </p:nvSpPr>
            <p:spPr>
              <a:xfrm rot="-2830072">
                <a:off x="2627559" y="2934221"/>
                <a:ext cx="5675200"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65" name="Google Shape;3965;p32"/>
              <p:cNvSpPr/>
              <p:nvPr/>
            </p:nvSpPr>
            <p:spPr>
              <a:xfrm rot="-2827716">
                <a:off x="2504074" y="2991429"/>
                <a:ext cx="5672301" cy="389356"/>
              </a:xfrm>
              <a:custGeom>
                <a:avLst/>
                <a:gdLst/>
                <a:ahLst/>
                <a:cxnLst/>
                <a:rect l="l" t="t" r="r" b="b"/>
                <a:pathLst>
                  <a:path w="5675264" h="389559" extrusionOk="0">
                    <a:moveTo>
                      <a:pt x="5568227" y="107035"/>
                    </a:moveTo>
                    <a:cubicBezTo>
                      <a:pt x="5634360" y="173168"/>
                      <a:pt x="5675264" y="264529"/>
                      <a:pt x="5675264" y="365445"/>
                    </a:cubicBezTo>
                    <a:lnTo>
                      <a:pt x="5672833" y="389559"/>
                    </a:lnTo>
                    <a:lnTo>
                      <a:pt x="5666512" y="326858"/>
                    </a:lnTo>
                    <a:cubicBezTo>
                      <a:pt x="5632435" y="160331"/>
                      <a:pt x="5485093" y="35064"/>
                      <a:pt x="5308491" y="35064"/>
                    </a:cubicBezTo>
                    <a:lnTo>
                      <a:pt x="364118" y="35064"/>
                    </a:lnTo>
                    <a:cubicBezTo>
                      <a:pt x="187517" y="35064"/>
                      <a:pt x="40174" y="160331"/>
                      <a:pt x="6098" y="326859"/>
                    </a:cubicBezTo>
                    <a:lnTo>
                      <a:pt x="1104" y="376394"/>
                    </a:lnTo>
                    <a:lnTo>
                      <a:pt x="0" y="365445"/>
                    </a:lnTo>
                    <a:cubicBezTo>
                      <a:pt x="0" y="163615"/>
                      <a:pt x="163615" y="0"/>
                      <a:pt x="365446" y="0"/>
                    </a:cubicBezTo>
                    <a:lnTo>
                      <a:pt x="5309818" y="0"/>
                    </a:lnTo>
                    <a:cubicBezTo>
                      <a:pt x="5410733" y="0"/>
                      <a:pt x="5502095" y="40904"/>
                      <a:pt x="5568227" y="10703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66" name="Google Shape;3966;p32"/>
              <p:cNvSpPr/>
              <p:nvPr/>
            </p:nvSpPr>
            <p:spPr>
              <a:xfrm rot="-2827716">
                <a:off x="2757930" y="3219948"/>
                <a:ext cx="5672301" cy="389357"/>
              </a:xfrm>
              <a:custGeom>
                <a:avLst/>
                <a:gdLst/>
                <a:ahLst/>
                <a:cxnLst/>
                <a:rect l="l" t="t" r="r" b="b"/>
                <a:pathLst>
                  <a:path w="5675264" h="389560" extrusionOk="0">
                    <a:moveTo>
                      <a:pt x="5674160" y="13165"/>
                    </a:moveTo>
                    <a:lnTo>
                      <a:pt x="5675264" y="24114"/>
                    </a:lnTo>
                    <a:cubicBezTo>
                      <a:pt x="5675264" y="225944"/>
                      <a:pt x="5511649" y="389560"/>
                      <a:pt x="5309819" y="389560"/>
                    </a:cubicBezTo>
                    <a:lnTo>
                      <a:pt x="365445" y="389560"/>
                    </a:lnTo>
                    <a:cubicBezTo>
                      <a:pt x="163615" y="389559"/>
                      <a:pt x="0" y="225945"/>
                      <a:pt x="0" y="24115"/>
                    </a:cubicBezTo>
                    <a:lnTo>
                      <a:pt x="2431" y="0"/>
                    </a:lnTo>
                    <a:lnTo>
                      <a:pt x="8752" y="62701"/>
                    </a:lnTo>
                    <a:cubicBezTo>
                      <a:pt x="42828" y="229228"/>
                      <a:pt x="190171" y="354496"/>
                      <a:pt x="366772" y="354496"/>
                    </a:cubicBezTo>
                    <a:lnTo>
                      <a:pt x="5311146" y="354496"/>
                    </a:lnTo>
                    <a:cubicBezTo>
                      <a:pt x="5487748" y="354496"/>
                      <a:pt x="5635090" y="229228"/>
                      <a:pt x="5669166" y="62700"/>
                    </a:cubicBezTo>
                    <a:lnTo>
                      <a:pt x="5674160"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967" name="Google Shape;3967;p32"/>
            <p:cNvGrpSpPr/>
            <p:nvPr/>
          </p:nvGrpSpPr>
          <p:grpSpPr>
            <a:xfrm>
              <a:off x="5955587" y="1782813"/>
              <a:ext cx="4418674" cy="4680600"/>
              <a:chOff x="5955587" y="1782813"/>
              <a:chExt cx="4418674" cy="4680600"/>
            </a:xfrm>
          </p:grpSpPr>
          <p:sp>
            <p:nvSpPr>
              <p:cNvPr id="3968" name="Google Shape;3968;p32"/>
              <p:cNvSpPr/>
              <p:nvPr/>
            </p:nvSpPr>
            <p:spPr>
              <a:xfrm rot="-2830029">
                <a:off x="5310423" y="3757664"/>
                <a:ext cx="5705129"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69" name="Google Shape;3969;p32"/>
              <p:cNvSpPr/>
              <p:nvPr/>
            </p:nvSpPr>
            <p:spPr>
              <a:xfrm rot="-2827716">
                <a:off x="5186938" y="3814894"/>
                <a:ext cx="5702117" cy="389357"/>
              </a:xfrm>
              <a:custGeom>
                <a:avLst/>
                <a:gdLst/>
                <a:ahLst/>
                <a:cxnLst/>
                <a:rect l="l" t="t" r="r" b="b"/>
                <a:pathLst>
                  <a:path w="5705095" h="389560" extrusionOk="0">
                    <a:moveTo>
                      <a:pt x="5598059" y="107036"/>
                    </a:moveTo>
                    <a:cubicBezTo>
                      <a:pt x="5664191" y="173169"/>
                      <a:pt x="5705095" y="264530"/>
                      <a:pt x="5705095" y="365446"/>
                    </a:cubicBezTo>
                    <a:lnTo>
                      <a:pt x="5702664" y="389560"/>
                    </a:lnTo>
                    <a:lnTo>
                      <a:pt x="5696344" y="326859"/>
                    </a:lnTo>
                    <a:cubicBezTo>
                      <a:pt x="5662267" y="160332"/>
                      <a:pt x="5514924" y="35064"/>
                      <a:pt x="5338323" y="35064"/>
                    </a:cubicBezTo>
                    <a:lnTo>
                      <a:pt x="364118" y="35065"/>
                    </a:lnTo>
                    <a:cubicBezTo>
                      <a:pt x="187517" y="35064"/>
                      <a:pt x="40174" y="160332"/>
                      <a:pt x="6098" y="326859"/>
                    </a:cubicBezTo>
                    <a:lnTo>
                      <a:pt x="1104" y="376394"/>
                    </a:lnTo>
                    <a:lnTo>
                      <a:pt x="0" y="365445"/>
                    </a:lnTo>
                    <a:cubicBezTo>
                      <a:pt x="1" y="163616"/>
                      <a:pt x="163615" y="0"/>
                      <a:pt x="365445" y="1"/>
                    </a:cubicBezTo>
                    <a:lnTo>
                      <a:pt x="5339650" y="0"/>
                    </a:lnTo>
                    <a:cubicBezTo>
                      <a:pt x="5440565" y="0"/>
                      <a:pt x="5531927" y="40904"/>
                      <a:pt x="5598059"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70" name="Google Shape;3970;p32"/>
              <p:cNvSpPr/>
              <p:nvPr/>
            </p:nvSpPr>
            <p:spPr>
              <a:xfrm rot="-2827716">
                <a:off x="5440794" y="4043414"/>
                <a:ext cx="5702117" cy="389357"/>
              </a:xfrm>
              <a:custGeom>
                <a:avLst/>
                <a:gdLst/>
                <a:ahLst/>
                <a:cxnLst/>
                <a:rect l="l" t="t" r="r" b="b"/>
                <a:pathLst>
                  <a:path w="5705095" h="389560" extrusionOk="0">
                    <a:moveTo>
                      <a:pt x="5703991" y="13166"/>
                    </a:moveTo>
                    <a:lnTo>
                      <a:pt x="5705095" y="24115"/>
                    </a:lnTo>
                    <a:cubicBezTo>
                      <a:pt x="5705095" y="225945"/>
                      <a:pt x="5541480" y="389560"/>
                      <a:pt x="5339650" y="389560"/>
                    </a:cubicBezTo>
                    <a:lnTo>
                      <a:pt x="365445" y="389560"/>
                    </a:lnTo>
                    <a:cubicBezTo>
                      <a:pt x="163615" y="389560"/>
                      <a:pt x="0" y="225945"/>
                      <a:pt x="0" y="24115"/>
                    </a:cubicBezTo>
                    <a:lnTo>
                      <a:pt x="2431" y="0"/>
                    </a:lnTo>
                    <a:lnTo>
                      <a:pt x="8752" y="62702"/>
                    </a:lnTo>
                    <a:cubicBezTo>
                      <a:pt x="42828" y="229229"/>
                      <a:pt x="190170" y="354497"/>
                      <a:pt x="366772" y="354497"/>
                    </a:cubicBezTo>
                    <a:lnTo>
                      <a:pt x="5340977" y="354496"/>
                    </a:lnTo>
                    <a:cubicBezTo>
                      <a:pt x="5517579" y="354496"/>
                      <a:pt x="5664921" y="229229"/>
                      <a:pt x="5698998" y="62701"/>
                    </a:cubicBezTo>
                    <a:lnTo>
                      <a:pt x="5703991" y="1316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971" name="Google Shape;3971;p32"/>
            <p:cNvGrpSpPr/>
            <p:nvPr/>
          </p:nvGrpSpPr>
          <p:grpSpPr>
            <a:xfrm>
              <a:off x="7952172" y="3535170"/>
              <a:ext cx="3086305" cy="3281100"/>
              <a:chOff x="7952172" y="3535170"/>
              <a:chExt cx="3086305" cy="3281100"/>
            </a:xfrm>
          </p:grpSpPr>
          <p:sp>
            <p:nvSpPr>
              <p:cNvPr id="3972" name="Google Shape;3972;p32"/>
              <p:cNvSpPr/>
              <p:nvPr/>
            </p:nvSpPr>
            <p:spPr>
              <a:xfrm rot="-2829986">
                <a:off x="7439577" y="4978085"/>
                <a:ext cx="4107691" cy="395269"/>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73" name="Google Shape;3973;p32"/>
              <p:cNvSpPr/>
              <p:nvPr/>
            </p:nvSpPr>
            <p:spPr>
              <a:xfrm rot="-2827716">
                <a:off x="7376022" y="5008186"/>
                <a:ext cx="4105426" cy="218287"/>
              </a:xfrm>
              <a:custGeom>
                <a:avLst/>
                <a:gdLst/>
                <a:ahLst/>
                <a:cxnLst/>
                <a:rect l="l" t="t" r="r" b="b"/>
                <a:pathLst>
                  <a:path w="4107570" h="218401" extrusionOk="0">
                    <a:moveTo>
                      <a:pt x="4049699" y="57870"/>
                    </a:moveTo>
                    <a:cubicBezTo>
                      <a:pt x="4085455" y="93627"/>
                      <a:pt x="4107570" y="143024"/>
                      <a:pt x="4107570" y="197586"/>
                    </a:cubicBezTo>
                    <a:lnTo>
                      <a:pt x="4107569" y="197586"/>
                    </a:lnTo>
                    <a:lnTo>
                      <a:pt x="4103367" y="218401"/>
                    </a:lnTo>
                    <a:lnTo>
                      <a:pt x="4090716" y="155740"/>
                    </a:lnTo>
                    <a:cubicBezTo>
                      <a:pt x="4060721" y="84823"/>
                      <a:pt x="3990500" y="35063"/>
                      <a:pt x="3908657" y="35064"/>
                    </a:cubicBezTo>
                    <a:lnTo>
                      <a:pt x="196259" y="35063"/>
                    </a:lnTo>
                    <a:cubicBezTo>
                      <a:pt x="114415" y="35064"/>
                      <a:pt x="44195" y="84824"/>
                      <a:pt x="14200" y="155740"/>
                    </a:cubicBezTo>
                    <a:lnTo>
                      <a:pt x="2876" y="211831"/>
                    </a:lnTo>
                    <a:lnTo>
                      <a:pt x="0" y="197585"/>
                    </a:lnTo>
                    <a:lnTo>
                      <a:pt x="0" y="197586"/>
                    </a:lnTo>
                    <a:cubicBezTo>
                      <a:pt x="1" y="88462"/>
                      <a:pt x="88462" y="0"/>
                      <a:pt x="197586" y="0"/>
                    </a:cubicBezTo>
                    <a:lnTo>
                      <a:pt x="3909984" y="0"/>
                    </a:lnTo>
                    <a:cubicBezTo>
                      <a:pt x="3964546" y="0"/>
                      <a:pt x="4013943" y="22115"/>
                      <a:pt x="4049699" y="5787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74" name="Google Shape;3974;p32"/>
              <p:cNvSpPr/>
              <p:nvPr/>
            </p:nvSpPr>
            <p:spPr>
              <a:xfrm rot="-2827716">
                <a:off x="7509199" y="5124823"/>
                <a:ext cx="4105427" cy="218290"/>
              </a:xfrm>
              <a:custGeom>
                <a:avLst/>
                <a:gdLst/>
                <a:ahLst/>
                <a:cxnLst/>
                <a:rect l="l" t="t" r="r" b="b"/>
                <a:pathLst>
                  <a:path w="4107571" h="218404" extrusionOk="0">
                    <a:moveTo>
                      <a:pt x="4104695" y="6570"/>
                    </a:moveTo>
                    <a:lnTo>
                      <a:pt x="4107571" y="20818"/>
                    </a:lnTo>
                    <a:lnTo>
                      <a:pt x="4107569" y="20818"/>
                    </a:lnTo>
                    <a:cubicBezTo>
                      <a:pt x="4107569" y="129942"/>
                      <a:pt x="4019108" y="218404"/>
                      <a:pt x="3909983" y="218404"/>
                    </a:cubicBezTo>
                    <a:lnTo>
                      <a:pt x="197587" y="218403"/>
                    </a:lnTo>
                    <a:cubicBezTo>
                      <a:pt x="88463" y="218403"/>
                      <a:pt x="0" y="129941"/>
                      <a:pt x="0" y="20818"/>
                    </a:cubicBezTo>
                    <a:lnTo>
                      <a:pt x="1" y="20818"/>
                    </a:lnTo>
                    <a:lnTo>
                      <a:pt x="4204" y="0"/>
                    </a:lnTo>
                    <a:lnTo>
                      <a:pt x="16855" y="62664"/>
                    </a:lnTo>
                    <a:cubicBezTo>
                      <a:pt x="46850" y="133580"/>
                      <a:pt x="117071" y="183340"/>
                      <a:pt x="198914" y="183340"/>
                    </a:cubicBezTo>
                    <a:lnTo>
                      <a:pt x="3911311" y="183341"/>
                    </a:lnTo>
                    <a:cubicBezTo>
                      <a:pt x="3993154" y="183341"/>
                      <a:pt x="4063375" y="133581"/>
                      <a:pt x="4093370" y="62664"/>
                    </a:cubicBezTo>
                    <a:lnTo>
                      <a:pt x="4104695" y="657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975" name="Google Shape;3975;p32"/>
            <p:cNvGrpSpPr/>
            <p:nvPr/>
          </p:nvGrpSpPr>
          <p:grpSpPr>
            <a:xfrm>
              <a:off x="9817792" y="3927025"/>
              <a:ext cx="1631594" cy="1728900"/>
              <a:chOff x="9817792" y="3927025"/>
              <a:chExt cx="1631594" cy="1728900"/>
            </a:xfrm>
          </p:grpSpPr>
          <p:sp>
            <p:nvSpPr>
              <p:cNvPr id="3976" name="Google Shape;3976;p32"/>
              <p:cNvSpPr/>
              <p:nvPr/>
            </p:nvSpPr>
            <p:spPr>
              <a:xfrm rot="-2829923">
                <a:off x="9564967" y="4670579"/>
                <a:ext cx="2133450" cy="241791"/>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77" name="Google Shape;3977;p32"/>
              <p:cNvSpPr/>
              <p:nvPr/>
            </p:nvSpPr>
            <p:spPr>
              <a:xfrm rot="-2827716">
                <a:off x="9528923" y="4687498"/>
                <a:ext cx="2132346" cy="141707"/>
              </a:xfrm>
              <a:custGeom>
                <a:avLst/>
                <a:gdLst/>
                <a:ahLst/>
                <a:cxnLst/>
                <a:rect l="l" t="t" r="r" b="b"/>
                <a:pathLst>
                  <a:path w="2133460" h="141781" extrusionOk="0">
                    <a:moveTo>
                      <a:pt x="2098031" y="35430"/>
                    </a:moveTo>
                    <a:cubicBezTo>
                      <a:pt x="2119921" y="57320"/>
                      <a:pt x="2133460" y="87560"/>
                      <a:pt x="2133460" y="120964"/>
                    </a:cubicBezTo>
                    <a:lnTo>
                      <a:pt x="2133459" y="120963"/>
                    </a:lnTo>
                    <a:lnTo>
                      <a:pt x="2129256" y="141781"/>
                    </a:lnTo>
                    <a:lnTo>
                      <a:pt x="2122627" y="108944"/>
                    </a:lnTo>
                    <a:cubicBezTo>
                      <a:pt x="2104264" y="65527"/>
                      <a:pt x="2061274" y="35064"/>
                      <a:pt x="2011170" y="35065"/>
                    </a:cubicBezTo>
                    <a:lnTo>
                      <a:pt x="119635" y="35064"/>
                    </a:lnTo>
                    <a:cubicBezTo>
                      <a:pt x="69531" y="35064"/>
                      <a:pt x="26542" y="65528"/>
                      <a:pt x="8179" y="108943"/>
                    </a:cubicBezTo>
                    <a:lnTo>
                      <a:pt x="2877" y="135208"/>
                    </a:lnTo>
                    <a:lnTo>
                      <a:pt x="0" y="120963"/>
                    </a:lnTo>
                    <a:lnTo>
                      <a:pt x="9506" y="73880"/>
                    </a:lnTo>
                    <a:cubicBezTo>
                      <a:pt x="27870" y="30464"/>
                      <a:pt x="70859" y="1"/>
                      <a:pt x="120963" y="1"/>
                    </a:cubicBezTo>
                    <a:lnTo>
                      <a:pt x="2012497" y="1"/>
                    </a:lnTo>
                    <a:cubicBezTo>
                      <a:pt x="2045900" y="0"/>
                      <a:pt x="2076141" y="13540"/>
                      <a:pt x="2098031" y="3543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78" name="Google Shape;3978;p32"/>
              <p:cNvSpPr/>
              <p:nvPr/>
            </p:nvSpPr>
            <p:spPr>
              <a:xfrm rot="-2827716">
                <a:off x="9605909" y="4752042"/>
                <a:ext cx="2132346" cy="141708"/>
              </a:xfrm>
              <a:custGeom>
                <a:avLst/>
                <a:gdLst/>
                <a:ahLst/>
                <a:cxnLst/>
                <a:rect l="l" t="t" r="r" b="b"/>
                <a:pathLst>
                  <a:path w="2133460" h="141782" extrusionOk="0">
                    <a:moveTo>
                      <a:pt x="2130583" y="6573"/>
                    </a:moveTo>
                    <a:lnTo>
                      <a:pt x="2133460" y="20820"/>
                    </a:lnTo>
                    <a:lnTo>
                      <a:pt x="2133459" y="20819"/>
                    </a:lnTo>
                    <a:cubicBezTo>
                      <a:pt x="2133459" y="87625"/>
                      <a:pt x="2079303" y="141782"/>
                      <a:pt x="2012495" y="141782"/>
                    </a:cubicBezTo>
                    <a:lnTo>
                      <a:pt x="120963" y="141781"/>
                    </a:lnTo>
                    <a:cubicBezTo>
                      <a:pt x="70859" y="141781"/>
                      <a:pt x="27869" y="111318"/>
                      <a:pt x="9506" y="67902"/>
                    </a:cubicBezTo>
                    <a:lnTo>
                      <a:pt x="0" y="20819"/>
                    </a:lnTo>
                    <a:lnTo>
                      <a:pt x="4204" y="0"/>
                    </a:lnTo>
                    <a:lnTo>
                      <a:pt x="10833" y="32839"/>
                    </a:lnTo>
                    <a:cubicBezTo>
                      <a:pt x="29197" y="76254"/>
                      <a:pt x="72186" y="106718"/>
                      <a:pt x="122290" y="106718"/>
                    </a:cubicBezTo>
                    <a:lnTo>
                      <a:pt x="2013823" y="106719"/>
                    </a:lnTo>
                    <a:cubicBezTo>
                      <a:pt x="2063928" y="106718"/>
                      <a:pt x="2106917" y="76255"/>
                      <a:pt x="2125281" y="32840"/>
                    </a:cubicBezTo>
                    <a:lnTo>
                      <a:pt x="2130583" y="657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979" name="Google Shape;3979;p32"/>
            <p:cNvGrpSpPr/>
            <p:nvPr/>
          </p:nvGrpSpPr>
          <p:grpSpPr>
            <a:xfrm>
              <a:off x="4808875" y="-111295"/>
              <a:ext cx="4335900" cy="4595400"/>
              <a:chOff x="4808875" y="-111295"/>
              <a:chExt cx="4335900" cy="4595400"/>
            </a:xfrm>
          </p:grpSpPr>
          <p:sp>
            <p:nvSpPr>
              <p:cNvPr id="3980" name="Google Shape;3980;p32"/>
              <p:cNvSpPr/>
              <p:nvPr/>
            </p:nvSpPr>
            <p:spPr>
              <a:xfrm rot="-2829990">
                <a:off x="4182321" y="1820955"/>
                <a:ext cx="5589007"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81" name="Google Shape;3981;p32"/>
              <p:cNvSpPr/>
              <p:nvPr/>
            </p:nvSpPr>
            <p:spPr>
              <a:xfrm rot="-2827716">
                <a:off x="4118653" y="1851906"/>
                <a:ext cx="5567509" cy="509926"/>
              </a:xfrm>
              <a:custGeom>
                <a:avLst/>
                <a:gdLst/>
                <a:ahLst/>
                <a:cxnLst/>
                <a:rect l="l" t="t" r="r" b="b"/>
                <a:pathLst>
                  <a:path w="5570417" h="510192" extrusionOk="0">
                    <a:moveTo>
                      <a:pt x="5463381" y="107036"/>
                    </a:moveTo>
                    <a:cubicBezTo>
                      <a:pt x="5529514" y="173169"/>
                      <a:pt x="5570418" y="264531"/>
                      <a:pt x="5570417" y="365446"/>
                    </a:cubicBezTo>
                    <a:cubicBezTo>
                      <a:pt x="5570417" y="415903"/>
                      <a:pt x="5560192" y="463973"/>
                      <a:pt x="5541699" y="507693"/>
                    </a:cubicBezTo>
                    <a:lnTo>
                      <a:pt x="5540342" y="510192"/>
                    </a:lnTo>
                    <a:lnTo>
                      <a:pt x="5551648" y="473773"/>
                    </a:lnTo>
                    <a:cubicBezTo>
                      <a:pt x="5556516" y="449984"/>
                      <a:pt x="5559072" y="425352"/>
                      <a:pt x="5559072" y="400123"/>
                    </a:cubicBezTo>
                    <a:cubicBezTo>
                      <a:pt x="5559072" y="198293"/>
                      <a:pt x="5395458" y="34678"/>
                      <a:pt x="5193627" y="34678"/>
                    </a:cubicBezTo>
                    <a:lnTo>
                      <a:pt x="335369" y="34679"/>
                    </a:lnTo>
                    <a:cubicBezTo>
                      <a:pt x="209226" y="34679"/>
                      <a:pt x="98010" y="98591"/>
                      <a:pt x="32337" y="195800"/>
                    </a:cubicBezTo>
                    <a:lnTo>
                      <a:pt x="0" y="255376"/>
                    </a:lnTo>
                    <a:lnTo>
                      <a:pt x="9988" y="223198"/>
                    </a:lnTo>
                    <a:cubicBezTo>
                      <a:pt x="65466" y="92034"/>
                      <a:pt x="195342" y="1"/>
                      <a:pt x="346714" y="1"/>
                    </a:cubicBezTo>
                    <a:lnTo>
                      <a:pt x="5204973" y="0"/>
                    </a:lnTo>
                    <a:cubicBezTo>
                      <a:pt x="5305888" y="0"/>
                      <a:pt x="5397249" y="40904"/>
                      <a:pt x="5463381"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82" name="Google Shape;3982;p32"/>
              <p:cNvSpPr/>
              <p:nvPr/>
            </p:nvSpPr>
            <p:spPr>
              <a:xfrm rot="-2827716">
                <a:off x="4271307" y="2012144"/>
                <a:ext cx="5567509" cy="509927"/>
              </a:xfrm>
              <a:custGeom>
                <a:avLst/>
                <a:gdLst/>
                <a:ahLst/>
                <a:cxnLst/>
                <a:rect l="l" t="t" r="r" b="b"/>
                <a:pathLst>
                  <a:path w="5570417" h="510193" extrusionOk="0">
                    <a:moveTo>
                      <a:pt x="5570417" y="254816"/>
                    </a:moveTo>
                    <a:lnTo>
                      <a:pt x="5560429" y="286995"/>
                    </a:lnTo>
                    <a:cubicBezTo>
                      <a:pt x="5504952" y="418159"/>
                      <a:pt x="5375074" y="510192"/>
                      <a:pt x="5223702" y="510192"/>
                    </a:cubicBezTo>
                    <a:lnTo>
                      <a:pt x="365444" y="510192"/>
                    </a:lnTo>
                    <a:cubicBezTo>
                      <a:pt x="163614" y="510193"/>
                      <a:pt x="0" y="346577"/>
                      <a:pt x="0" y="144747"/>
                    </a:cubicBezTo>
                    <a:cubicBezTo>
                      <a:pt x="0" y="94290"/>
                      <a:pt x="10226" y="46221"/>
                      <a:pt x="28718" y="2500"/>
                    </a:cubicBezTo>
                    <a:lnTo>
                      <a:pt x="30075" y="0"/>
                    </a:lnTo>
                    <a:lnTo>
                      <a:pt x="18769" y="36420"/>
                    </a:lnTo>
                    <a:cubicBezTo>
                      <a:pt x="13902" y="60209"/>
                      <a:pt x="11345" y="84841"/>
                      <a:pt x="11345" y="110069"/>
                    </a:cubicBezTo>
                    <a:cubicBezTo>
                      <a:pt x="11345" y="311900"/>
                      <a:pt x="174959" y="475515"/>
                      <a:pt x="376790" y="475515"/>
                    </a:cubicBezTo>
                    <a:lnTo>
                      <a:pt x="5235047" y="475515"/>
                    </a:lnTo>
                    <a:cubicBezTo>
                      <a:pt x="5361191" y="475514"/>
                      <a:pt x="5472407" y="411603"/>
                      <a:pt x="5538080" y="314393"/>
                    </a:cubicBezTo>
                    <a:lnTo>
                      <a:pt x="5570417" y="25481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983" name="Google Shape;3983;p32"/>
            <p:cNvGrpSpPr/>
            <p:nvPr/>
          </p:nvGrpSpPr>
          <p:grpSpPr>
            <a:xfrm>
              <a:off x="1316031" y="142329"/>
              <a:ext cx="2671800" cy="2839500"/>
              <a:chOff x="1316031" y="142329"/>
              <a:chExt cx="2671800" cy="2839500"/>
            </a:xfrm>
          </p:grpSpPr>
          <p:sp>
            <p:nvSpPr>
              <p:cNvPr id="3984" name="Google Shape;3984;p32"/>
              <p:cNvSpPr/>
              <p:nvPr/>
            </p:nvSpPr>
            <p:spPr>
              <a:xfrm rot="-2830044">
                <a:off x="893477" y="1370600"/>
                <a:ext cx="3516907" cy="382958"/>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85" name="Google Shape;3985;p32"/>
              <p:cNvSpPr/>
              <p:nvPr/>
            </p:nvSpPr>
            <p:spPr>
              <a:xfrm rot="-2827716">
                <a:off x="863305" y="1385770"/>
                <a:ext cx="3505215" cy="274960"/>
              </a:xfrm>
              <a:custGeom>
                <a:avLst/>
                <a:gdLst/>
                <a:ahLst/>
                <a:cxnLst/>
                <a:rect l="l" t="t" r="r" b="b"/>
                <a:pathLst>
                  <a:path w="3507046" h="275104" extrusionOk="0">
                    <a:moveTo>
                      <a:pt x="3450985" y="56062"/>
                    </a:moveTo>
                    <a:cubicBezTo>
                      <a:pt x="3485622" y="90699"/>
                      <a:pt x="3507046" y="138549"/>
                      <a:pt x="3507046" y="191404"/>
                    </a:cubicBezTo>
                    <a:cubicBezTo>
                      <a:pt x="3507046" y="217831"/>
                      <a:pt x="3501690" y="243008"/>
                      <a:pt x="3492004" y="265906"/>
                    </a:cubicBezTo>
                    <a:lnTo>
                      <a:pt x="3485803" y="275104"/>
                    </a:lnTo>
                    <a:lnTo>
                      <a:pt x="3495700" y="226082"/>
                    </a:lnTo>
                    <a:cubicBezTo>
                      <a:pt x="3495701" y="120372"/>
                      <a:pt x="3410007" y="34678"/>
                      <a:pt x="3304298" y="34679"/>
                    </a:cubicBezTo>
                    <a:lnTo>
                      <a:pt x="170160" y="34678"/>
                    </a:lnTo>
                    <a:cubicBezTo>
                      <a:pt x="117306" y="34678"/>
                      <a:pt x="69455" y="56102"/>
                      <a:pt x="34818" y="90739"/>
                    </a:cubicBezTo>
                    <a:lnTo>
                      <a:pt x="0" y="142381"/>
                    </a:lnTo>
                    <a:lnTo>
                      <a:pt x="5144" y="116901"/>
                    </a:lnTo>
                    <a:cubicBezTo>
                      <a:pt x="34200" y="48203"/>
                      <a:pt x="102224" y="1"/>
                      <a:pt x="181506" y="0"/>
                    </a:cubicBezTo>
                    <a:lnTo>
                      <a:pt x="3315643" y="1"/>
                    </a:lnTo>
                    <a:cubicBezTo>
                      <a:pt x="3368497" y="1"/>
                      <a:pt x="3416348" y="21424"/>
                      <a:pt x="3450985" y="56062"/>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86" name="Google Shape;3986;p32"/>
              <p:cNvSpPr/>
              <p:nvPr/>
            </p:nvSpPr>
            <p:spPr>
              <a:xfrm rot="-2827716">
                <a:off x="939100" y="1462710"/>
                <a:ext cx="3505215" cy="274959"/>
              </a:xfrm>
              <a:custGeom>
                <a:avLst/>
                <a:gdLst/>
                <a:ahLst/>
                <a:cxnLst/>
                <a:rect l="l" t="t" r="r" b="b"/>
                <a:pathLst>
                  <a:path w="3507046" h="275103" extrusionOk="0">
                    <a:moveTo>
                      <a:pt x="3507046" y="132723"/>
                    </a:moveTo>
                    <a:lnTo>
                      <a:pt x="3501902" y="158203"/>
                    </a:lnTo>
                    <a:cubicBezTo>
                      <a:pt x="3472846" y="226900"/>
                      <a:pt x="3404822" y="275103"/>
                      <a:pt x="3325540" y="275103"/>
                    </a:cubicBezTo>
                    <a:lnTo>
                      <a:pt x="191404" y="275103"/>
                    </a:lnTo>
                    <a:cubicBezTo>
                      <a:pt x="85694" y="275103"/>
                      <a:pt x="0" y="189409"/>
                      <a:pt x="0" y="83700"/>
                    </a:cubicBezTo>
                    <a:cubicBezTo>
                      <a:pt x="0" y="57272"/>
                      <a:pt x="5356" y="32096"/>
                      <a:pt x="15042" y="9197"/>
                    </a:cubicBezTo>
                    <a:lnTo>
                      <a:pt x="21243" y="0"/>
                    </a:lnTo>
                    <a:lnTo>
                      <a:pt x="11346" y="49022"/>
                    </a:lnTo>
                    <a:cubicBezTo>
                      <a:pt x="11345" y="154732"/>
                      <a:pt x="97039" y="240425"/>
                      <a:pt x="202749" y="240426"/>
                    </a:cubicBezTo>
                    <a:lnTo>
                      <a:pt x="3336885" y="240426"/>
                    </a:lnTo>
                    <a:cubicBezTo>
                      <a:pt x="3389740" y="240426"/>
                      <a:pt x="3437591" y="219002"/>
                      <a:pt x="3472228" y="184365"/>
                    </a:cubicBezTo>
                    <a:lnTo>
                      <a:pt x="3507046" y="13272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987" name="Google Shape;3987;p32"/>
            <p:cNvGrpSpPr/>
            <p:nvPr/>
          </p:nvGrpSpPr>
          <p:grpSpPr>
            <a:xfrm>
              <a:off x="5624194" y="350969"/>
              <a:ext cx="4465200" cy="4734600"/>
              <a:chOff x="5624194" y="350969"/>
              <a:chExt cx="4465200" cy="4734600"/>
            </a:xfrm>
          </p:grpSpPr>
          <p:sp>
            <p:nvSpPr>
              <p:cNvPr id="3988" name="Google Shape;3988;p32"/>
              <p:cNvSpPr/>
              <p:nvPr/>
            </p:nvSpPr>
            <p:spPr>
              <a:xfrm rot="-2829881">
                <a:off x="4967296" y="2352819"/>
                <a:ext cx="5778994" cy="730899"/>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89" name="Google Shape;3989;p32"/>
              <p:cNvSpPr/>
              <p:nvPr/>
            </p:nvSpPr>
            <p:spPr>
              <a:xfrm rot="-2827716">
                <a:off x="4903645" y="2383838"/>
                <a:ext cx="5757263" cy="509928"/>
              </a:xfrm>
              <a:custGeom>
                <a:avLst/>
                <a:gdLst/>
                <a:ahLst/>
                <a:cxnLst/>
                <a:rect l="l" t="t" r="r" b="b"/>
                <a:pathLst>
                  <a:path w="5760270" h="510194" extrusionOk="0">
                    <a:moveTo>
                      <a:pt x="5653234" y="107036"/>
                    </a:moveTo>
                    <a:cubicBezTo>
                      <a:pt x="5719367" y="173169"/>
                      <a:pt x="5760270" y="264529"/>
                      <a:pt x="5760270" y="365445"/>
                    </a:cubicBezTo>
                    <a:cubicBezTo>
                      <a:pt x="5760270" y="415902"/>
                      <a:pt x="5750045" y="463972"/>
                      <a:pt x="5731553" y="507693"/>
                    </a:cubicBezTo>
                    <a:lnTo>
                      <a:pt x="5730195" y="510194"/>
                    </a:lnTo>
                    <a:lnTo>
                      <a:pt x="5741501" y="473772"/>
                    </a:lnTo>
                    <a:cubicBezTo>
                      <a:pt x="5746369" y="449983"/>
                      <a:pt x="5748925" y="425351"/>
                      <a:pt x="5748925" y="400122"/>
                    </a:cubicBezTo>
                    <a:cubicBezTo>
                      <a:pt x="5748925" y="198292"/>
                      <a:pt x="5585310" y="34678"/>
                      <a:pt x="5383480" y="34678"/>
                    </a:cubicBezTo>
                    <a:lnTo>
                      <a:pt x="335370" y="34678"/>
                    </a:lnTo>
                    <a:cubicBezTo>
                      <a:pt x="209227" y="34679"/>
                      <a:pt x="98010" y="98590"/>
                      <a:pt x="32337" y="195800"/>
                    </a:cubicBezTo>
                    <a:lnTo>
                      <a:pt x="0" y="255377"/>
                    </a:lnTo>
                    <a:lnTo>
                      <a:pt x="9989" y="223198"/>
                    </a:lnTo>
                    <a:cubicBezTo>
                      <a:pt x="65466" y="92034"/>
                      <a:pt x="195343" y="1"/>
                      <a:pt x="346716" y="1"/>
                    </a:cubicBezTo>
                    <a:lnTo>
                      <a:pt x="5394825" y="0"/>
                    </a:lnTo>
                    <a:cubicBezTo>
                      <a:pt x="5495740" y="0"/>
                      <a:pt x="5587102" y="40904"/>
                      <a:pt x="5653234"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90" name="Google Shape;3990;p32"/>
              <p:cNvSpPr/>
              <p:nvPr/>
            </p:nvSpPr>
            <p:spPr>
              <a:xfrm rot="-2827716">
                <a:off x="5056297" y="2544077"/>
                <a:ext cx="5757263" cy="509925"/>
              </a:xfrm>
              <a:custGeom>
                <a:avLst/>
                <a:gdLst/>
                <a:ahLst/>
                <a:cxnLst/>
                <a:rect l="l" t="t" r="r" b="b"/>
                <a:pathLst>
                  <a:path w="5760270" h="510191" extrusionOk="0">
                    <a:moveTo>
                      <a:pt x="5760270" y="254817"/>
                    </a:moveTo>
                    <a:lnTo>
                      <a:pt x="5750282" y="286994"/>
                    </a:lnTo>
                    <a:cubicBezTo>
                      <a:pt x="5694805" y="418157"/>
                      <a:pt x="5564928" y="510191"/>
                      <a:pt x="5413556" y="510191"/>
                    </a:cubicBezTo>
                    <a:lnTo>
                      <a:pt x="365446" y="510191"/>
                    </a:lnTo>
                    <a:cubicBezTo>
                      <a:pt x="163615" y="510191"/>
                      <a:pt x="0" y="346576"/>
                      <a:pt x="0" y="144746"/>
                    </a:cubicBezTo>
                    <a:cubicBezTo>
                      <a:pt x="0" y="94289"/>
                      <a:pt x="10226" y="46220"/>
                      <a:pt x="28719" y="2499"/>
                    </a:cubicBezTo>
                    <a:lnTo>
                      <a:pt x="30075" y="0"/>
                    </a:lnTo>
                    <a:lnTo>
                      <a:pt x="18770" y="36419"/>
                    </a:lnTo>
                    <a:cubicBezTo>
                      <a:pt x="13902" y="60208"/>
                      <a:pt x="11345" y="84840"/>
                      <a:pt x="11345" y="110069"/>
                    </a:cubicBezTo>
                    <a:cubicBezTo>
                      <a:pt x="11345" y="311899"/>
                      <a:pt x="174961" y="475514"/>
                      <a:pt x="376791" y="475513"/>
                    </a:cubicBezTo>
                    <a:lnTo>
                      <a:pt x="5424901" y="475513"/>
                    </a:lnTo>
                    <a:cubicBezTo>
                      <a:pt x="5551044" y="475513"/>
                      <a:pt x="5662261" y="411601"/>
                      <a:pt x="5727934" y="314392"/>
                    </a:cubicBezTo>
                    <a:lnTo>
                      <a:pt x="5760270" y="254817"/>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991" name="Google Shape;3991;p32"/>
            <p:cNvGrpSpPr/>
            <p:nvPr/>
          </p:nvGrpSpPr>
          <p:grpSpPr>
            <a:xfrm>
              <a:off x="949298" y="529687"/>
              <a:ext cx="4532700" cy="4800900"/>
              <a:chOff x="949298" y="529687"/>
              <a:chExt cx="4532700" cy="4800900"/>
            </a:xfrm>
          </p:grpSpPr>
          <p:sp>
            <p:nvSpPr>
              <p:cNvPr id="3992" name="Google Shape;3992;p32"/>
              <p:cNvSpPr/>
              <p:nvPr/>
            </p:nvSpPr>
            <p:spPr>
              <a:xfrm rot="-2829942">
                <a:off x="310652" y="2532850"/>
                <a:ext cx="5809992" cy="794573"/>
              </a:xfrm>
              <a:prstGeom prst="roundRect">
                <a:avLst>
                  <a:gd name="adj" fmla="val 50000"/>
                </a:avLst>
              </a:prstGeom>
              <a:solidFill>
                <a:schemeClr val="accent5"/>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93" name="Google Shape;3993;p32"/>
              <p:cNvSpPr/>
              <p:nvPr/>
            </p:nvSpPr>
            <p:spPr>
              <a:xfrm rot="-2827716">
                <a:off x="242082" y="2566031"/>
                <a:ext cx="5785735" cy="554090"/>
              </a:xfrm>
              <a:custGeom>
                <a:avLst/>
                <a:gdLst/>
                <a:ahLst/>
                <a:cxnLst/>
                <a:rect l="l" t="t" r="r" b="b"/>
                <a:pathLst>
                  <a:path w="5788757" h="554379" extrusionOk="0">
                    <a:moveTo>
                      <a:pt x="5672404" y="116353"/>
                    </a:moveTo>
                    <a:cubicBezTo>
                      <a:pt x="5744292" y="188242"/>
                      <a:pt x="5788757" y="287555"/>
                      <a:pt x="5788757" y="397253"/>
                    </a:cubicBezTo>
                    <a:cubicBezTo>
                      <a:pt x="5788757" y="452102"/>
                      <a:pt x="5777641" y="504354"/>
                      <a:pt x="5757539" y="551881"/>
                    </a:cubicBezTo>
                    <a:lnTo>
                      <a:pt x="5756183" y="554379"/>
                    </a:lnTo>
                    <a:lnTo>
                      <a:pt x="5769341" y="511991"/>
                    </a:lnTo>
                    <a:cubicBezTo>
                      <a:pt x="5774633" y="486130"/>
                      <a:pt x="5777412" y="459355"/>
                      <a:pt x="5777412" y="431930"/>
                    </a:cubicBezTo>
                    <a:cubicBezTo>
                      <a:pt x="5777411" y="212534"/>
                      <a:pt x="5599556" y="34679"/>
                      <a:pt x="5380160" y="34678"/>
                    </a:cubicBezTo>
                    <a:lnTo>
                      <a:pt x="364678" y="34678"/>
                    </a:lnTo>
                    <a:cubicBezTo>
                      <a:pt x="227556" y="34678"/>
                      <a:pt x="106659" y="104154"/>
                      <a:pt x="35270" y="209823"/>
                    </a:cubicBezTo>
                    <a:lnTo>
                      <a:pt x="0" y="274803"/>
                    </a:lnTo>
                    <a:lnTo>
                      <a:pt x="9989" y="242624"/>
                    </a:lnTo>
                    <a:cubicBezTo>
                      <a:pt x="70295" y="100045"/>
                      <a:pt x="211476" y="1"/>
                      <a:pt x="376023" y="1"/>
                    </a:cubicBezTo>
                    <a:lnTo>
                      <a:pt x="5391505" y="0"/>
                    </a:lnTo>
                    <a:cubicBezTo>
                      <a:pt x="5501203" y="1"/>
                      <a:pt x="5600515" y="44465"/>
                      <a:pt x="5672404" y="116353"/>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94" name="Google Shape;3994;p32"/>
              <p:cNvSpPr/>
              <p:nvPr/>
            </p:nvSpPr>
            <p:spPr>
              <a:xfrm rot="-2827716">
                <a:off x="407282" y="2741308"/>
                <a:ext cx="5785735" cy="554091"/>
              </a:xfrm>
              <a:custGeom>
                <a:avLst/>
                <a:gdLst/>
                <a:ahLst/>
                <a:cxnLst/>
                <a:rect l="l" t="t" r="r" b="b"/>
                <a:pathLst>
                  <a:path w="5788757" h="554380" extrusionOk="0">
                    <a:moveTo>
                      <a:pt x="5788757" y="279576"/>
                    </a:moveTo>
                    <a:lnTo>
                      <a:pt x="5778768" y="311755"/>
                    </a:lnTo>
                    <a:cubicBezTo>
                      <a:pt x="5718461" y="454335"/>
                      <a:pt x="5577281" y="554379"/>
                      <a:pt x="5412734" y="554380"/>
                    </a:cubicBezTo>
                    <a:lnTo>
                      <a:pt x="397252" y="554379"/>
                    </a:lnTo>
                    <a:cubicBezTo>
                      <a:pt x="177856" y="554380"/>
                      <a:pt x="0" y="376524"/>
                      <a:pt x="0" y="157127"/>
                    </a:cubicBezTo>
                    <a:cubicBezTo>
                      <a:pt x="0" y="102278"/>
                      <a:pt x="11116" y="50026"/>
                      <a:pt x="31218" y="2499"/>
                    </a:cubicBezTo>
                    <a:lnTo>
                      <a:pt x="32574" y="0"/>
                    </a:lnTo>
                    <a:lnTo>
                      <a:pt x="19416" y="42389"/>
                    </a:lnTo>
                    <a:cubicBezTo>
                      <a:pt x="14124" y="68250"/>
                      <a:pt x="11345" y="95025"/>
                      <a:pt x="11345" y="122449"/>
                    </a:cubicBezTo>
                    <a:cubicBezTo>
                      <a:pt x="11345" y="341846"/>
                      <a:pt x="189201" y="519702"/>
                      <a:pt x="408598" y="519702"/>
                    </a:cubicBezTo>
                    <a:lnTo>
                      <a:pt x="5424079" y="519702"/>
                    </a:lnTo>
                    <a:cubicBezTo>
                      <a:pt x="5561201" y="519702"/>
                      <a:pt x="5682097" y="450227"/>
                      <a:pt x="5753486" y="344557"/>
                    </a:cubicBezTo>
                    <a:lnTo>
                      <a:pt x="5788757" y="27957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995" name="Google Shape;3995;p32"/>
            <p:cNvGrpSpPr/>
            <p:nvPr/>
          </p:nvGrpSpPr>
          <p:grpSpPr>
            <a:xfrm>
              <a:off x="2032969" y="864182"/>
              <a:ext cx="4314900" cy="4572900"/>
              <a:chOff x="2032969" y="864182"/>
              <a:chExt cx="4314900" cy="4572900"/>
            </a:xfrm>
          </p:grpSpPr>
          <p:sp>
            <p:nvSpPr>
              <p:cNvPr id="3996" name="Google Shape;3996;p32"/>
              <p:cNvSpPr/>
              <p:nvPr/>
            </p:nvSpPr>
            <p:spPr>
              <a:xfrm rot="-2830053">
                <a:off x="1411304" y="2785182"/>
                <a:ext cx="5558230"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97" name="Google Shape;3997;p32"/>
              <p:cNvSpPr/>
              <p:nvPr/>
            </p:nvSpPr>
            <p:spPr>
              <a:xfrm rot="-2827716">
                <a:off x="1347693" y="2816223"/>
                <a:ext cx="5536567" cy="509927"/>
              </a:xfrm>
              <a:custGeom>
                <a:avLst/>
                <a:gdLst/>
                <a:ahLst/>
                <a:cxnLst/>
                <a:rect l="l" t="t" r="r" b="b"/>
                <a:pathLst>
                  <a:path w="5539459" h="510193" extrusionOk="0">
                    <a:moveTo>
                      <a:pt x="5432423" y="107037"/>
                    </a:moveTo>
                    <a:cubicBezTo>
                      <a:pt x="5498556" y="173170"/>
                      <a:pt x="5539459" y="264531"/>
                      <a:pt x="5539459" y="365446"/>
                    </a:cubicBezTo>
                    <a:cubicBezTo>
                      <a:pt x="5539459" y="415903"/>
                      <a:pt x="5529233" y="463972"/>
                      <a:pt x="5510741" y="507694"/>
                    </a:cubicBezTo>
                    <a:lnTo>
                      <a:pt x="5509384" y="510193"/>
                    </a:lnTo>
                    <a:lnTo>
                      <a:pt x="5520689" y="473773"/>
                    </a:lnTo>
                    <a:cubicBezTo>
                      <a:pt x="5525558" y="449984"/>
                      <a:pt x="5528114" y="425352"/>
                      <a:pt x="5528114" y="400124"/>
                    </a:cubicBezTo>
                    <a:cubicBezTo>
                      <a:pt x="5528114" y="198293"/>
                      <a:pt x="5364500" y="34678"/>
                      <a:pt x="5162669" y="34678"/>
                    </a:cubicBezTo>
                    <a:lnTo>
                      <a:pt x="335370" y="34678"/>
                    </a:lnTo>
                    <a:cubicBezTo>
                      <a:pt x="209226" y="34678"/>
                      <a:pt x="98010" y="98590"/>
                      <a:pt x="32337" y="195800"/>
                    </a:cubicBezTo>
                    <a:lnTo>
                      <a:pt x="0" y="255375"/>
                    </a:lnTo>
                    <a:lnTo>
                      <a:pt x="9988" y="223198"/>
                    </a:lnTo>
                    <a:cubicBezTo>
                      <a:pt x="65466" y="92034"/>
                      <a:pt x="195342" y="1"/>
                      <a:pt x="346715" y="0"/>
                    </a:cubicBezTo>
                    <a:lnTo>
                      <a:pt x="5174015" y="1"/>
                    </a:lnTo>
                    <a:cubicBezTo>
                      <a:pt x="5274930" y="1"/>
                      <a:pt x="5366291" y="40905"/>
                      <a:pt x="5432423"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98" name="Google Shape;3998;p32"/>
              <p:cNvSpPr/>
              <p:nvPr/>
            </p:nvSpPr>
            <p:spPr>
              <a:xfrm rot="-2827716">
                <a:off x="1500345" y="2976459"/>
                <a:ext cx="5536567" cy="509927"/>
              </a:xfrm>
              <a:custGeom>
                <a:avLst/>
                <a:gdLst/>
                <a:ahLst/>
                <a:cxnLst/>
                <a:rect l="l" t="t" r="r" b="b"/>
                <a:pathLst>
                  <a:path w="5539459" h="510193" extrusionOk="0">
                    <a:moveTo>
                      <a:pt x="5539459" y="254818"/>
                    </a:moveTo>
                    <a:lnTo>
                      <a:pt x="5529471" y="286996"/>
                    </a:lnTo>
                    <a:cubicBezTo>
                      <a:pt x="5473993" y="418159"/>
                      <a:pt x="5344117" y="510193"/>
                      <a:pt x="5192744" y="510193"/>
                    </a:cubicBezTo>
                    <a:lnTo>
                      <a:pt x="365445" y="510193"/>
                    </a:lnTo>
                    <a:cubicBezTo>
                      <a:pt x="163616" y="510193"/>
                      <a:pt x="0" y="346578"/>
                      <a:pt x="0" y="144749"/>
                    </a:cubicBezTo>
                    <a:cubicBezTo>
                      <a:pt x="0" y="94291"/>
                      <a:pt x="10226" y="46222"/>
                      <a:pt x="28718" y="2500"/>
                    </a:cubicBezTo>
                    <a:lnTo>
                      <a:pt x="30075" y="0"/>
                    </a:lnTo>
                    <a:lnTo>
                      <a:pt x="18770" y="36421"/>
                    </a:lnTo>
                    <a:cubicBezTo>
                      <a:pt x="13902" y="60210"/>
                      <a:pt x="11345" y="84842"/>
                      <a:pt x="11345" y="110071"/>
                    </a:cubicBezTo>
                    <a:cubicBezTo>
                      <a:pt x="11345" y="311900"/>
                      <a:pt x="174961" y="475516"/>
                      <a:pt x="376790" y="475515"/>
                    </a:cubicBezTo>
                    <a:lnTo>
                      <a:pt x="5204090" y="475515"/>
                    </a:lnTo>
                    <a:cubicBezTo>
                      <a:pt x="5330233" y="475515"/>
                      <a:pt x="5441449" y="411603"/>
                      <a:pt x="5507122" y="314394"/>
                    </a:cubicBezTo>
                    <a:lnTo>
                      <a:pt x="5539459"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999" name="Google Shape;3999;p32"/>
            <p:cNvGrpSpPr/>
            <p:nvPr/>
          </p:nvGrpSpPr>
          <p:grpSpPr>
            <a:xfrm>
              <a:off x="5255762" y="2121228"/>
              <a:ext cx="4399200" cy="4663500"/>
              <a:chOff x="5255762" y="2121228"/>
              <a:chExt cx="4399200" cy="4663500"/>
            </a:xfrm>
          </p:grpSpPr>
          <p:sp>
            <p:nvSpPr>
              <p:cNvPr id="4000" name="Google Shape;4000;p32"/>
              <p:cNvSpPr/>
              <p:nvPr/>
            </p:nvSpPr>
            <p:spPr>
              <a:xfrm rot="-2829916">
                <a:off x="4614371" y="4087528"/>
                <a:ext cx="5681983" cy="730899"/>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01" name="Google Shape;4001;p32"/>
              <p:cNvSpPr/>
              <p:nvPr/>
            </p:nvSpPr>
            <p:spPr>
              <a:xfrm rot="-2827716">
                <a:off x="4550710" y="4118522"/>
                <a:ext cx="5660315" cy="509927"/>
              </a:xfrm>
              <a:custGeom>
                <a:avLst/>
                <a:gdLst/>
                <a:ahLst/>
                <a:cxnLst/>
                <a:rect l="l" t="t" r="r" b="b"/>
                <a:pathLst>
                  <a:path w="5663271" h="510193" extrusionOk="0">
                    <a:moveTo>
                      <a:pt x="5556235" y="107036"/>
                    </a:moveTo>
                    <a:cubicBezTo>
                      <a:pt x="5622367" y="173169"/>
                      <a:pt x="5663271" y="264530"/>
                      <a:pt x="5663271" y="365444"/>
                    </a:cubicBezTo>
                    <a:cubicBezTo>
                      <a:pt x="5663271" y="415902"/>
                      <a:pt x="5653045" y="463971"/>
                      <a:pt x="5634553" y="507693"/>
                    </a:cubicBezTo>
                    <a:lnTo>
                      <a:pt x="5633195" y="510193"/>
                    </a:lnTo>
                    <a:lnTo>
                      <a:pt x="5644501" y="473772"/>
                    </a:lnTo>
                    <a:cubicBezTo>
                      <a:pt x="5649369" y="449982"/>
                      <a:pt x="5651925" y="425351"/>
                      <a:pt x="5651925" y="400122"/>
                    </a:cubicBezTo>
                    <a:cubicBezTo>
                      <a:pt x="5651926" y="198292"/>
                      <a:pt x="5488311" y="34678"/>
                      <a:pt x="5286481" y="34677"/>
                    </a:cubicBezTo>
                    <a:lnTo>
                      <a:pt x="335370" y="34677"/>
                    </a:lnTo>
                    <a:cubicBezTo>
                      <a:pt x="209226" y="34677"/>
                      <a:pt x="98010" y="98589"/>
                      <a:pt x="32337" y="195798"/>
                    </a:cubicBezTo>
                    <a:lnTo>
                      <a:pt x="0" y="255374"/>
                    </a:lnTo>
                    <a:lnTo>
                      <a:pt x="9988" y="223197"/>
                    </a:lnTo>
                    <a:cubicBezTo>
                      <a:pt x="65466" y="92033"/>
                      <a:pt x="195343" y="-1"/>
                      <a:pt x="346715" y="0"/>
                    </a:cubicBezTo>
                    <a:lnTo>
                      <a:pt x="5297827" y="0"/>
                    </a:lnTo>
                    <a:cubicBezTo>
                      <a:pt x="5398741" y="0"/>
                      <a:pt x="5490103" y="40904"/>
                      <a:pt x="555623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02" name="Google Shape;4002;p32"/>
              <p:cNvSpPr/>
              <p:nvPr/>
            </p:nvSpPr>
            <p:spPr>
              <a:xfrm rot="-2827716">
                <a:off x="4703362" y="4278757"/>
                <a:ext cx="5660314" cy="509928"/>
              </a:xfrm>
              <a:custGeom>
                <a:avLst/>
                <a:gdLst/>
                <a:ahLst/>
                <a:cxnLst/>
                <a:rect l="l" t="t" r="r" b="b"/>
                <a:pathLst>
                  <a:path w="5663270" h="510194" extrusionOk="0">
                    <a:moveTo>
                      <a:pt x="5663270" y="254819"/>
                    </a:moveTo>
                    <a:lnTo>
                      <a:pt x="5653283" y="286996"/>
                    </a:lnTo>
                    <a:cubicBezTo>
                      <a:pt x="5597805" y="418160"/>
                      <a:pt x="5467928" y="510193"/>
                      <a:pt x="5316556" y="510193"/>
                    </a:cubicBezTo>
                    <a:lnTo>
                      <a:pt x="365445" y="510194"/>
                    </a:lnTo>
                    <a:cubicBezTo>
                      <a:pt x="163615" y="510194"/>
                      <a:pt x="0" y="346579"/>
                      <a:pt x="0" y="144749"/>
                    </a:cubicBezTo>
                    <a:cubicBezTo>
                      <a:pt x="0" y="94291"/>
                      <a:pt x="10226" y="46222"/>
                      <a:pt x="28718" y="2501"/>
                    </a:cubicBezTo>
                    <a:lnTo>
                      <a:pt x="30075" y="0"/>
                    </a:lnTo>
                    <a:lnTo>
                      <a:pt x="18770" y="36421"/>
                    </a:lnTo>
                    <a:cubicBezTo>
                      <a:pt x="13901" y="60210"/>
                      <a:pt x="11345" y="84843"/>
                      <a:pt x="11345" y="110071"/>
                    </a:cubicBezTo>
                    <a:cubicBezTo>
                      <a:pt x="11345" y="311901"/>
                      <a:pt x="174960" y="475516"/>
                      <a:pt x="376790" y="475516"/>
                    </a:cubicBezTo>
                    <a:lnTo>
                      <a:pt x="5327901" y="475516"/>
                    </a:lnTo>
                    <a:cubicBezTo>
                      <a:pt x="5454045" y="475516"/>
                      <a:pt x="5565261" y="411604"/>
                      <a:pt x="5630934" y="314394"/>
                    </a:cubicBezTo>
                    <a:lnTo>
                      <a:pt x="5663270" y="25481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003" name="Google Shape;4003;p32"/>
            <p:cNvGrpSpPr/>
            <p:nvPr/>
          </p:nvGrpSpPr>
          <p:grpSpPr>
            <a:xfrm>
              <a:off x="7086948" y="2711938"/>
              <a:ext cx="3990300" cy="4222800"/>
              <a:chOff x="7086948" y="2711938"/>
              <a:chExt cx="3990300" cy="4222800"/>
            </a:xfrm>
          </p:grpSpPr>
          <p:sp>
            <p:nvSpPr>
              <p:cNvPr id="4004" name="Google Shape;4004;p32"/>
              <p:cNvSpPr/>
              <p:nvPr/>
            </p:nvSpPr>
            <p:spPr>
              <a:xfrm rot="-2830071">
                <a:off x="6541696" y="4457889"/>
                <a:ext cx="5080804"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05" name="Google Shape;4005;p32"/>
              <p:cNvSpPr/>
              <p:nvPr/>
            </p:nvSpPr>
            <p:spPr>
              <a:xfrm rot="-2827716">
                <a:off x="6477943" y="4488751"/>
                <a:ext cx="5059349" cy="509926"/>
              </a:xfrm>
              <a:custGeom>
                <a:avLst/>
                <a:gdLst/>
                <a:ahLst/>
                <a:cxnLst/>
                <a:rect l="l" t="t" r="r" b="b"/>
                <a:pathLst>
                  <a:path w="5061991" h="510192" extrusionOk="0">
                    <a:moveTo>
                      <a:pt x="4954955" y="107036"/>
                    </a:moveTo>
                    <a:cubicBezTo>
                      <a:pt x="5021087" y="173169"/>
                      <a:pt x="5061991" y="264531"/>
                      <a:pt x="5061991" y="365445"/>
                    </a:cubicBezTo>
                    <a:cubicBezTo>
                      <a:pt x="5061991" y="415903"/>
                      <a:pt x="5051765" y="463972"/>
                      <a:pt x="5033272" y="507693"/>
                    </a:cubicBezTo>
                    <a:lnTo>
                      <a:pt x="5031916" y="510192"/>
                    </a:lnTo>
                    <a:lnTo>
                      <a:pt x="5043221" y="473773"/>
                    </a:lnTo>
                    <a:cubicBezTo>
                      <a:pt x="5048089" y="449983"/>
                      <a:pt x="5050646" y="425352"/>
                      <a:pt x="5050646" y="400123"/>
                    </a:cubicBezTo>
                    <a:cubicBezTo>
                      <a:pt x="5050646" y="198293"/>
                      <a:pt x="4887031" y="34678"/>
                      <a:pt x="4685200" y="34678"/>
                    </a:cubicBezTo>
                    <a:lnTo>
                      <a:pt x="335370" y="34678"/>
                    </a:lnTo>
                    <a:cubicBezTo>
                      <a:pt x="209226" y="34678"/>
                      <a:pt x="98010" y="98590"/>
                      <a:pt x="32336" y="195799"/>
                    </a:cubicBezTo>
                    <a:lnTo>
                      <a:pt x="0" y="255374"/>
                    </a:lnTo>
                    <a:lnTo>
                      <a:pt x="9988" y="223197"/>
                    </a:lnTo>
                    <a:cubicBezTo>
                      <a:pt x="65466" y="92034"/>
                      <a:pt x="195342" y="0"/>
                      <a:pt x="346715" y="0"/>
                    </a:cubicBezTo>
                    <a:lnTo>
                      <a:pt x="4696545" y="1"/>
                    </a:lnTo>
                    <a:cubicBezTo>
                      <a:pt x="4797461" y="1"/>
                      <a:pt x="4888822" y="40904"/>
                      <a:pt x="495495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06" name="Google Shape;4006;p32"/>
              <p:cNvSpPr/>
              <p:nvPr/>
            </p:nvSpPr>
            <p:spPr>
              <a:xfrm rot="-2827716">
                <a:off x="6630593" y="4648986"/>
                <a:ext cx="5059350" cy="509928"/>
              </a:xfrm>
              <a:custGeom>
                <a:avLst/>
                <a:gdLst/>
                <a:ahLst/>
                <a:cxnLst/>
                <a:rect l="l" t="t" r="r" b="b"/>
                <a:pathLst>
                  <a:path w="5061992" h="510194" extrusionOk="0">
                    <a:moveTo>
                      <a:pt x="5061992" y="254818"/>
                    </a:moveTo>
                    <a:lnTo>
                      <a:pt x="5052003" y="286996"/>
                    </a:lnTo>
                    <a:cubicBezTo>
                      <a:pt x="4996525" y="418160"/>
                      <a:pt x="4866649" y="510193"/>
                      <a:pt x="4715276" y="510194"/>
                    </a:cubicBezTo>
                    <a:lnTo>
                      <a:pt x="365445" y="510194"/>
                    </a:lnTo>
                    <a:cubicBezTo>
                      <a:pt x="163616" y="510194"/>
                      <a:pt x="0" y="346579"/>
                      <a:pt x="1" y="144749"/>
                    </a:cubicBezTo>
                    <a:cubicBezTo>
                      <a:pt x="1" y="94292"/>
                      <a:pt x="10227" y="46223"/>
                      <a:pt x="28719" y="2501"/>
                    </a:cubicBezTo>
                    <a:lnTo>
                      <a:pt x="30076" y="0"/>
                    </a:lnTo>
                    <a:lnTo>
                      <a:pt x="18771" y="36422"/>
                    </a:lnTo>
                    <a:cubicBezTo>
                      <a:pt x="13902" y="60211"/>
                      <a:pt x="11346" y="84843"/>
                      <a:pt x="11346" y="110072"/>
                    </a:cubicBezTo>
                    <a:cubicBezTo>
                      <a:pt x="11345" y="311901"/>
                      <a:pt x="174961" y="475517"/>
                      <a:pt x="376790" y="475516"/>
                    </a:cubicBezTo>
                    <a:lnTo>
                      <a:pt x="4726622" y="475516"/>
                    </a:lnTo>
                    <a:cubicBezTo>
                      <a:pt x="4852765" y="475516"/>
                      <a:pt x="4963982" y="411604"/>
                      <a:pt x="5029655" y="314395"/>
                    </a:cubicBezTo>
                    <a:lnTo>
                      <a:pt x="5061992"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007" name="Google Shape;4007;p32"/>
            <p:cNvGrpSpPr/>
            <p:nvPr/>
          </p:nvGrpSpPr>
          <p:grpSpPr>
            <a:xfrm>
              <a:off x="1947213" y="661971"/>
              <a:ext cx="8306740" cy="5190064"/>
              <a:chOff x="1947213" y="661971"/>
              <a:chExt cx="8306740" cy="5190064"/>
            </a:xfrm>
          </p:grpSpPr>
          <p:grpSp>
            <p:nvGrpSpPr>
              <p:cNvPr id="4008" name="Google Shape;4008;p32"/>
              <p:cNvGrpSpPr/>
              <p:nvPr/>
            </p:nvGrpSpPr>
            <p:grpSpPr>
              <a:xfrm rot="-1576190">
                <a:off x="3295488" y="734727"/>
                <a:ext cx="428837" cy="428837"/>
                <a:chOff x="8297437" y="2253663"/>
                <a:chExt cx="4117200" cy="4117200"/>
              </a:xfrm>
            </p:grpSpPr>
            <p:sp>
              <p:nvSpPr>
                <p:cNvPr id="4009" name="Google Shape;4009;p32"/>
                <p:cNvSpPr/>
                <p:nvPr/>
              </p:nvSpPr>
              <p:spPr>
                <a:xfrm rot="1902051">
                  <a:off x="8860274" y="2816500"/>
                  <a:ext cx="2991526" cy="2991526"/>
                </a:xfrm>
                <a:prstGeom prst="ellipse">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010" name="Google Shape;4010;p32"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011" name="Google Shape;4011;p32"/>
              <p:cNvGrpSpPr/>
              <p:nvPr/>
            </p:nvGrpSpPr>
            <p:grpSpPr>
              <a:xfrm rot="-1573267">
                <a:off x="2009589" y="1298339"/>
                <a:ext cx="368076" cy="368076"/>
                <a:chOff x="8297437" y="2253663"/>
                <a:chExt cx="4117200" cy="4117200"/>
              </a:xfrm>
            </p:grpSpPr>
            <p:sp>
              <p:nvSpPr>
                <p:cNvPr id="4012" name="Google Shape;4012;p32"/>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013" name="Google Shape;4013;p32"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014" name="Google Shape;4014;p32"/>
              <p:cNvGrpSpPr/>
              <p:nvPr/>
            </p:nvGrpSpPr>
            <p:grpSpPr>
              <a:xfrm rot="-1572434">
                <a:off x="3063378" y="999016"/>
                <a:ext cx="235871" cy="235871"/>
                <a:chOff x="8297437" y="2253663"/>
                <a:chExt cx="4117200" cy="4117200"/>
              </a:xfrm>
            </p:grpSpPr>
            <p:sp>
              <p:nvSpPr>
                <p:cNvPr id="4015" name="Google Shape;4015;p32"/>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016" name="Google Shape;4016;p32"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017" name="Google Shape;4017;p32"/>
              <p:cNvGrpSpPr/>
              <p:nvPr/>
            </p:nvGrpSpPr>
            <p:grpSpPr>
              <a:xfrm rot="-1574351">
                <a:off x="4680689" y="4568246"/>
                <a:ext cx="550364" cy="550364"/>
                <a:chOff x="8297437" y="2253663"/>
                <a:chExt cx="4117200" cy="4117200"/>
              </a:xfrm>
            </p:grpSpPr>
            <p:sp>
              <p:nvSpPr>
                <p:cNvPr id="4018" name="Google Shape;4018;p32"/>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019" name="Google Shape;4019;p32"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020" name="Google Shape;4020;p32"/>
              <p:cNvGrpSpPr/>
              <p:nvPr/>
            </p:nvGrpSpPr>
            <p:grpSpPr>
              <a:xfrm rot="-1572813">
                <a:off x="2184332" y="3756001"/>
                <a:ext cx="300132" cy="300132"/>
                <a:chOff x="8297437" y="2253663"/>
                <a:chExt cx="4117200" cy="4117200"/>
              </a:xfrm>
            </p:grpSpPr>
            <p:sp>
              <p:nvSpPr>
                <p:cNvPr id="4021" name="Google Shape;4021;p32"/>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022" name="Google Shape;4022;p32"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023" name="Google Shape;4023;p32"/>
              <p:cNvGrpSpPr/>
              <p:nvPr/>
            </p:nvGrpSpPr>
            <p:grpSpPr>
              <a:xfrm rot="-1574617">
                <a:off x="6588980" y="1501846"/>
                <a:ext cx="393853" cy="393853"/>
                <a:chOff x="8297437" y="2253663"/>
                <a:chExt cx="4117200" cy="4117200"/>
              </a:xfrm>
            </p:grpSpPr>
            <p:sp>
              <p:nvSpPr>
                <p:cNvPr id="4024" name="Google Shape;4024;p32"/>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025" name="Google Shape;4025;p32"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026" name="Google Shape;4026;p32"/>
              <p:cNvGrpSpPr/>
              <p:nvPr/>
            </p:nvGrpSpPr>
            <p:grpSpPr>
              <a:xfrm rot="-1572610">
                <a:off x="7569042" y="2160576"/>
                <a:ext cx="535083" cy="535083"/>
                <a:chOff x="8297437" y="2253663"/>
                <a:chExt cx="4117200" cy="4117200"/>
              </a:xfrm>
            </p:grpSpPr>
            <p:sp>
              <p:nvSpPr>
                <p:cNvPr id="4027" name="Google Shape;4027;p32"/>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028" name="Google Shape;4028;p32"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029" name="Google Shape;4029;p32"/>
              <p:cNvGrpSpPr/>
              <p:nvPr/>
            </p:nvGrpSpPr>
            <p:grpSpPr>
              <a:xfrm rot="-1572610">
                <a:off x="9628215" y="5226297"/>
                <a:ext cx="535083" cy="535083"/>
                <a:chOff x="8297437" y="2253663"/>
                <a:chExt cx="4117200" cy="4117200"/>
              </a:xfrm>
            </p:grpSpPr>
            <p:sp>
              <p:nvSpPr>
                <p:cNvPr id="4030" name="Google Shape;4030;p32"/>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031" name="Google Shape;4031;p32"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032" name="Google Shape;4032;p32"/>
              <p:cNvGrpSpPr/>
              <p:nvPr/>
            </p:nvGrpSpPr>
            <p:grpSpPr>
              <a:xfrm rot="-1574662">
                <a:off x="6684897" y="4777732"/>
                <a:ext cx="296081" cy="296081"/>
                <a:chOff x="8297437" y="2253663"/>
                <a:chExt cx="4117200" cy="4117200"/>
              </a:xfrm>
            </p:grpSpPr>
            <p:sp>
              <p:nvSpPr>
                <p:cNvPr id="4033" name="Google Shape;4033;p32"/>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034" name="Google Shape;4034;p32"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035" name="Google Shape;4035;p32"/>
              <p:cNvGrpSpPr/>
              <p:nvPr/>
            </p:nvGrpSpPr>
            <p:grpSpPr>
              <a:xfrm rot="-1573459">
                <a:off x="9650402" y="1038665"/>
                <a:ext cx="402508" cy="402508"/>
                <a:chOff x="8297437" y="2253663"/>
                <a:chExt cx="4117200" cy="4117200"/>
              </a:xfrm>
            </p:grpSpPr>
            <p:sp>
              <p:nvSpPr>
                <p:cNvPr id="4036" name="Google Shape;4036;p32"/>
                <p:cNvSpPr/>
                <p:nvPr/>
              </p:nvSpPr>
              <p:spPr>
                <a:xfrm rot="1902051">
                  <a:off x="8860274" y="2816500"/>
                  <a:ext cx="2991526" cy="2991526"/>
                </a:xfrm>
                <a:prstGeom prst="ellipse">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037" name="Google Shape;4037;p32"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038" name="Google Shape;4038;p32"/>
              <p:cNvGrpSpPr/>
              <p:nvPr/>
            </p:nvGrpSpPr>
            <p:grpSpPr>
              <a:xfrm rot="-1572434">
                <a:off x="2840095" y="2101258"/>
                <a:ext cx="235871" cy="235871"/>
                <a:chOff x="8297437" y="2253663"/>
                <a:chExt cx="4117200" cy="4117200"/>
              </a:xfrm>
            </p:grpSpPr>
            <p:sp>
              <p:nvSpPr>
                <p:cNvPr id="4039" name="Google Shape;4039;p32"/>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040" name="Google Shape;4040;p32"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041" name="Google Shape;4041;p32"/>
              <p:cNvGrpSpPr/>
              <p:nvPr/>
            </p:nvGrpSpPr>
            <p:grpSpPr>
              <a:xfrm rot="-1575143">
                <a:off x="3962399" y="4046267"/>
                <a:ext cx="404901" cy="404901"/>
                <a:chOff x="8297437" y="2253663"/>
                <a:chExt cx="4117200" cy="4117200"/>
              </a:xfrm>
            </p:grpSpPr>
            <p:sp>
              <p:nvSpPr>
                <p:cNvPr id="4042" name="Google Shape;4042;p32"/>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043" name="Google Shape;4043;p32"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044" name="Google Shape;4044;p32"/>
              <p:cNvGrpSpPr/>
              <p:nvPr/>
            </p:nvGrpSpPr>
            <p:grpSpPr>
              <a:xfrm rot="-1575894">
                <a:off x="5682340" y="1116462"/>
                <a:ext cx="316334" cy="316334"/>
                <a:chOff x="8297437" y="2253663"/>
                <a:chExt cx="4117200" cy="4117200"/>
              </a:xfrm>
            </p:grpSpPr>
            <p:sp>
              <p:nvSpPr>
                <p:cNvPr id="4045" name="Google Shape;4045;p32"/>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046" name="Google Shape;4046;p32"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047" name="Google Shape;4047;p32"/>
              <p:cNvGrpSpPr/>
              <p:nvPr/>
            </p:nvGrpSpPr>
            <p:grpSpPr>
              <a:xfrm rot="-1573659">
                <a:off x="9553451" y="4107028"/>
                <a:ext cx="500281" cy="500281"/>
                <a:chOff x="8297437" y="2253663"/>
                <a:chExt cx="4117200" cy="4117200"/>
              </a:xfrm>
            </p:grpSpPr>
            <p:sp>
              <p:nvSpPr>
                <p:cNvPr id="4048" name="Google Shape;4048;p32"/>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049" name="Google Shape;4049;p32"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solidFill>
                  <a:srgbClr val="FFAB1C"/>
                </a:solidFill>
                <a:ln>
                  <a:noFill/>
                </a:ln>
              </p:spPr>
            </p:pic>
          </p:grpSp>
          <p:grpSp>
            <p:nvGrpSpPr>
              <p:cNvPr id="4050" name="Google Shape;4050;p32"/>
              <p:cNvGrpSpPr/>
              <p:nvPr/>
            </p:nvGrpSpPr>
            <p:grpSpPr>
              <a:xfrm rot="-1575894">
                <a:off x="9882200" y="4954816"/>
                <a:ext cx="316334" cy="316334"/>
                <a:chOff x="8297437" y="2253663"/>
                <a:chExt cx="4117200" cy="4117200"/>
              </a:xfrm>
            </p:grpSpPr>
            <p:sp>
              <p:nvSpPr>
                <p:cNvPr id="4051" name="Google Shape;4051;p32"/>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052" name="Google Shape;4052;p32"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grpSp>
      <p:sp>
        <p:nvSpPr>
          <p:cNvPr id="4055" name="Google Shape;4055;p32"/>
          <p:cNvSpPr txBox="1">
            <a:spLocks noGrp="1"/>
          </p:cNvSpPr>
          <p:nvPr>
            <p:ph type="title"/>
          </p:nvPr>
        </p:nvSpPr>
        <p:spPr>
          <a:xfrm>
            <a:off x="1000739" y="2955329"/>
            <a:ext cx="4221300" cy="20940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dirty="0"/>
              <a:t>Pugsjs</a:t>
            </a:r>
            <a:endParaRPr dirty="0"/>
          </a:p>
        </p:txBody>
      </p:sp>
      <p:sp>
        <p:nvSpPr>
          <p:cNvPr id="2" name="Text Placeholder 1">
            <a:extLst>
              <a:ext uri="{FF2B5EF4-FFF2-40B4-BE49-F238E27FC236}">
                <a16:creationId xmlns:a16="http://schemas.microsoft.com/office/drawing/2014/main" id="{6192CF80-77BA-02FE-27AF-6CAFA481AA8F}"/>
              </a:ext>
            </a:extLst>
          </p:cNvPr>
          <p:cNvSpPr>
            <a:spLocks noGrp="1" noChangeArrowheads="1"/>
          </p:cNvSpPr>
          <p:nvPr>
            <p:ph type="body" idx="4294967295"/>
          </p:nvPr>
        </p:nvSpPr>
        <p:spPr bwMode="auto">
          <a:xfrm>
            <a:off x="4983657" y="2010248"/>
            <a:ext cx="6767556" cy="2585323"/>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73A3C"/>
                </a:solidFill>
                <a:effectLst/>
                <a:latin typeface="DM Sans" pitchFamily="2" charset="0"/>
              </a:rPr>
              <a:t>The general rendering process of Pug is simple. </a:t>
            </a:r>
            <a:r>
              <a:rPr kumimoji="0" lang="en-US" altLang="en-US" sz="1800" b="0" i="0" u="none" strike="noStrike" cap="none" normalizeH="0" baseline="0" dirty="0" err="1">
                <a:ln>
                  <a:noFill/>
                </a:ln>
                <a:solidFill>
                  <a:srgbClr val="A86454"/>
                </a:solidFill>
                <a:effectLst/>
                <a:latin typeface="DM Sans" pitchFamily="2" charset="0"/>
                <a:hlinkClick r:id="rId4"/>
              </a:rPr>
              <a:t>pug.compile</a:t>
            </a:r>
            <a:r>
              <a:rPr kumimoji="0" lang="en-US" altLang="en-US" sz="1800" b="0" i="0" u="none" strike="noStrike" cap="none" normalizeH="0" baseline="0" dirty="0">
                <a:ln>
                  <a:noFill/>
                </a:ln>
                <a:solidFill>
                  <a:srgbClr val="A86454"/>
                </a:solidFill>
                <a:effectLst/>
                <a:latin typeface="DM Sans" pitchFamily="2" charset="0"/>
                <a:hlinkClick r:id="rId4"/>
              </a:rPr>
              <a:t>()</a:t>
            </a:r>
            <a:r>
              <a:rPr kumimoji="0" lang="en-US" altLang="en-US" sz="1800" b="0" i="0" u="none" strike="noStrike" cap="none" normalizeH="0" baseline="0" dirty="0">
                <a:ln>
                  <a:noFill/>
                </a:ln>
                <a:solidFill>
                  <a:srgbClr val="373A3C"/>
                </a:solidFill>
                <a:effectLst/>
                <a:latin typeface="DM Sans" pitchFamily="2" charset="0"/>
              </a:rPr>
              <a:t> will compile the Pug source code into a JavaScript function that takes a data object (called “</a:t>
            </a:r>
            <a:r>
              <a:rPr kumimoji="0" lang="en-US" altLang="en-US" sz="1800" b="0" i="0" u="none" strike="noStrike" cap="none" normalizeH="0" baseline="0" dirty="0">
                <a:ln>
                  <a:noFill/>
                </a:ln>
                <a:solidFill>
                  <a:srgbClr val="BD4147"/>
                </a:solidFill>
                <a:effectLst/>
                <a:latin typeface="DM Sans" pitchFamily="2" charset="0"/>
              </a:rPr>
              <a:t>locals</a:t>
            </a:r>
            <a:r>
              <a:rPr kumimoji="0" lang="en-US" altLang="en-US" sz="1800" b="0" i="0" u="none" strike="noStrike" cap="none" normalizeH="0" baseline="0" dirty="0">
                <a:ln>
                  <a:noFill/>
                </a:ln>
                <a:solidFill>
                  <a:srgbClr val="373A3C"/>
                </a:solidFill>
                <a:effectLst/>
                <a:latin typeface="DM Sans" pitchFamily="2" charset="0"/>
              </a:rPr>
              <a:t>”) as an argument. Call that resultant function with your data, and </a:t>
            </a:r>
            <a:r>
              <a:rPr kumimoji="0" lang="en-US" altLang="en-US" sz="1800" b="0" i="1" u="none" strike="noStrike" cap="none" normalizeH="0" baseline="0" dirty="0">
                <a:ln>
                  <a:noFill/>
                </a:ln>
                <a:solidFill>
                  <a:srgbClr val="373A3C"/>
                </a:solidFill>
                <a:effectLst/>
                <a:latin typeface="DM Sans" pitchFamily="2" charset="0"/>
              </a:rPr>
              <a:t>voilà!</a:t>
            </a:r>
            <a:r>
              <a:rPr kumimoji="0" lang="en-US" altLang="en-US" sz="1800" b="0" i="0" u="none" strike="noStrike" cap="none" normalizeH="0" baseline="0" dirty="0">
                <a:ln>
                  <a:noFill/>
                </a:ln>
                <a:solidFill>
                  <a:srgbClr val="373A3C"/>
                </a:solidFill>
                <a:effectLst/>
                <a:latin typeface="DM Sans" pitchFamily="2" charset="0"/>
              </a:rPr>
              <a:t>, it will return a string of HTML rendered with your data.</a:t>
            </a:r>
            <a:endParaRPr kumimoji="0" lang="en-US" altLang="en-US" sz="1800" b="0" i="0" u="none" strike="noStrike" cap="none" normalizeH="0" baseline="0" dirty="0">
              <a:ln>
                <a:noFill/>
              </a:ln>
              <a:solidFill>
                <a:schemeClr val="tx1"/>
              </a:solidFill>
              <a:effectLst/>
              <a:latin typeface="DM Sans"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73A3C"/>
                </a:solidFill>
                <a:effectLst/>
                <a:latin typeface="DM Sans" pitchFamily="2" charset="0"/>
              </a:rPr>
              <a:t>The compiled function can be re-used, and called with different sets of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DM Sans" pitchFamily="2" charset="0"/>
            </a:endParaRPr>
          </a:p>
        </p:txBody>
      </p:sp>
      <p:sp>
        <p:nvSpPr>
          <p:cNvPr id="3" name="Rectangle 2">
            <a:extLst>
              <a:ext uri="{FF2B5EF4-FFF2-40B4-BE49-F238E27FC236}">
                <a16:creationId xmlns:a16="http://schemas.microsoft.com/office/drawing/2014/main" id="{1A5169D8-F4E2-3E3E-0496-BBCC06858E59}"/>
              </a:ext>
            </a:extLst>
          </p:cNvPr>
          <p:cNvSpPr>
            <a:spLocks noChangeArrowheads="1"/>
          </p:cNvSpPr>
          <p:nvPr/>
        </p:nvSpPr>
        <p:spPr bwMode="auto">
          <a:xfrm>
            <a:off x="0" y="-184666"/>
            <a:ext cx="184731" cy="369332"/>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59"/>
        <p:cNvGrpSpPr/>
        <p:nvPr/>
      </p:nvGrpSpPr>
      <p:grpSpPr>
        <a:xfrm>
          <a:off x="0" y="0"/>
          <a:ext cx="0" cy="0"/>
          <a:chOff x="0" y="0"/>
          <a:chExt cx="0" cy="0"/>
        </a:xfrm>
      </p:grpSpPr>
      <p:grpSp>
        <p:nvGrpSpPr>
          <p:cNvPr id="4061" name="Google Shape;4061;p33"/>
          <p:cNvGrpSpPr/>
          <p:nvPr/>
        </p:nvGrpSpPr>
        <p:grpSpPr>
          <a:xfrm>
            <a:off x="5000065" y="577208"/>
            <a:ext cx="7191935" cy="4351630"/>
            <a:chOff x="459511" y="-111295"/>
            <a:chExt cx="11220939" cy="7046034"/>
          </a:xfrm>
        </p:grpSpPr>
        <p:grpSp>
          <p:nvGrpSpPr>
            <p:cNvPr id="4062" name="Google Shape;4062;p33"/>
            <p:cNvGrpSpPr/>
            <p:nvPr/>
          </p:nvGrpSpPr>
          <p:grpSpPr>
            <a:xfrm>
              <a:off x="3346366" y="66264"/>
              <a:ext cx="4787701" cy="5081700"/>
              <a:chOff x="3346366" y="66264"/>
              <a:chExt cx="4787701" cy="5081700"/>
            </a:xfrm>
          </p:grpSpPr>
          <p:sp>
            <p:nvSpPr>
              <p:cNvPr id="4063" name="Google Shape;4063;p33"/>
              <p:cNvSpPr/>
              <p:nvPr/>
            </p:nvSpPr>
            <p:spPr>
              <a:xfrm rot="-2830000">
                <a:off x="2620494" y="2234983"/>
                <a:ext cx="6239445" cy="744262"/>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64" name="Google Shape;4064;p33"/>
              <p:cNvSpPr/>
              <p:nvPr/>
            </p:nvSpPr>
            <p:spPr>
              <a:xfrm rot="-2827716">
                <a:off x="2494786" y="2293359"/>
                <a:ext cx="6236242" cy="396002"/>
              </a:xfrm>
              <a:custGeom>
                <a:avLst/>
                <a:gdLst/>
                <a:ahLst/>
                <a:cxnLst/>
                <a:rect l="l" t="t" r="r" b="b"/>
                <a:pathLst>
                  <a:path w="6239499" h="396209" extrusionOk="0">
                    <a:moveTo>
                      <a:pt x="6130512" y="108986"/>
                    </a:moveTo>
                    <a:cubicBezTo>
                      <a:pt x="6197850" y="176324"/>
                      <a:pt x="6239499" y="269349"/>
                      <a:pt x="6239499" y="372103"/>
                    </a:cubicBezTo>
                    <a:lnTo>
                      <a:pt x="6237069" y="396209"/>
                    </a:lnTo>
                    <a:lnTo>
                      <a:pt x="6230613" y="332172"/>
                    </a:lnTo>
                    <a:cubicBezTo>
                      <a:pt x="6195916" y="162611"/>
                      <a:pt x="6045889" y="35061"/>
                      <a:pt x="5866071" y="35061"/>
                    </a:cubicBezTo>
                    <a:lnTo>
                      <a:pt x="370776" y="35061"/>
                    </a:lnTo>
                    <a:cubicBezTo>
                      <a:pt x="190959" y="35061"/>
                      <a:pt x="40932" y="162611"/>
                      <a:pt x="6235" y="332172"/>
                    </a:cubicBezTo>
                    <a:lnTo>
                      <a:pt x="1105" y="383057"/>
                    </a:lnTo>
                    <a:lnTo>
                      <a:pt x="1" y="372102"/>
                    </a:lnTo>
                    <a:cubicBezTo>
                      <a:pt x="0" y="166596"/>
                      <a:pt x="166597" y="0"/>
                      <a:pt x="372102" y="0"/>
                    </a:cubicBezTo>
                    <a:lnTo>
                      <a:pt x="5867397" y="0"/>
                    </a:lnTo>
                    <a:cubicBezTo>
                      <a:pt x="5970150" y="0"/>
                      <a:pt x="6063175" y="41649"/>
                      <a:pt x="6130512" y="10898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65" name="Google Shape;4065;p33"/>
              <p:cNvSpPr/>
              <p:nvPr/>
            </p:nvSpPr>
            <p:spPr>
              <a:xfrm rot="-2827716">
                <a:off x="2746442" y="2526408"/>
                <a:ext cx="6236241" cy="396002"/>
              </a:xfrm>
              <a:custGeom>
                <a:avLst/>
                <a:gdLst/>
                <a:ahLst/>
                <a:cxnLst/>
                <a:rect l="l" t="t" r="r" b="b"/>
                <a:pathLst>
                  <a:path w="6239498" h="396209" extrusionOk="0">
                    <a:moveTo>
                      <a:pt x="6238394" y="13152"/>
                    </a:moveTo>
                    <a:lnTo>
                      <a:pt x="6239498" y="24106"/>
                    </a:lnTo>
                    <a:cubicBezTo>
                      <a:pt x="6239498" y="229612"/>
                      <a:pt x="6072902" y="396208"/>
                      <a:pt x="5867396" y="396209"/>
                    </a:cubicBezTo>
                    <a:lnTo>
                      <a:pt x="372102" y="396208"/>
                    </a:lnTo>
                    <a:cubicBezTo>
                      <a:pt x="166596" y="396208"/>
                      <a:pt x="0" y="229612"/>
                      <a:pt x="0" y="24106"/>
                    </a:cubicBezTo>
                    <a:lnTo>
                      <a:pt x="2430" y="0"/>
                    </a:lnTo>
                    <a:lnTo>
                      <a:pt x="8886" y="64036"/>
                    </a:lnTo>
                    <a:cubicBezTo>
                      <a:pt x="43583" y="233597"/>
                      <a:pt x="193610" y="361147"/>
                      <a:pt x="373427" y="361147"/>
                    </a:cubicBezTo>
                    <a:lnTo>
                      <a:pt x="5868722" y="361148"/>
                    </a:lnTo>
                    <a:cubicBezTo>
                      <a:pt x="6048540" y="361147"/>
                      <a:pt x="6198567" y="233597"/>
                      <a:pt x="6233264" y="64037"/>
                    </a:cubicBezTo>
                    <a:lnTo>
                      <a:pt x="6238394"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066" name="Google Shape;4066;p33"/>
            <p:cNvGrpSpPr/>
            <p:nvPr/>
          </p:nvGrpSpPr>
          <p:grpSpPr>
            <a:xfrm>
              <a:off x="3765864" y="1195612"/>
              <a:ext cx="5193601" cy="5520600"/>
              <a:chOff x="3765864" y="1195612"/>
              <a:chExt cx="5193601" cy="5520600"/>
            </a:xfrm>
          </p:grpSpPr>
          <p:sp>
            <p:nvSpPr>
              <p:cNvPr id="4067" name="Google Shape;4067;p33"/>
              <p:cNvSpPr/>
              <p:nvPr/>
            </p:nvSpPr>
            <p:spPr>
              <a:xfrm rot="-2830008">
                <a:off x="2937359" y="3590462"/>
                <a:ext cx="6850611"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68" name="Google Shape;4068;p33"/>
              <p:cNvSpPr/>
              <p:nvPr/>
            </p:nvSpPr>
            <p:spPr>
              <a:xfrm rot="-2827716">
                <a:off x="2814227" y="3648150"/>
                <a:ext cx="6847034" cy="389347"/>
              </a:xfrm>
              <a:custGeom>
                <a:avLst/>
                <a:gdLst/>
                <a:ahLst/>
                <a:cxnLst/>
                <a:rect l="l" t="t" r="r" b="b"/>
                <a:pathLst>
                  <a:path w="6850610" h="389550" extrusionOk="0">
                    <a:moveTo>
                      <a:pt x="6743574" y="107037"/>
                    </a:moveTo>
                    <a:cubicBezTo>
                      <a:pt x="6809707" y="173170"/>
                      <a:pt x="6850610" y="264531"/>
                      <a:pt x="6850610" y="365445"/>
                    </a:cubicBezTo>
                    <a:lnTo>
                      <a:pt x="6848180" y="389550"/>
                    </a:lnTo>
                    <a:lnTo>
                      <a:pt x="6841860" y="326857"/>
                    </a:lnTo>
                    <a:cubicBezTo>
                      <a:pt x="6807784" y="160330"/>
                      <a:pt x="6660442" y="35062"/>
                      <a:pt x="6483840" y="35062"/>
                    </a:cubicBezTo>
                    <a:lnTo>
                      <a:pt x="364120" y="35061"/>
                    </a:lnTo>
                    <a:cubicBezTo>
                      <a:pt x="187518" y="35062"/>
                      <a:pt x="40175" y="160329"/>
                      <a:pt x="6099" y="326857"/>
                    </a:cubicBezTo>
                    <a:lnTo>
                      <a:pt x="1105" y="376401"/>
                    </a:lnTo>
                    <a:lnTo>
                      <a:pt x="0" y="365446"/>
                    </a:lnTo>
                    <a:cubicBezTo>
                      <a:pt x="0" y="163616"/>
                      <a:pt x="163615" y="1"/>
                      <a:pt x="365445" y="0"/>
                    </a:cubicBezTo>
                    <a:lnTo>
                      <a:pt x="6485166" y="1"/>
                    </a:lnTo>
                    <a:cubicBezTo>
                      <a:pt x="6586081" y="1"/>
                      <a:pt x="6677442" y="40905"/>
                      <a:pt x="6743574"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69" name="Google Shape;4069;p33"/>
              <p:cNvSpPr/>
              <p:nvPr/>
            </p:nvSpPr>
            <p:spPr>
              <a:xfrm rot="-2827716">
                <a:off x="3061003" y="3876675"/>
                <a:ext cx="6847033" cy="389348"/>
              </a:xfrm>
              <a:custGeom>
                <a:avLst/>
                <a:gdLst/>
                <a:ahLst/>
                <a:cxnLst/>
                <a:rect l="l" t="t" r="r" b="b"/>
                <a:pathLst>
                  <a:path w="6850609" h="389551" extrusionOk="0">
                    <a:moveTo>
                      <a:pt x="6849505" y="13149"/>
                    </a:moveTo>
                    <a:lnTo>
                      <a:pt x="6850609" y="24105"/>
                    </a:lnTo>
                    <a:cubicBezTo>
                      <a:pt x="6850609" y="225936"/>
                      <a:pt x="6686995" y="389551"/>
                      <a:pt x="6485165" y="389550"/>
                    </a:cubicBezTo>
                    <a:lnTo>
                      <a:pt x="365445" y="389551"/>
                    </a:lnTo>
                    <a:cubicBezTo>
                      <a:pt x="163615" y="389551"/>
                      <a:pt x="0" y="225936"/>
                      <a:pt x="0" y="24106"/>
                    </a:cubicBezTo>
                    <a:lnTo>
                      <a:pt x="2430" y="0"/>
                    </a:lnTo>
                    <a:lnTo>
                      <a:pt x="8750" y="62695"/>
                    </a:lnTo>
                    <a:cubicBezTo>
                      <a:pt x="42826" y="229222"/>
                      <a:pt x="190169" y="354490"/>
                      <a:pt x="366771" y="354490"/>
                    </a:cubicBezTo>
                    <a:lnTo>
                      <a:pt x="6486491" y="354489"/>
                    </a:lnTo>
                    <a:cubicBezTo>
                      <a:pt x="6663092" y="354490"/>
                      <a:pt x="6810434" y="229222"/>
                      <a:pt x="6844510" y="62694"/>
                    </a:cubicBezTo>
                    <a:lnTo>
                      <a:pt x="6849505" y="1314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070" name="Google Shape;4070;p33"/>
            <p:cNvGrpSpPr/>
            <p:nvPr/>
          </p:nvGrpSpPr>
          <p:grpSpPr>
            <a:xfrm>
              <a:off x="5031721" y="1309109"/>
              <a:ext cx="4394938" cy="4655100"/>
              <a:chOff x="5031721" y="1309109"/>
              <a:chExt cx="4394938" cy="4655100"/>
            </a:xfrm>
          </p:grpSpPr>
          <p:sp>
            <p:nvSpPr>
              <p:cNvPr id="4071" name="Google Shape;4071;p33"/>
              <p:cNvSpPr/>
              <p:nvPr/>
            </p:nvSpPr>
            <p:spPr>
              <a:xfrm rot="-2830055">
                <a:off x="4392113" y="3271209"/>
                <a:ext cx="5670316"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72" name="Google Shape;4072;p33"/>
              <p:cNvSpPr/>
              <p:nvPr/>
            </p:nvSpPr>
            <p:spPr>
              <a:xfrm rot="-2827716">
                <a:off x="4288978" y="3321658"/>
                <a:ext cx="5662529" cy="442790"/>
              </a:xfrm>
              <a:custGeom>
                <a:avLst/>
                <a:gdLst/>
                <a:ahLst/>
                <a:cxnLst/>
                <a:rect l="l" t="t" r="r" b="b"/>
                <a:pathLst>
                  <a:path w="5665486" h="443021" extrusionOk="0">
                    <a:moveTo>
                      <a:pt x="5563222" y="107036"/>
                    </a:moveTo>
                    <a:cubicBezTo>
                      <a:pt x="5612821" y="156635"/>
                      <a:pt x="5648229" y="220426"/>
                      <a:pt x="5662834" y="291795"/>
                    </a:cubicBezTo>
                    <a:lnTo>
                      <a:pt x="5665486" y="318110"/>
                    </a:lnTo>
                    <a:lnTo>
                      <a:pt x="5645411" y="253438"/>
                    </a:lnTo>
                    <a:cubicBezTo>
                      <a:pt x="5589934" y="122275"/>
                      <a:pt x="5460057" y="30240"/>
                      <a:pt x="5308685" y="30241"/>
                    </a:cubicBezTo>
                    <a:lnTo>
                      <a:pt x="369317" y="30242"/>
                    </a:lnTo>
                    <a:cubicBezTo>
                      <a:pt x="167487" y="30242"/>
                      <a:pt x="3872" y="193856"/>
                      <a:pt x="3872" y="395686"/>
                    </a:cubicBezTo>
                    <a:lnTo>
                      <a:pt x="8643" y="443021"/>
                    </a:lnTo>
                    <a:lnTo>
                      <a:pt x="7425" y="439096"/>
                    </a:lnTo>
                    <a:cubicBezTo>
                      <a:pt x="2557" y="415306"/>
                      <a:pt x="0" y="390674"/>
                      <a:pt x="0" y="365445"/>
                    </a:cubicBezTo>
                    <a:cubicBezTo>
                      <a:pt x="0" y="163615"/>
                      <a:pt x="163615" y="0"/>
                      <a:pt x="365446" y="0"/>
                    </a:cubicBezTo>
                    <a:lnTo>
                      <a:pt x="5304813" y="0"/>
                    </a:lnTo>
                    <a:cubicBezTo>
                      <a:pt x="5405728" y="0"/>
                      <a:pt x="5497090" y="40904"/>
                      <a:pt x="556322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73" name="Google Shape;4073;p33"/>
              <p:cNvSpPr/>
              <p:nvPr/>
            </p:nvSpPr>
            <p:spPr>
              <a:xfrm rot="-2827716">
                <a:off x="4506872" y="3510328"/>
                <a:ext cx="5662530" cy="442790"/>
              </a:xfrm>
              <a:custGeom>
                <a:avLst/>
                <a:gdLst/>
                <a:ahLst/>
                <a:cxnLst/>
                <a:rect l="l" t="t" r="r" b="b"/>
                <a:pathLst>
                  <a:path w="5665487" h="443021" extrusionOk="0">
                    <a:moveTo>
                      <a:pt x="5656843" y="0"/>
                    </a:moveTo>
                    <a:lnTo>
                      <a:pt x="5658062" y="3926"/>
                    </a:lnTo>
                    <a:cubicBezTo>
                      <a:pt x="5662930" y="27716"/>
                      <a:pt x="5665487" y="52348"/>
                      <a:pt x="5665487" y="77576"/>
                    </a:cubicBezTo>
                    <a:cubicBezTo>
                      <a:pt x="5665487" y="279406"/>
                      <a:pt x="5501871" y="443021"/>
                      <a:pt x="5300042" y="443020"/>
                    </a:cubicBezTo>
                    <a:lnTo>
                      <a:pt x="360674" y="443021"/>
                    </a:lnTo>
                    <a:cubicBezTo>
                      <a:pt x="184073" y="443021"/>
                      <a:pt x="36730" y="317754"/>
                      <a:pt x="2653" y="151227"/>
                    </a:cubicBezTo>
                    <a:lnTo>
                      <a:pt x="0" y="124911"/>
                    </a:lnTo>
                    <a:lnTo>
                      <a:pt x="20076" y="189583"/>
                    </a:lnTo>
                    <a:cubicBezTo>
                      <a:pt x="75554" y="320747"/>
                      <a:pt x="205430" y="412780"/>
                      <a:pt x="356803" y="412780"/>
                    </a:cubicBezTo>
                    <a:lnTo>
                      <a:pt x="5296170" y="412779"/>
                    </a:lnTo>
                    <a:cubicBezTo>
                      <a:pt x="5498000" y="412780"/>
                      <a:pt x="5661616" y="249165"/>
                      <a:pt x="5661615" y="47335"/>
                    </a:cubicBezTo>
                    <a:lnTo>
                      <a:pt x="5656843" y="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074" name="Google Shape;4074;p33"/>
            <p:cNvGrpSpPr/>
            <p:nvPr/>
          </p:nvGrpSpPr>
          <p:grpSpPr>
            <a:xfrm>
              <a:off x="905180" y="112533"/>
              <a:ext cx="4401720" cy="4660800"/>
              <a:chOff x="905180" y="112533"/>
              <a:chExt cx="4401720" cy="4660800"/>
            </a:xfrm>
          </p:grpSpPr>
          <p:sp>
            <p:nvSpPr>
              <p:cNvPr id="4075" name="Google Shape;4075;p33"/>
              <p:cNvSpPr/>
              <p:nvPr/>
            </p:nvSpPr>
            <p:spPr>
              <a:xfrm rot="-2829934">
                <a:off x="271998" y="2070056"/>
                <a:ext cx="5664365" cy="745754"/>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76" name="Google Shape;4076;p33"/>
              <p:cNvSpPr/>
              <p:nvPr/>
            </p:nvSpPr>
            <p:spPr>
              <a:xfrm rot="-2827716">
                <a:off x="404987" y="2361893"/>
                <a:ext cx="5661343" cy="396733"/>
              </a:xfrm>
              <a:custGeom>
                <a:avLst/>
                <a:gdLst/>
                <a:ahLst/>
                <a:cxnLst/>
                <a:rect l="l" t="t" r="r" b="b"/>
                <a:pathLst>
                  <a:path w="5664300" h="396940" extrusionOk="0">
                    <a:moveTo>
                      <a:pt x="5663198" y="13201"/>
                    </a:moveTo>
                    <a:lnTo>
                      <a:pt x="5664300" y="24132"/>
                    </a:lnTo>
                    <a:cubicBezTo>
                      <a:pt x="5664300" y="230029"/>
                      <a:pt x="5497388" y="396940"/>
                      <a:pt x="5291491" y="396940"/>
                    </a:cubicBezTo>
                    <a:lnTo>
                      <a:pt x="372808" y="396940"/>
                    </a:lnTo>
                    <a:cubicBezTo>
                      <a:pt x="166912" y="396940"/>
                      <a:pt x="1" y="230028"/>
                      <a:pt x="0" y="24132"/>
                    </a:cubicBezTo>
                    <a:lnTo>
                      <a:pt x="2433" y="0"/>
                    </a:lnTo>
                    <a:lnTo>
                      <a:pt x="8905" y="64205"/>
                    </a:lnTo>
                    <a:cubicBezTo>
                      <a:pt x="43668" y="234087"/>
                      <a:pt x="193980" y="361878"/>
                      <a:pt x="374138" y="361879"/>
                    </a:cubicBezTo>
                    <a:lnTo>
                      <a:pt x="5292822" y="361879"/>
                    </a:lnTo>
                    <a:cubicBezTo>
                      <a:pt x="5472981" y="361879"/>
                      <a:pt x="5623293" y="234087"/>
                      <a:pt x="5658056" y="64205"/>
                    </a:cubicBezTo>
                    <a:lnTo>
                      <a:pt x="5663198" y="13201"/>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077" name="Google Shape;4077;p33"/>
            <p:cNvGrpSpPr/>
            <p:nvPr/>
          </p:nvGrpSpPr>
          <p:grpSpPr>
            <a:xfrm>
              <a:off x="4789281" y="622548"/>
              <a:ext cx="4320760" cy="4575000"/>
              <a:chOff x="4789281" y="622548"/>
              <a:chExt cx="4320760" cy="4575000"/>
            </a:xfrm>
          </p:grpSpPr>
          <p:sp>
            <p:nvSpPr>
              <p:cNvPr id="4078" name="Google Shape;4078;p33"/>
              <p:cNvSpPr/>
              <p:nvPr/>
            </p:nvSpPr>
            <p:spPr>
              <a:xfrm rot="-2829984">
                <a:off x="4167184" y="2544598"/>
                <a:ext cx="5561198"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79" name="Google Shape;4079;p33"/>
              <p:cNvSpPr/>
              <p:nvPr/>
            </p:nvSpPr>
            <p:spPr>
              <a:xfrm rot="-2827716">
                <a:off x="4043638" y="2601761"/>
                <a:ext cx="5558206" cy="389373"/>
              </a:xfrm>
              <a:custGeom>
                <a:avLst/>
                <a:gdLst/>
                <a:ahLst/>
                <a:cxnLst/>
                <a:rect l="l" t="t" r="r" b="b"/>
                <a:pathLst>
                  <a:path w="5561109" h="389576" extrusionOk="0">
                    <a:moveTo>
                      <a:pt x="5454073" y="107036"/>
                    </a:moveTo>
                    <a:cubicBezTo>
                      <a:pt x="5520206" y="173169"/>
                      <a:pt x="5561109" y="264530"/>
                      <a:pt x="5561109" y="365446"/>
                    </a:cubicBezTo>
                    <a:lnTo>
                      <a:pt x="5558677" y="389576"/>
                    </a:lnTo>
                    <a:lnTo>
                      <a:pt x="5552354" y="326857"/>
                    </a:lnTo>
                    <a:cubicBezTo>
                      <a:pt x="5518278" y="160330"/>
                      <a:pt x="5370936" y="35062"/>
                      <a:pt x="5194334" y="35062"/>
                    </a:cubicBezTo>
                    <a:lnTo>
                      <a:pt x="364115" y="35063"/>
                    </a:lnTo>
                    <a:cubicBezTo>
                      <a:pt x="187514" y="35062"/>
                      <a:pt x="40171" y="160330"/>
                      <a:pt x="6095" y="326857"/>
                    </a:cubicBezTo>
                    <a:lnTo>
                      <a:pt x="1103" y="376376"/>
                    </a:lnTo>
                    <a:lnTo>
                      <a:pt x="1" y="365445"/>
                    </a:lnTo>
                    <a:cubicBezTo>
                      <a:pt x="0" y="163616"/>
                      <a:pt x="163616" y="1"/>
                      <a:pt x="365446" y="1"/>
                    </a:cubicBezTo>
                    <a:lnTo>
                      <a:pt x="5195665" y="0"/>
                    </a:lnTo>
                    <a:cubicBezTo>
                      <a:pt x="5296580" y="0"/>
                      <a:pt x="5387941" y="40904"/>
                      <a:pt x="5454073"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80" name="Google Shape;4080;p33"/>
              <p:cNvSpPr/>
              <p:nvPr/>
            </p:nvSpPr>
            <p:spPr>
              <a:xfrm rot="-2827716">
                <a:off x="4297479" y="2830271"/>
                <a:ext cx="5558206" cy="389373"/>
              </a:xfrm>
              <a:custGeom>
                <a:avLst/>
                <a:gdLst/>
                <a:ahLst/>
                <a:cxnLst/>
                <a:rect l="l" t="t" r="r" b="b"/>
                <a:pathLst>
                  <a:path w="5561109" h="389576" extrusionOk="0">
                    <a:moveTo>
                      <a:pt x="5560007" y="13200"/>
                    </a:moveTo>
                    <a:lnTo>
                      <a:pt x="5561109" y="24131"/>
                    </a:lnTo>
                    <a:cubicBezTo>
                      <a:pt x="5561109" y="225961"/>
                      <a:pt x="5397494" y="389576"/>
                      <a:pt x="5195663" y="389576"/>
                    </a:cubicBezTo>
                    <a:lnTo>
                      <a:pt x="365445" y="389576"/>
                    </a:lnTo>
                    <a:cubicBezTo>
                      <a:pt x="163615" y="389576"/>
                      <a:pt x="0" y="225961"/>
                      <a:pt x="0" y="24131"/>
                    </a:cubicBezTo>
                    <a:lnTo>
                      <a:pt x="2433" y="0"/>
                    </a:lnTo>
                    <a:lnTo>
                      <a:pt x="8755" y="62720"/>
                    </a:lnTo>
                    <a:cubicBezTo>
                      <a:pt x="42832" y="229247"/>
                      <a:pt x="190174" y="354515"/>
                      <a:pt x="366776" y="354515"/>
                    </a:cubicBezTo>
                    <a:lnTo>
                      <a:pt x="5196994" y="354515"/>
                    </a:lnTo>
                    <a:cubicBezTo>
                      <a:pt x="5373596" y="354515"/>
                      <a:pt x="5520939" y="229247"/>
                      <a:pt x="5555015" y="62719"/>
                    </a:cubicBezTo>
                    <a:lnTo>
                      <a:pt x="5560007"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081" name="Google Shape;4081;p33"/>
            <p:cNvGrpSpPr/>
            <p:nvPr/>
          </p:nvGrpSpPr>
          <p:grpSpPr>
            <a:xfrm>
              <a:off x="6808533" y="1745708"/>
              <a:ext cx="4401400" cy="4662000"/>
              <a:chOff x="6808533" y="1745708"/>
              <a:chExt cx="4401400" cy="4662000"/>
            </a:xfrm>
          </p:grpSpPr>
          <p:sp>
            <p:nvSpPr>
              <p:cNvPr id="4082" name="Google Shape;4082;p33"/>
              <p:cNvSpPr/>
              <p:nvPr/>
            </p:nvSpPr>
            <p:spPr>
              <a:xfrm rot="-2829965">
                <a:off x="6167451" y="3711259"/>
                <a:ext cx="5679863"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83" name="Google Shape;4083;p33"/>
              <p:cNvSpPr/>
              <p:nvPr/>
            </p:nvSpPr>
            <p:spPr>
              <a:xfrm rot="-2827716">
                <a:off x="6043945" y="3768489"/>
                <a:ext cx="5676734" cy="389373"/>
              </a:xfrm>
              <a:custGeom>
                <a:avLst/>
                <a:gdLst/>
                <a:ahLst/>
                <a:cxnLst/>
                <a:rect l="l" t="t" r="r" b="b"/>
                <a:pathLst>
                  <a:path w="5679699" h="389576" extrusionOk="0">
                    <a:moveTo>
                      <a:pt x="5572662" y="107036"/>
                    </a:moveTo>
                    <a:cubicBezTo>
                      <a:pt x="5638795" y="173169"/>
                      <a:pt x="5679699" y="264530"/>
                      <a:pt x="5679699" y="365445"/>
                    </a:cubicBezTo>
                    <a:lnTo>
                      <a:pt x="5677266" y="389576"/>
                    </a:lnTo>
                    <a:lnTo>
                      <a:pt x="5670943" y="326856"/>
                    </a:lnTo>
                    <a:cubicBezTo>
                      <a:pt x="5636867" y="160329"/>
                      <a:pt x="5489524" y="35062"/>
                      <a:pt x="5312922" y="35062"/>
                    </a:cubicBezTo>
                    <a:lnTo>
                      <a:pt x="364115" y="35062"/>
                    </a:lnTo>
                    <a:cubicBezTo>
                      <a:pt x="187513" y="35062"/>
                      <a:pt x="40170" y="160329"/>
                      <a:pt x="6094" y="326857"/>
                    </a:cubicBezTo>
                    <a:lnTo>
                      <a:pt x="1102" y="376376"/>
                    </a:lnTo>
                    <a:lnTo>
                      <a:pt x="0" y="365445"/>
                    </a:lnTo>
                    <a:cubicBezTo>
                      <a:pt x="0" y="163615"/>
                      <a:pt x="163616" y="1"/>
                      <a:pt x="365446" y="1"/>
                    </a:cubicBezTo>
                    <a:lnTo>
                      <a:pt x="5314253" y="0"/>
                    </a:lnTo>
                    <a:cubicBezTo>
                      <a:pt x="5415168" y="0"/>
                      <a:pt x="5506530" y="40904"/>
                      <a:pt x="5572662"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84" name="Google Shape;4084;p33"/>
              <p:cNvSpPr/>
              <p:nvPr/>
            </p:nvSpPr>
            <p:spPr>
              <a:xfrm rot="-2827716">
                <a:off x="6297786" y="3996999"/>
                <a:ext cx="5676733" cy="389373"/>
              </a:xfrm>
              <a:custGeom>
                <a:avLst/>
                <a:gdLst/>
                <a:ahLst/>
                <a:cxnLst/>
                <a:rect l="l" t="t" r="r" b="b"/>
                <a:pathLst>
                  <a:path w="5679698" h="389576" extrusionOk="0">
                    <a:moveTo>
                      <a:pt x="5678596" y="13200"/>
                    </a:moveTo>
                    <a:lnTo>
                      <a:pt x="5679698" y="24131"/>
                    </a:lnTo>
                    <a:cubicBezTo>
                      <a:pt x="5679698" y="225961"/>
                      <a:pt x="5516083" y="389575"/>
                      <a:pt x="5314252" y="389575"/>
                    </a:cubicBezTo>
                    <a:lnTo>
                      <a:pt x="365445" y="389576"/>
                    </a:lnTo>
                    <a:cubicBezTo>
                      <a:pt x="163615" y="389576"/>
                      <a:pt x="0" y="225961"/>
                      <a:pt x="0" y="24131"/>
                    </a:cubicBezTo>
                    <a:lnTo>
                      <a:pt x="2432" y="0"/>
                    </a:lnTo>
                    <a:lnTo>
                      <a:pt x="8755" y="62720"/>
                    </a:lnTo>
                    <a:cubicBezTo>
                      <a:pt x="42832" y="229247"/>
                      <a:pt x="190174" y="354514"/>
                      <a:pt x="366775" y="354515"/>
                    </a:cubicBezTo>
                    <a:lnTo>
                      <a:pt x="5315583" y="354514"/>
                    </a:lnTo>
                    <a:cubicBezTo>
                      <a:pt x="5492185" y="354514"/>
                      <a:pt x="5639528" y="229246"/>
                      <a:pt x="5673604" y="62719"/>
                    </a:cubicBezTo>
                    <a:lnTo>
                      <a:pt x="5678596" y="1320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085" name="Google Shape;4085;p33"/>
            <p:cNvGrpSpPr/>
            <p:nvPr/>
          </p:nvGrpSpPr>
          <p:grpSpPr>
            <a:xfrm>
              <a:off x="5824532" y="1155331"/>
              <a:ext cx="4354159" cy="4603200"/>
              <a:chOff x="5824532" y="1155331"/>
              <a:chExt cx="4354159" cy="4603200"/>
            </a:xfrm>
          </p:grpSpPr>
          <p:sp>
            <p:nvSpPr>
              <p:cNvPr id="4086" name="Google Shape;4086;p33"/>
              <p:cNvSpPr/>
              <p:nvPr/>
            </p:nvSpPr>
            <p:spPr>
              <a:xfrm rot="-2830004">
                <a:off x="5196271" y="3091482"/>
                <a:ext cx="5599622" cy="730899"/>
              </a:xfrm>
              <a:prstGeom prst="roundRect">
                <a:avLst>
                  <a:gd name="adj" fmla="val 50000"/>
                </a:avLst>
              </a:prstGeom>
              <a:solidFill>
                <a:schemeClr val="accent5"/>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87" name="Google Shape;4087;p33"/>
              <p:cNvSpPr/>
              <p:nvPr/>
            </p:nvSpPr>
            <p:spPr>
              <a:xfrm rot="-2827716">
                <a:off x="5072700" y="3148580"/>
                <a:ext cx="5596872" cy="389350"/>
              </a:xfrm>
              <a:custGeom>
                <a:avLst/>
                <a:gdLst/>
                <a:ahLst/>
                <a:cxnLst/>
                <a:rect l="l" t="t" r="r" b="b"/>
                <a:pathLst>
                  <a:path w="5599795" h="389553" extrusionOk="0">
                    <a:moveTo>
                      <a:pt x="5492759" y="107036"/>
                    </a:moveTo>
                    <a:cubicBezTo>
                      <a:pt x="5558891" y="173169"/>
                      <a:pt x="5599795" y="264530"/>
                      <a:pt x="5599795" y="365445"/>
                    </a:cubicBezTo>
                    <a:lnTo>
                      <a:pt x="5597364" y="389553"/>
                    </a:lnTo>
                    <a:lnTo>
                      <a:pt x="5591045" y="326860"/>
                    </a:lnTo>
                    <a:cubicBezTo>
                      <a:pt x="5556968" y="160333"/>
                      <a:pt x="5409625" y="35065"/>
                      <a:pt x="5233024" y="35065"/>
                    </a:cubicBezTo>
                    <a:lnTo>
                      <a:pt x="364119" y="35066"/>
                    </a:lnTo>
                    <a:cubicBezTo>
                      <a:pt x="187518" y="35065"/>
                      <a:pt x="40175" y="160333"/>
                      <a:pt x="6099" y="326860"/>
                    </a:cubicBezTo>
                    <a:lnTo>
                      <a:pt x="1105" y="376401"/>
                    </a:lnTo>
                    <a:lnTo>
                      <a:pt x="0" y="365445"/>
                    </a:lnTo>
                    <a:cubicBezTo>
                      <a:pt x="0" y="163615"/>
                      <a:pt x="163615" y="0"/>
                      <a:pt x="365444" y="1"/>
                    </a:cubicBezTo>
                    <a:lnTo>
                      <a:pt x="5234350" y="0"/>
                    </a:lnTo>
                    <a:cubicBezTo>
                      <a:pt x="5335265" y="0"/>
                      <a:pt x="5426626" y="40904"/>
                      <a:pt x="5492759"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88" name="Google Shape;4088;p33"/>
              <p:cNvSpPr/>
              <p:nvPr/>
            </p:nvSpPr>
            <p:spPr>
              <a:xfrm rot="-2827716">
                <a:off x="5333650" y="3377103"/>
                <a:ext cx="5596872" cy="389351"/>
              </a:xfrm>
              <a:custGeom>
                <a:avLst/>
                <a:gdLst/>
                <a:ahLst/>
                <a:cxnLst/>
                <a:rect l="l" t="t" r="r" b="b"/>
                <a:pathLst>
                  <a:path w="5599795" h="389554" extrusionOk="0">
                    <a:moveTo>
                      <a:pt x="5598690" y="13152"/>
                    </a:moveTo>
                    <a:lnTo>
                      <a:pt x="5599795" y="24109"/>
                    </a:lnTo>
                    <a:cubicBezTo>
                      <a:pt x="5599795" y="225939"/>
                      <a:pt x="5436180" y="389554"/>
                      <a:pt x="5234350" y="389554"/>
                    </a:cubicBezTo>
                    <a:lnTo>
                      <a:pt x="365445" y="389554"/>
                    </a:lnTo>
                    <a:cubicBezTo>
                      <a:pt x="163614" y="389554"/>
                      <a:pt x="0" y="225939"/>
                      <a:pt x="0" y="24109"/>
                    </a:cubicBezTo>
                    <a:lnTo>
                      <a:pt x="2431" y="0"/>
                    </a:lnTo>
                    <a:lnTo>
                      <a:pt x="8750" y="62694"/>
                    </a:lnTo>
                    <a:cubicBezTo>
                      <a:pt x="42827" y="229221"/>
                      <a:pt x="190169" y="354489"/>
                      <a:pt x="366771" y="354489"/>
                    </a:cubicBezTo>
                    <a:lnTo>
                      <a:pt x="5235676" y="354489"/>
                    </a:lnTo>
                    <a:cubicBezTo>
                      <a:pt x="5412277" y="354489"/>
                      <a:pt x="5559620" y="229221"/>
                      <a:pt x="5593696" y="62694"/>
                    </a:cubicBezTo>
                    <a:lnTo>
                      <a:pt x="5598690"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089" name="Google Shape;4089;p33"/>
            <p:cNvGrpSpPr/>
            <p:nvPr/>
          </p:nvGrpSpPr>
          <p:grpSpPr>
            <a:xfrm>
              <a:off x="2134683" y="1406427"/>
              <a:ext cx="4494099" cy="4755300"/>
              <a:chOff x="2134683" y="1406427"/>
              <a:chExt cx="4494099" cy="4755300"/>
            </a:xfrm>
          </p:grpSpPr>
          <p:sp>
            <p:nvSpPr>
              <p:cNvPr id="4090" name="Google Shape;4090;p33"/>
              <p:cNvSpPr/>
              <p:nvPr/>
            </p:nvSpPr>
            <p:spPr>
              <a:xfrm rot="-2829977">
                <a:off x="1469270" y="3422451"/>
                <a:ext cx="5814027" cy="723252"/>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1" name="Google Shape;4091;p33"/>
              <p:cNvSpPr/>
              <p:nvPr/>
            </p:nvSpPr>
            <p:spPr>
              <a:xfrm rot="-2827716">
                <a:off x="1347244" y="3479082"/>
                <a:ext cx="5810844" cy="385501"/>
              </a:xfrm>
              <a:custGeom>
                <a:avLst/>
                <a:gdLst/>
                <a:ahLst/>
                <a:cxnLst/>
                <a:rect l="l" t="t" r="r" b="b"/>
                <a:pathLst>
                  <a:path w="5813879" h="385702" extrusionOk="0">
                    <a:moveTo>
                      <a:pt x="5707969" y="105910"/>
                    </a:moveTo>
                    <a:cubicBezTo>
                      <a:pt x="5773405" y="171347"/>
                      <a:pt x="5813879" y="261747"/>
                      <a:pt x="5813879" y="361600"/>
                    </a:cubicBezTo>
                    <a:lnTo>
                      <a:pt x="5813877" y="361600"/>
                    </a:lnTo>
                    <a:lnTo>
                      <a:pt x="5811448" y="385702"/>
                    </a:lnTo>
                    <a:lnTo>
                      <a:pt x="5805207" y="323791"/>
                    </a:lnTo>
                    <a:cubicBezTo>
                      <a:pt x="5771489" y="159015"/>
                      <a:pt x="5625695" y="35065"/>
                      <a:pt x="5450953" y="35065"/>
                    </a:cubicBezTo>
                    <a:lnTo>
                      <a:pt x="360274" y="35066"/>
                    </a:lnTo>
                    <a:cubicBezTo>
                      <a:pt x="185532" y="35065"/>
                      <a:pt x="39739" y="159016"/>
                      <a:pt x="6021" y="323791"/>
                    </a:cubicBezTo>
                    <a:lnTo>
                      <a:pt x="1105" y="372556"/>
                    </a:lnTo>
                    <a:lnTo>
                      <a:pt x="0" y="361600"/>
                    </a:lnTo>
                    <a:lnTo>
                      <a:pt x="7347" y="288725"/>
                    </a:lnTo>
                    <a:cubicBezTo>
                      <a:pt x="41065" y="123951"/>
                      <a:pt x="186858" y="0"/>
                      <a:pt x="361600" y="0"/>
                    </a:cubicBezTo>
                    <a:lnTo>
                      <a:pt x="5452279" y="0"/>
                    </a:lnTo>
                    <a:cubicBezTo>
                      <a:pt x="5552132" y="0"/>
                      <a:pt x="5642532" y="40474"/>
                      <a:pt x="5707969" y="10591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2" name="Google Shape;4092;p33"/>
              <p:cNvSpPr/>
              <p:nvPr/>
            </p:nvSpPr>
            <p:spPr>
              <a:xfrm rot="-2827716">
                <a:off x="1605376" y="3704992"/>
                <a:ext cx="5810844" cy="385508"/>
              </a:xfrm>
              <a:custGeom>
                <a:avLst/>
                <a:gdLst/>
                <a:ahLst/>
                <a:cxnLst/>
                <a:rect l="l" t="t" r="r" b="b"/>
                <a:pathLst>
                  <a:path w="5813879" h="385709" extrusionOk="0">
                    <a:moveTo>
                      <a:pt x="5812774" y="13146"/>
                    </a:moveTo>
                    <a:lnTo>
                      <a:pt x="5813879" y="24109"/>
                    </a:lnTo>
                    <a:lnTo>
                      <a:pt x="5813878" y="24109"/>
                    </a:lnTo>
                    <a:cubicBezTo>
                      <a:pt x="5813877" y="223815"/>
                      <a:pt x="5651984" y="385709"/>
                      <a:pt x="5452278" y="385709"/>
                    </a:cubicBezTo>
                    <a:lnTo>
                      <a:pt x="361601" y="385708"/>
                    </a:lnTo>
                    <a:cubicBezTo>
                      <a:pt x="186857" y="385708"/>
                      <a:pt x="41065" y="261758"/>
                      <a:pt x="7347" y="96983"/>
                    </a:cubicBezTo>
                    <a:lnTo>
                      <a:pt x="0" y="24109"/>
                    </a:lnTo>
                    <a:lnTo>
                      <a:pt x="2431" y="0"/>
                    </a:lnTo>
                    <a:lnTo>
                      <a:pt x="8673" y="61918"/>
                    </a:lnTo>
                    <a:cubicBezTo>
                      <a:pt x="42391" y="226693"/>
                      <a:pt x="188183" y="350643"/>
                      <a:pt x="362926" y="350643"/>
                    </a:cubicBezTo>
                    <a:lnTo>
                      <a:pt x="5453604" y="350644"/>
                    </a:lnTo>
                    <a:cubicBezTo>
                      <a:pt x="5628346" y="350644"/>
                      <a:pt x="5774139" y="226694"/>
                      <a:pt x="5807857" y="61919"/>
                    </a:cubicBezTo>
                    <a:lnTo>
                      <a:pt x="5812774" y="1314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093" name="Google Shape;4093;p33"/>
            <p:cNvGrpSpPr/>
            <p:nvPr/>
          </p:nvGrpSpPr>
          <p:grpSpPr>
            <a:xfrm>
              <a:off x="6182744" y="2351413"/>
              <a:ext cx="4257816" cy="4499400"/>
              <a:chOff x="6182744" y="2351413"/>
              <a:chExt cx="4257816" cy="4499400"/>
            </a:xfrm>
          </p:grpSpPr>
          <p:sp>
            <p:nvSpPr>
              <p:cNvPr id="4094" name="Google Shape;4094;p33"/>
              <p:cNvSpPr/>
              <p:nvPr/>
            </p:nvSpPr>
            <p:spPr>
              <a:xfrm rot="-2830035">
                <a:off x="5577129" y="4235663"/>
                <a:ext cx="5458031"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5" name="Google Shape;4095;p33"/>
              <p:cNvSpPr/>
              <p:nvPr/>
            </p:nvSpPr>
            <p:spPr>
              <a:xfrm rot="-2827716">
                <a:off x="5453545" y="4292751"/>
                <a:ext cx="5455263" cy="389351"/>
              </a:xfrm>
              <a:custGeom>
                <a:avLst/>
                <a:gdLst/>
                <a:ahLst/>
                <a:cxnLst/>
                <a:rect l="l" t="t" r="r" b="b"/>
                <a:pathLst>
                  <a:path w="5458112" h="389554" extrusionOk="0">
                    <a:moveTo>
                      <a:pt x="5351075" y="107037"/>
                    </a:moveTo>
                    <a:cubicBezTo>
                      <a:pt x="5417207" y="173169"/>
                      <a:pt x="5458112" y="264530"/>
                      <a:pt x="5458112" y="365445"/>
                    </a:cubicBezTo>
                    <a:lnTo>
                      <a:pt x="5455681" y="389554"/>
                    </a:lnTo>
                    <a:lnTo>
                      <a:pt x="5449360" y="326860"/>
                    </a:lnTo>
                    <a:cubicBezTo>
                      <a:pt x="5415284" y="160333"/>
                      <a:pt x="5267942" y="35065"/>
                      <a:pt x="5091341" y="35066"/>
                    </a:cubicBezTo>
                    <a:lnTo>
                      <a:pt x="364118" y="35065"/>
                    </a:lnTo>
                    <a:cubicBezTo>
                      <a:pt x="187517" y="35066"/>
                      <a:pt x="40174" y="160334"/>
                      <a:pt x="6098" y="326861"/>
                    </a:cubicBezTo>
                    <a:lnTo>
                      <a:pt x="1104" y="376403"/>
                    </a:lnTo>
                    <a:lnTo>
                      <a:pt x="0" y="365446"/>
                    </a:lnTo>
                    <a:cubicBezTo>
                      <a:pt x="-1" y="163616"/>
                      <a:pt x="163615" y="1"/>
                      <a:pt x="365444" y="0"/>
                    </a:cubicBezTo>
                    <a:lnTo>
                      <a:pt x="5092667" y="1"/>
                    </a:lnTo>
                    <a:cubicBezTo>
                      <a:pt x="5193582" y="1"/>
                      <a:pt x="5284943" y="40904"/>
                      <a:pt x="5351075"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6" name="Google Shape;4096;p33"/>
              <p:cNvSpPr/>
              <p:nvPr/>
            </p:nvSpPr>
            <p:spPr>
              <a:xfrm rot="-2827716">
                <a:off x="5714497" y="4521277"/>
                <a:ext cx="5455263" cy="389350"/>
              </a:xfrm>
              <a:custGeom>
                <a:avLst/>
                <a:gdLst/>
                <a:ahLst/>
                <a:cxnLst/>
                <a:rect l="l" t="t" r="r" b="b"/>
                <a:pathLst>
                  <a:path w="5458112" h="389553" extrusionOk="0">
                    <a:moveTo>
                      <a:pt x="5457007" y="13151"/>
                    </a:moveTo>
                    <a:lnTo>
                      <a:pt x="5458112" y="24107"/>
                    </a:lnTo>
                    <a:cubicBezTo>
                      <a:pt x="5458112" y="225937"/>
                      <a:pt x="5294496" y="389553"/>
                      <a:pt x="5092667" y="389553"/>
                    </a:cubicBezTo>
                    <a:lnTo>
                      <a:pt x="365445" y="389553"/>
                    </a:lnTo>
                    <a:cubicBezTo>
                      <a:pt x="163615" y="389553"/>
                      <a:pt x="0" y="225938"/>
                      <a:pt x="0" y="24108"/>
                    </a:cubicBezTo>
                    <a:lnTo>
                      <a:pt x="2430" y="0"/>
                    </a:lnTo>
                    <a:lnTo>
                      <a:pt x="8750" y="62693"/>
                    </a:lnTo>
                    <a:cubicBezTo>
                      <a:pt x="42827" y="229220"/>
                      <a:pt x="190169" y="354488"/>
                      <a:pt x="366771" y="354488"/>
                    </a:cubicBezTo>
                    <a:lnTo>
                      <a:pt x="5093993" y="354487"/>
                    </a:lnTo>
                    <a:cubicBezTo>
                      <a:pt x="5270594" y="354488"/>
                      <a:pt x="5417937" y="229219"/>
                      <a:pt x="5452013" y="62692"/>
                    </a:cubicBezTo>
                    <a:lnTo>
                      <a:pt x="5457007" y="13151"/>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097" name="Google Shape;4097;p33"/>
            <p:cNvGrpSpPr/>
            <p:nvPr/>
          </p:nvGrpSpPr>
          <p:grpSpPr>
            <a:xfrm>
              <a:off x="2617490" y="2742232"/>
              <a:ext cx="3927230" cy="4143000"/>
              <a:chOff x="2617490" y="2742232"/>
              <a:chExt cx="3927230" cy="4143000"/>
            </a:xfrm>
          </p:grpSpPr>
          <p:sp>
            <p:nvSpPr>
              <p:cNvPr id="4098" name="Google Shape;4098;p33"/>
              <p:cNvSpPr/>
              <p:nvPr/>
            </p:nvSpPr>
            <p:spPr>
              <a:xfrm rot="-2829980">
                <a:off x="2089685" y="4448282"/>
                <a:ext cx="4972110"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9" name="Google Shape;4099;p33"/>
              <p:cNvSpPr/>
              <p:nvPr/>
            </p:nvSpPr>
            <p:spPr>
              <a:xfrm rot="-2827716">
                <a:off x="1965948" y="4505227"/>
                <a:ext cx="4969364" cy="389350"/>
              </a:xfrm>
              <a:custGeom>
                <a:avLst/>
                <a:gdLst/>
                <a:ahLst/>
                <a:cxnLst/>
                <a:rect l="l" t="t" r="r" b="b"/>
                <a:pathLst>
                  <a:path w="4971959" h="389553" extrusionOk="0">
                    <a:moveTo>
                      <a:pt x="4864923" y="107036"/>
                    </a:moveTo>
                    <a:cubicBezTo>
                      <a:pt x="4931056" y="173169"/>
                      <a:pt x="4971959" y="264530"/>
                      <a:pt x="4971959" y="365445"/>
                    </a:cubicBezTo>
                    <a:lnTo>
                      <a:pt x="4969529" y="389553"/>
                    </a:lnTo>
                    <a:lnTo>
                      <a:pt x="4963209" y="326860"/>
                    </a:lnTo>
                    <a:cubicBezTo>
                      <a:pt x="4929133" y="160333"/>
                      <a:pt x="4781790" y="35065"/>
                      <a:pt x="4605189" y="35065"/>
                    </a:cubicBezTo>
                    <a:lnTo>
                      <a:pt x="364119" y="35065"/>
                    </a:lnTo>
                    <a:cubicBezTo>
                      <a:pt x="187518" y="35065"/>
                      <a:pt x="40175" y="160333"/>
                      <a:pt x="6099" y="326860"/>
                    </a:cubicBezTo>
                    <a:lnTo>
                      <a:pt x="1104" y="376401"/>
                    </a:lnTo>
                    <a:lnTo>
                      <a:pt x="0" y="365445"/>
                    </a:lnTo>
                    <a:cubicBezTo>
                      <a:pt x="0" y="163615"/>
                      <a:pt x="163615" y="0"/>
                      <a:pt x="365445" y="0"/>
                    </a:cubicBezTo>
                    <a:lnTo>
                      <a:pt x="4606515" y="0"/>
                    </a:lnTo>
                    <a:cubicBezTo>
                      <a:pt x="4707430" y="0"/>
                      <a:pt x="4798791" y="40904"/>
                      <a:pt x="4864923"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00" name="Google Shape;4100;p33"/>
              <p:cNvSpPr/>
              <p:nvPr/>
            </p:nvSpPr>
            <p:spPr>
              <a:xfrm rot="-2827716">
                <a:off x="2226898" y="4733750"/>
                <a:ext cx="4969364" cy="389351"/>
              </a:xfrm>
              <a:custGeom>
                <a:avLst/>
                <a:gdLst/>
                <a:ahLst/>
                <a:cxnLst/>
                <a:rect l="l" t="t" r="r" b="b"/>
                <a:pathLst>
                  <a:path w="4971959" h="389554" extrusionOk="0">
                    <a:moveTo>
                      <a:pt x="4970855" y="13152"/>
                    </a:moveTo>
                    <a:lnTo>
                      <a:pt x="4971959" y="24109"/>
                    </a:lnTo>
                    <a:cubicBezTo>
                      <a:pt x="4971960" y="225940"/>
                      <a:pt x="4808344" y="389554"/>
                      <a:pt x="4606515" y="389553"/>
                    </a:cubicBezTo>
                    <a:lnTo>
                      <a:pt x="365446" y="389554"/>
                    </a:lnTo>
                    <a:cubicBezTo>
                      <a:pt x="163615" y="389554"/>
                      <a:pt x="0" y="225939"/>
                      <a:pt x="0" y="24109"/>
                    </a:cubicBezTo>
                    <a:lnTo>
                      <a:pt x="2430" y="0"/>
                    </a:lnTo>
                    <a:lnTo>
                      <a:pt x="8750" y="62694"/>
                    </a:lnTo>
                    <a:cubicBezTo>
                      <a:pt x="42827" y="229221"/>
                      <a:pt x="190170" y="354489"/>
                      <a:pt x="366771" y="354488"/>
                    </a:cubicBezTo>
                    <a:lnTo>
                      <a:pt x="4607841" y="354488"/>
                    </a:lnTo>
                    <a:cubicBezTo>
                      <a:pt x="4784442" y="354489"/>
                      <a:pt x="4931785" y="229221"/>
                      <a:pt x="4965861" y="62694"/>
                    </a:cubicBezTo>
                    <a:lnTo>
                      <a:pt x="4970855" y="13152"/>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01" name="Google Shape;4101;p33"/>
            <p:cNvGrpSpPr/>
            <p:nvPr/>
          </p:nvGrpSpPr>
          <p:grpSpPr>
            <a:xfrm>
              <a:off x="9275607" y="3248167"/>
              <a:ext cx="2404844" cy="2545800"/>
              <a:chOff x="9275607" y="3248167"/>
              <a:chExt cx="2404844" cy="2545800"/>
            </a:xfrm>
          </p:grpSpPr>
          <p:sp>
            <p:nvSpPr>
              <p:cNvPr id="4102" name="Google Shape;4102;p33"/>
              <p:cNvSpPr/>
              <p:nvPr/>
            </p:nvSpPr>
            <p:spPr>
              <a:xfrm rot="-2830077">
                <a:off x="8888438" y="4357500"/>
                <a:ext cx="3168338" cy="327135"/>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03" name="Google Shape;4103;p33"/>
              <p:cNvSpPr/>
              <p:nvPr/>
            </p:nvSpPr>
            <p:spPr>
              <a:xfrm rot="-2827716">
                <a:off x="8837051" y="4381832"/>
                <a:ext cx="3166615" cy="184314"/>
              </a:xfrm>
              <a:custGeom>
                <a:avLst/>
                <a:gdLst/>
                <a:ahLst/>
                <a:cxnLst/>
                <a:rect l="l" t="t" r="r" b="b"/>
                <a:pathLst>
                  <a:path w="3168269" h="184410" extrusionOk="0">
                    <a:moveTo>
                      <a:pt x="3120354" y="47916"/>
                    </a:moveTo>
                    <a:cubicBezTo>
                      <a:pt x="3149958" y="77520"/>
                      <a:pt x="3168269" y="118419"/>
                      <a:pt x="3168269" y="163593"/>
                    </a:cubicBezTo>
                    <a:lnTo>
                      <a:pt x="3164066" y="184410"/>
                    </a:lnTo>
                    <a:lnTo>
                      <a:pt x="3154087" y="134981"/>
                    </a:lnTo>
                    <a:cubicBezTo>
                      <a:pt x="3129252" y="76265"/>
                      <a:pt x="3071113" y="35066"/>
                      <a:pt x="3003350" y="35065"/>
                    </a:cubicBezTo>
                    <a:lnTo>
                      <a:pt x="162267" y="35065"/>
                    </a:lnTo>
                    <a:cubicBezTo>
                      <a:pt x="94504" y="35065"/>
                      <a:pt x="36365" y="76265"/>
                      <a:pt x="11530" y="134981"/>
                    </a:cubicBezTo>
                    <a:lnTo>
                      <a:pt x="2877" y="177843"/>
                    </a:lnTo>
                    <a:lnTo>
                      <a:pt x="1" y="163594"/>
                    </a:lnTo>
                    <a:cubicBezTo>
                      <a:pt x="0" y="73243"/>
                      <a:pt x="73243" y="0"/>
                      <a:pt x="163593" y="0"/>
                    </a:cubicBezTo>
                    <a:lnTo>
                      <a:pt x="3004676" y="0"/>
                    </a:lnTo>
                    <a:cubicBezTo>
                      <a:pt x="3049851" y="0"/>
                      <a:pt x="3090750" y="18312"/>
                      <a:pt x="3120354" y="4791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04" name="Google Shape;4104;p33"/>
              <p:cNvSpPr/>
              <p:nvPr/>
            </p:nvSpPr>
            <p:spPr>
              <a:xfrm rot="-2827716">
                <a:off x="8952392" y="4475363"/>
                <a:ext cx="3166615" cy="184313"/>
              </a:xfrm>
              <a:custGeom>
                <a:avLst/>
                <a:gdLst/>
                <a:ahLst/>
                <a:cxnLst/>
                <a:rect l="l" t="t" r="r" b="b"/>
                <a:pathLst>
                  <a:path w="3168269" h="184409" extrusionOk="0">
                    <a:moveTo>
                      <a:pt x="3165392" y="6567"/>
                    </a:moveTo>
                    <a:lnTo>
                      <a:pt x="3168269" y="20815"/>
                    </a:lnTo>
                    <a:cubicBezTo>
                      <a:pt x="3168269" y="111166"/>
                      <a:pt x="3095027" y="184408"/>
                      <a:pt x="3004676" y="184409"/>
                    </a:cubicBezTo>
                    <a:lnTo>
                      <a:pt x="163593" y="184409"/>
                    </a:lnTo>
                    <a:cubicBezTo>
                      <a:pt x="73243" y="184409"/>
                      <a:pt x="0" y="111166"/>
                      <a:pt x="1" y="20816"/>
                    </a:cubicBezTo>
                    <a:lnTo>
                      <a:pt x="4203" y="0"/>
                    </a:lnTo>
                    <a:lnTo>
                      <a:pt x="14182" y="49428"/>
                    </a:lnTo>
                    <a:cubicBezTo>
                      <a:pt x="39017" y="108145"/>
                      <a:pt x="97156" y="149344"/>
                      <a:pt x="164919" y="149344"/>
                    </a:cubicBezTo>
                    <a:lnTo>
                      <a:pt x="3006002" y="149344"/>
                    </a:lnTo>
                    <a:cubicBezTo>
                      <a:pt x="3073765" y="149344"/>
                      <a:pt x="3131904" y="108144"/>
                      <a:pt x="3156739" y="49428"/>
                    </a:cubicBezTo>
                    <a:lnTo>
                      <a:pt x="3165392" y="6567"/>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05" name="Google Shape;4105;p33"/>
            <p:cNvGrpSpPr/>
            <p:nvPr/>
          </p:nvGrpSpPr>
          <p:grpSpPr>
            <a:xfrm>
              <a:off x="2075692" y="52828"/>
              <a:ext cx="4347442" cy="4607700"/>
              <a:chOff x="2075692" y="52828"/>
              <a:chExt cx="4347442" cy="4607700"/>
            </a:xfrm>
          </p:grpSpPr>
          <p:sp>
            <p:nvSpPr>
              <p:cNvPr id="4106" name="Google Shape;4106;p33"/>
              <p:cNvSpPr/>
              <p:nvPr/>
            </p:nvSpPr>
            <p:spPr>
              <a:xfrm rot="-2829994">
                <a:off x="1427732" y="2009381"/>
                <a:ext cx="5639319" cy="694594"/>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07" name="Google Shape;4107;p33"/>
              <p:cNvSpPr/>
              <p:nvPr/>
            </p:nvSpPr>
            <p:spPr>
              <a:xfrm rot="-2827716">
                <a:off x="1310940" y="2063599"/>
                <a:ext cx="5636336" cy="371302"/>
              </a:xfrm>
              <a:custGeom>
                <a:avLst/>
                <a:gdLst/>
                <a:ahLst/>
                <a:cxnLst/>
                <a:rect l="l" t="t" r="r" b="b"/>
                <a:pathLst>
                  <a:path w="5639280" h="371496" extrusionOk="0">
                    <a:moveTo>
                      <a:pt x="5537534" y="101745"/>
                    </a:moveTo>
                    <a:cubicBezTo>
                      <a:pt x="5600398" y="164609"/>
                      <a:pt x="5639280" y="251454"/>
                      <a:pt x="5639280" y="347381"/>
                    </a:cubicBezTo>
                    <a:lnTo>
                      <a:pt x="5636849" y="371496"/>
                    </a:lnTo>
                    <a:lnTo>
                      <a:pt x="5630895" y="312435"/>
                    </a:lnTo>
                    <a:cubicBezTo>
                      <a:pt x="5598503" y="154139"/>
                      <a:pt x="5458442" y="35063"/>
                      <a:pt x="5290571" y="35063"/>
                    </a:cubicBezTo>
                    <a:lnTo>
                      <a:pt x="346054" y="35063"/>
                    </a:lnTo>
                    <a:cubicBezTo>
                      <a:pt x="178182" y="35063"/>
                      <a:pt x="38122" y="154139"/>
                      <a:pt x="5731" y="312436"/>
                    </a:cubicBezTo>
                    <a:lnTo>
                      <a:pt x="1104" y="358331"/>
                    </a:lnTo>
                    <a:lnTo>
                      <a:pt x="0" y="347382"/>
                    </a:lnTo>
                    <a:cubicBezTo>
                      <a:pt x="0" y="155528"/>
                      <a:pt x="155527" y="-1"/>
                      <a:pt x="347382" y="0"/>
                    </a:cubicBezTo>
                    <a:lnTo>
                      <a:pt x="5291898" y="0"/>
                    </a:lnTo>
                    <a:cubicBezTo>
                      <a:pt x="5387825" y="0"/>
                      <a:pt x="5474670" y="38881"/>
                      <a:pt x="5537534" y="10174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08" name="Google Shape;4108;p33"/>
              <p:cNvSpPr/>
              <p:nvPr/>
            </p:nvSpPr>
            <p:spPr>
              <a:xfrm rot="-2827716">
                <a:off x="1551550" y="2279838"/>
                <a:ext cx="5636336" cy="371302"/>
              </a:xfrm>
              <a:custGeom>
                <a:avLst/>
                <a:gdLst/>
                <a:ahLst/>
                <a:cxnLst/>
                <a:rect l="l" t="t" r="r" b="b"/>
                <a:pathLst>
                  <a:path w="5639280" h="371496" extrusionOk="0">
                    <a:moveTo>
                      <a:pt x="5638176" y="13165"/>
                    </a:moveTo>
                    <a:lnTo>
                      <a:pt x="5639280" y="24114"/>
                    </a:lnTo>
                    <a:cubicBezTo>
                      <a:pt x="5639279" y="215968"/>
                      <a:pt x="5483752" y="371496"/>
                      <a:pt x="5291898" y="371496"/>
                    </a:cubicBezTo>
                    <a:lnTo>
                      <a:pt x="347382" y="371496"/>
                    </a:lnTo>
                    <a:cubicBezTo>
                      <a:pt x="155528" y="371496"/>
                      <a:pt x="-1" y="215969"/>
                      <a:pt x="0" y="24114"/>
                    </a:cubicBezTo>
                    <a:lnTo>
                      <a:pt x="2431" y="0"/>
                    </a:lnTo>
                    <a:lnTo>
                      <a:pt x="8385" y="59061"/>
                    </a:lnTo>
                    <a:cubicBezTo>
                      <a:pt x="40776" y="217356"/>
                      <a:pt x="180837" y="336432"/>
                      <a:pt x="348709" y="336432"/>
                    </a:cubicBezTo>
                    <a:lnTo>
                      <a:pt x="5293225" y="336433"/>
                    </a:lnTo>
                    <a:cubicBezTo>
                      <a:pt x="5461097" y="336432"/>
                      <a:pt x="5601157" y="217357"/>
                      <a:pt x="5633549" y="59060"/>
                    </a:cubicBezTo>
                    <a:lnTo>
                      <a:pt x="5638176"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09" name="Google Shape;4109;p33"/>
            <p:cNvGrpSpPr/>
            <p:nvPr/>
          </p:nvGrpSpPr>
          <p:grpSpPr>
            <a:xfrm>
              <a:off x="1470547" y="379512"/>
              <a:ext cx="1786005" cy="1894200"/>
              <a:chOff x="1470547" y="379512"/>
              <a:chExt cx="1786005" cy="1894200"/>
            </a:xfrm>
          </p:grpSpPr>
          <p:sp>
            <p:nvSpPr>
              <p:cNvPr id="4110" name="Google Shape;4110;p33"/>
              <p:cNvSpPr/>
              <p:nvPr/>
            </p:nvSpPr>
            <p:spPr>
              <a:xfrm rot="-2829958">
                <a:off x="1188617" y="1198925"/>
                <a:ext cx="2346159" cy="255373"/>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11" name="Google Shape;4111;p33"/>
              <p:cNvSpPr/>
              <p:nvPr/>
            </p:nvSpPr>
            <p:spPr>
              <a:xfrm rot="-2827716">
                <a:off x="1150177" y="1217048"/>
                <a:ext cx="2344831" cy="148419"/>
              </a:xfrm>
              <a:custGeom>
                <a:avLst/>
                <a:gdLst/>
                <a:ahLst/>
                <a:cxnLst/>
                <a:rect l="l" t="t" r="r" b="b"/>
                <a:pathLst>
                  <a:path w="2346056" h="148497" extrusionOk="0">
                    <a:moveTo>
                      <a:pt x="2308660" y="37397"/>
                    </a:moveTo>
                    <a:cubicBezTo>
                      <a:pt x="2331765" y="60503"/>
                      <a:pt x="2346056" y="92423"/>
                      <a:pt x="2346056" y="127681"/>
                    </a:cubicBezTo>
                    <a:lnTo>
                      <a:pt x="2346055" y="127680"/>
                    </a:lnTo>
                    <a:lnTo>
                      <a:pt x="2341853" y="148497"/>
                    </a:lnTo>
                    <a:lnTo>
                      <a:pt x="2334695" y="113045"/>
                    </a:lnTo>
                    <a:cubicBezTo>
                      <a:pt x="2315313" y="67219"/>
                      <a:pt x="2269936" y="35064"/>
                      <a:pt x="2217049" y="35064"/>
                    </a:cubicBezTo>
                    <a:lnTo>
                      <a:pt x="126353" y="35064"/>
                    </a:lnTo>
                    <a:cubicBezTo>
                      <a:pt x="73466" y="35064"/>
                      <a:pt x="28089" y="67219"/>
                      <a:pt x="8706" y="113045"/>
                    </a:cubicBezTo>
                    <a:lnTo>
                      <a:pt x="2876" y="141924"/>
                    </a:lnTo>
                    <a:lnTo>
                      <a:pt x="0" y="127680"/>
                    </a:lnTo>
                    <a:lnTo>
                      <a:pt x="10034" y="77982"/>
                    </a:lnTo>
                    <a:cubicBezTo>
                      <a:pt x="29416" y="32155"/>
                      <a:pt x="74793" y="1"/>
                      <a:pt x="127680" y="1"/>
                    </a:cubicBezTo>
                    <a:lnTo>
                      <a:pt x="2218376" y="0"/>
                    </a:lnTo>
                    <a:cubicBezTo>
                      <a:pt x="2253634" y="0"/>
                      <a:pt x="2285554" y="14291"/>
                      <a:pt x="2308660" y="3739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12" name="Google Shape;4112;p33"/>
              <p:cNvSpPr/>
              <p:nvPr/>
            </p:nvSpPr>
            <p:spPr>
              <a:xfrm rot="-2827716">
                <a:off x="1232089" y="1286157"/>
                <a:ext cx="2344831" cy="148422"/>
              </a:xfrm>
              <a:custGeom>
                <a:avLst/>
                <a:gdLst/>
                <a:ahLst/>
                <a:cxnLst/>
                <a:rect l="l" t="t" r="r" b="b"/>
                <a:pathLst>
                  <a:path w="2346056" h="148500" extrusionOk="0">
                    <a:moveTo>
                      <a:pt x="2343180" y="6573"/>
                    </a:moveTo>
                    <a:lnTo>
                      <a:pt x="2346056" y="20821"/>
                    </a:lnTo>
                    <a:lnTo>
                      <a:pt x="2346055" y="20820"/>
                    </a:lnTo>
                    <a:cubicBezTo>
                      <a:pt x="2346055" y="91336"/>
                      <a:pt x="2288891" y="148500"/>
                      <a:pt x="2218375" y="148500"/>
                    </a:cubicBezTo>
                    <a:lnTo>
                      <a:pt x="127680" y="148499"/>
                    </a:lnTo>
                    <a:cubicBezTo>
                      <a:pt x="74793" y="148499"/>
                      <a:pt x="29416" y="116344"/>
                      <a:pt x="10034" y="70518"/>
                    </a:cubicBezTo>
                    <a:lnTo>
                      <a:pt x="0" y="20819"/>
                    </a:lnTo>
                    <a:lnTo>
                      <a:pt x="4203" y="0"/>
                    </a:lnTo>
                    <a:lnTo>
                      <a:pt x="11361" y="35454"/>
                    </a:lnTo>
                    <a:cubicBezTo>
                      <a:pt x="30744" y="81280"/>
                      <a:pt x="76120" y="113435"/>
                      <a:pt x="129007" y="113435"/>
                    </a:cubicBezTo>
                    <a:lnTo>
                      <a:pt x="2219702" y="113436"/>
                    </a:lnTo>
                    <a:cubicBezTo>
                      <a:pt x="2272589" y="113436"/>
                      <a:pt x="2317966" y="81282"/>
                      <a:pt x="2337348" y="35455"/>
                    </a:cubicBezTo>
                    <a:lnTo>
                      <a:pt x="2343180" y="657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13" name="Google Shape;4113;p33"/>
            <p:cNvGrpSpPr/>
            <p:nvPr/>
          </p:nvGrpSpPr>
          <p:grpSpPr>
            <a:xfrm>
              <a:off x="459511" y="835636"/>
              <a:ext cx="3285587" cy="3486900"/>
              <a:chOff x="459511" y="835636"/>
              <a:chExt cx="3285587" cy="3486900"/>
            </a:xfrm>
          </p:grpSpPr>
          <p:sp>
            <p:nvSpPr>
              <p:cNvPr id="4114" name="Google Shape;4114;p33"/>
              <p:cNvSpPr/>
              <p:nvPr/>
            </p:nvSpPr>
            <p:spPr>
              <a:xfrm rot="-2830019">
                <a:off x="-56761" y="2341433"/>
                <a:ext cx="4314245" cy="475306"/>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15" name="Google Shape;4115;p33"/>
              <p:cNvSpPr/>
              <p:nvPr/>
            </p:nvSpPr>
            <p:spPr>
              <a:xfrm rot="-2827716">
                <a:off x="-133745" y="2377546"/>
                <a:ext cx="4311929" cy="261669"/>
              </a:xfrm>
              <a:custGeom>
                <a:avLst/>
                <a:gdLst/>
                <a:ahLst/>
                <a:cxnLst/>
                <a:rect l="l" t="t" r="r" b="b"/>
                <a:pathLst>
                  <a:path w="4314181" h="261806" extrusionOk="0">
                    <a:moveTo>
                      <a:pt x="4244562" y="69619"/>
                    </a:moveTo>
                    <a:cubicBezTo>
                      <a:pt x="4287576" y="112632"/>
                      <a:pt x="4314180" y="172055"/>
                      <a:pt x="4314181" y="237692"/>
                    </a:cubicBezTo>
                    <a:lnTo>
                      <a:pt x="4311749" y="261806"/>
                    </a:lnTo>
                    <a:lnTo>
                      <a:pt x="4308024" y="224853"/>
                    </a:lnTo>
                    <a:cubicBezTo>
                      <a:pt x="4285860" y="116541"/>
                      <a:pt x="4190026" y="35064"/>
                      <a:pt x="4075162" y="35064"/>
                    </a:cubicBezTo>
                    <a:lnTo>
                      <a:pt x="236364" y="35064"/>
                    </a:lnTo>
                    <a:cubicBezTo>
                      <a:pt x="121500" y="35064"/>
                      <a:pt x="25666" y="116541"/>
                      <a:pt x="3502" y="224853"/>
                    </a:cubicBezTo>
                    <a:lnTo>
                      <a:pt x="1104" y="248640"/>
                    </a:lnTo>
                    <a:lnTo>
                      <a:pt x="0" y="237692"/>
                    </a:lnTo>
                    <a:cubicBezTo>
                      <a:pt x="0" y="106419"/>
                      <a:pt x="106418" y="0"/>
                      <a:pt x="237691" y="1"/>
                    </a:cubicBezTo>
                    <a:lnTo>
                      <a:pt x="4076489" y="0"/>
                    </a:lnTo>
                    <a:cubicBezTo>
                      <a:pt x="4142126" y="0"/>
                      <a:pt x="4201548" y="26605"/>
                      <a:pt x="4244562" y="69619"/>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16" name="Google Shape;4116;p33"/>
              <p:cNvSpPr/>
              <p:nvPr/>
            </p:nvSpPr>
            <p:spPr>
              <a:xfrm rot="-2827716">
                <a:off x="26426" y="2519211"/>
                <a:ext cx="4311928" cy="261670"/>
              </a:xfrm>
              <a:custGeom>
                <a:avLst/>
                <a:gdLst/>
                <a:ahLst/>
                <a:cxnLst/>
                <a:rect l="l" t="t" r="r" b="b"/>
                <a:pathLst>
                  <a:path w="4314180" h="261807" extrusionOk="0">
                    <a:moveTo>
                      <a:pt x="4313076" y="13166"/>
                    </a:moveTo>
                    <a:lnTo>
                      <a:pt x="4314180" y="24115"/>
                    </a:lnTo>
                    <a:cubicBezTo>
                      <a:pt x="4314179" y="155388"/>
                      <a:pt x="4207762" y="261806"/>
                      <a:pt x="4076489" y="261807"/>
                    </a:cubicBezTo>
                    <a:lnTo>
                      <a:pt x="237690" y="261806"/>
                    </a:lnTo>
                    <a:cubicBezTo>
                      <a:pt x="106418" y="261807"/>
                      <a:pt x="0" y="155388"/>
                      <a:pt x="0" y="24116"/>
                    </a:cubicBezTo>
                    <a:lnTo>
                      <a:pt x="2431" y="0"/>
                    </a:lnTo>
                    <a:lnTo>
                      <a:pt x="6156" y="36955"/>
                    </a:lnTo>
                    <a:cubicBezTo>
                      <a:pt x="28320" y="145267"/>
                      <a:pt x="124154" y="226743"/>
                      <a:pt x="239018" y="226743"/>
                    </a:cubicBezTo>
                    <a:lnTo>
                      <a:pt x="4077816" y="226743"/>
                    </a:lnTo>
                    <a:cubicBezTo>
                      <a:pt x="4192680" y="226743"/>
                      <a:pt x="4288514" y="145266"/>
                      <a:pt x="4310678" y="36954"/>
                    </a:cubicBezTo>
                    <a:lnTo>
                      <a:pt x="4313076" y="1316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17" name="Google Shape;4117;p33"/>
            <p:cNvGrpSpPr/>
            <p:nvPr/>
          </p:nvGrpSpPr>
          <p:grpSpPr>
            <a:xfrm>
              <a:off x="3267959" y="970321"/>
              <a:ext cx="4398388" cy="4658700"/>
              <a:chOff x="3267959" y="970321"/>
              <a:chExt cx="4398388" cy="4658700"/>
            </a:xfrm>
          </p:grpSpPr>
          <p:sp>
            <p:nvSpPr>
              <p:cNvPr id="4118" name="Google Shape;4118;p33"/>
              <p:cNvSpPr/>
              <p:nvPr/>
            </p:nvSpPr>
            <p:spPr>
              <a:xfrm rot="-2830072">
                <a:off x="2627559" y="2934221"/>
                <a:ext cx="5675200" cy="730899"/>
              </a:xfrm>
              <a:prstGeom prst="roundRect">
                <a:avLst>
                  <a:gd name="adj" fmla="val 50000"/>
                </a:avLst>
              </a:prstGeom>
              <a:solidFill>
                <a:schemeClr val="accent2"/>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19" name="Google Shape;4119;p33"/>
              <p:cNvSpPr/>
              <p:nvPr/>
            </p:nvSpPr>
            <p:spPr>
              <a:xfrm rot="-2827716">
                <a:off x="2504074" y="2991429"/>
                <a:ext cx="5672301" cy="389356"/>
              </a:xfrm>
              <a:custGeom>
                <a:avLst/>
                <a:gdLst/>
                <a:ahLst/>
                <a:cxnLst/>
                <a:rect l="l" t="t" r="r" b="b"/>
                <a:pathLst>
                  <a:path w="5675264" h="389559" extrusionOk="0">
                    <a:moveTo>
                      <a:pt x="5568227" y="107035"/>
                    </a:moveTo>
                    <a:cubicBezTo>
                      <a:pt x="5634360" y="173168"/>
                      <a:pt x="5675264" y="264529"/>
                      <a:pt x="5675264" y="365445"/>
                    </a:cubicBezTo>
                    <a:lnTo>
                      <a:pt x="5672833" y="389559"/>
                    </a:lnTo>
                    <a:lnTo>
                      <a:pt x="5666512" y="326858"/>
                    </a:lnTo>
                    <a:cubicBezTo>
                      <a:pt x="5632435" y="160331"/>
                      <a:pt x="5485093" y="35064"/>
                      <a:pt x="5308491" y="35064"/>
                    </a:cubicBezTo>
                    <a:lnTo>
                      <a:pt x="364118" y="35064"/>
                    </a:lnTo>
                    <a:cubicBezTo>
                      <a:pt x="187517" y="35064"/>
                      <a:pt x="40174" y="160331"/>
                      <a:pt x="6098" y="326859"/>
                    </a:cubicBezTo>
                    <a:lnTo>
                      <a:pt x="1104" y="376394"/>
                    </a:lnTo>
                    <a:lnTo>
                      <a:pt x="0" y="365445"/>
                    </a:lnTo>
                    <a:cubicBezTo>
                      <a:pt x="0" y="163615"/>
                      <a:pt x="163615" y="0"/>
                      <a:pt x="365446" y="0"/>
                    </a:cubicBezTo>
                    <a:lnTo>
                      <a:pt x="5309818" y="0"/>
                    </a:lnTo>
                    <a:cubicBezTo>
                      <a:pt x="5410733" y="0"/>
                      <a:pt x="5502095" y="40904"/>
                      <a:pt x="5568227" y="10703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20" name="Google Shape;4120;p33"/>
              <p:cNvSpPr/>
              <p:nvPr/>
            </p:nvSpPr>
            <p:spPr>
              <a:xfrm rot="-2827716">
                <a:off x="2757930" y="3219948"/>
                <a:ext cx="5672301" cy="389357"/>
              </a:xfrm>
              <a:custGeom>
                <a:avLst/>
                <a:gdLst/>
                <a:ahLst/>
                <a:cxnLst/>
                <a:rect l="l" t="t" r="r" b="b"/>
                <a:pathLst>
                  <a:path w="5675264" h="389560" extrusionOk="0">
                    <a:moveTo>
                      <a:pt x="5674160" y="13165"/>
                    </a:moveTo>
                    <a:lnTo>
                      <a:pt x="5675264" y="24114"/>
                    </a:lnTo>
                    <a:cubicBezTo>
                      <a:pt x="5675264" y="225944"/>
                      <a:pt x="5511649" y="389560"/>
                      <a:pt x="5309819" y="389560"/>
                    </a:cubicBezTo>
                    <a:lnTo>
                      <a:pt x="365445" y="389560"/>
                    </a:lnTo>
                    <a:cubicBezTo>
                      <a:pt x="163615" y="389559"/>
                      <a:pt x="0" y="225945"/>
                      <a:pt x="0" y="24115"/>
                    </a:cubicBezTo>
                    <a:lnTo>
                      <a:pt x="2431" y="0"/>
                    </a:lnTo>
                    <a:lnTo>
                      <a:pt x="8752" y="62701"/>
                    </a:lnTo>
                    <a:cubicBezTo>
                      <a:pt x="42828" y="229228"/>
                      <a:pt x="190171" y="354496"/>
                      <a:pt x="366772" y="354496"/>
                    </a:cubicBezTo>
                    <a:lnTo>
                      <a:pt x="5311146" y="354496"/>
                    </a:lnTo>
                    <a:cubicBezTo>
                      <a:pt x="5487748" y="354496"/>
                      <a:pt x="5635090" y="229228"/>
                      <a:pt x="5669166" y="62700"/>
                    </a:cubicBezTo>
                    <a:lnTo>
                      <a:pt x="5674160" y="13165"/>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21" name="Google Shape;4121;p33"/>
            <p:cNvGrpSpPr/>
            <p:nvPr/>
          </p:nvGrpSpPr>
          <p:grpSpPr>
            <a:xfrm>
              <a:off x="5955587" y="1782813"/>
              <a:ext cx="4418674" cy="4680600"/>
              <a:chOff x="5955587" y="1782813"/>
              <a:chExt cx="4418674" cy="4680600"/>
            </a:xfrm>
          </p:grpSpPr>
          <p:sp>
            <p:nvSpPr>
              <p:cNvPr id="4122" name="Google Shape;4122;p33"/>
              <p:cNvSpPr/>
              <p:nvPr/>
            </p:nvSpPr>
            <p:spPr>
              <a:xfrm rot="-2830029">
                <a:off x="5310423" y="3757664"/>
                <a:ext cx="5705129"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23" name="Google Shape;4123;p33"/>
              <p:cNvSpPr/>
              <p:nvPr/>
            </p:nvSpPr>
            <p:spPr>
              <a:xfrm rot="-2827716">
                <a:off x="5186938" y="3814894"/>
                <a:ext cx="5702117" cy="389357"/>
              </a:xfrm>
              <a:custGeom>
                <a:avLst/>
                <a:gdLst/>
                <a:ahLst/>
                <a:cxnLst/>
                <a:rect l="l" t="t" r="r" b="b"/>
                <a:pathLst>
                  <a:path w="5705095" h="389560" extrusionOk="0">
                    <a:moveTo>
                      <a:pt x="5598059" y="107036"/>
                    </a:moveTo>
                    <a:cubicBezTo>
                      <a:pt x="5664191" y="173169"/>
                      <a:pt x="5705095" y="264530"/>
                      <a:pt x="5705095" y="365446"/>
                    </a:cubicBezTo>
                    <a:lnTo>
                      <a:pt x="5702664" y="389560"/>
                    </a:lnTo>
                    <a:lnTo>
                      <a:pt x="5696344" y="326859"/>
                    </a:lnTo>
                    <a:cubicBezTo>
                      <a:pt x="5662267" y="160332"/>
                      <a:pt x="5514924" y="35064"/>
                      <a:pt x="5338323" y="35064"/>
                    </a:cubicBezTo>
                    <a:lnTo>
                      <a:pt x="364118" y="35065"/>
                    </a:lnTo>
                    <a:cubicBezTo>
                      <a:pt x="187517" y="35064"/>
                      <a:pt x="40174" y="160332"/>
                      <a:pt x="6098" y="326859"/>
                    </a:cubicBezTo>
                    <a:lnTo>
                      <a:pt x="1104" y="376394"/>
                    </a:lnTo>
                    <a:lnTo>
                      <a:pt x="0" y="365445"/>
                    </a:lnTo>
                    <a:cubicBezTo>
                      <a:pt x="1" y="163616"/>
                      <a:pt x="163615" y="0"/>
                      <a:pt x="365445" y="1"/>
                    </a:cubicBezTo>
                    <a:lnTo>
                      <a:pt x="5339650" y="0"/>
                    </a:lnTo>
                    <a:cubicBezTo>
                      <a:pt x="5440565" y="0"/>
                      <a:pt x="5531927" y="40904"/>
                      <a:pt x="5598059"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24" name="Google Shape;4124;p33"/>
              <p:cNvSpPr/>
              <p:nvPr/>
            </p:nvSpPr>
            <p:spPr>
              <a:xfrm rot="-2827716">
                <a:off x="5440794" y="4043414"/>
                <a:ext cx="5702117" cy="389357"/>
              </a:xfrm>
              <a:custGeom>
                <a:avLst/>
                <a:gdLst/>
                <a:ahLst/>
                <a:cxnLst/>
                <a:rect l="l" t="t" r="r" b="b"/>
                <a:pathLst>
                  <a:path w="5705095" h="389560" extrusionOk="0">
                    <a:moveTo>
                      <a:pt x="5703991" y="13166"/>
                    </a:moveTo>
                    <a:lnTo>
                      <a:pt x="5705095" y="24115"/>
                    </a:lnTo>
                    <a:cubicBezTo>
                      <a:pt x="5705095" y="225945"/>
                      <a:pt x="5541480" y="389560"/>
                      <a:pt x="5339650" y="389560"/>
                    </a:cubicBezTo>
                    <a:lnTo>
                      <a:pt x="365445" y="389560"/>
                    </a:lnTo>
                    <a:cubicBezTo>
                      <a:pt x="163615" y="389560"/>
                      <a:pt x="0" y="225945"/>
                      <a:pt x="0" y="24115"/>
                    </a:cubicBezTo>
                    <a:lnTo>
                      <a:pt x="2431" y="0"/>
                    </a:lnTo>
                    <a:lnTo>
                      <a:pt x="8752" y="62702"/>
                    </a:lnTo>
                    <a:cubicBezTo>
                      <a:pt x="42828" y="229229"/>
                      <a:pt x="190170" y="354497"/>
                      <a:pt x="366772" y="354497"/>
                    </a:cubicBezTo>
                    <a:lnTo>
                      <a:pt x="5340977" y="354496"/>
                    </a:lnTo>
                    <a:cubicBezTo>
                      <a:pt x="5517579" y="354496"/>
                      <a:pt x="5664921" y="229229"/>
                      <a:pt x="5698998" y="62701"/>
                    </a:cubicBezTo>
                    <a:lnTo>
                      <a:pt x="5703991" y="1316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25" name="Google Shape;4125;p33"/>
            <p:cNvGrpSpPr/>
            <p:nvPr/>
          </p:nvGrpSpPr>
          <p:grpSpPr>
            <a:xfrm>
              <a:off x="7952172" y="3535170"/>
              <a:ext cx="3086305" cy="3281100"/>
              <a:chOff x="7952172" y="3535170"/>
              <a:chExt cx="3086305" cy="3281100"/>
            </a:xfrm>
          </p:grpSpPr>
          <p:sp>
            <p:nvSpPr>
              <p:cNvPr id="4126" name="Google Shape;4126;p33"/>
              <p:cNvSpPr/>
              <p:nvPr/>
            </p:nvSpPr>
            <p:spPr>
              <a:xfrm rot="-2829986">
                <a:off x="7439577" y="4978085"/>
                <a:ext cx="4107691" cy="395269"/>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27" name="Google Shape;4127;p33"/>
              <p:cNvSpPr/>
              <p:nvPr/>
            </p:nvSpPr>
            <p:spPr>
              <a:xfrm rot="-2827716">
                <a:off x="7376022" y="5008186"/>
                <a:ext cx="4105426" cy="218287"/>
              </a:xfrm>
              <a:custGeom>
                <a:avLst/>
                <a:gdLst/>
                <a:ahLst/>
                <a:cxnLst/>
                <a:rect l="l" t="t" r="r" b="b"/>
                <a:pathLst>
                  <a:path w="4107570" h="218401" extrusionOk="0">
                    <a:moveTo>
                      <a:pt x="4049699" y="57870"/>
                    </a:moveTo>
                    <a:cubicBezTo>
                      <a:pt x="4085455" y="93627"/>
                      <a:pt x="4107570" y="143024"/>
                      <a:pt x="4107570" y="197586"/>
                    </a:cubicBezTo>
                    <a:lnTo>
                      <a:pt x="4107569" y="197586"/>
                    </a:lnTo>
                    <a:lnTo>
                      <a:pt x="4103367" y="218401"/>
                    </a:lnTo>
                    <a:lnTo>
                      <a:pt x="4090716" y="155740"/>
                    </a:lnTo>
                    <a:cubicBezTo>
                      <a:pt x="4060721" y="84823"/>
                      <a:pt x="3990500" y="35063"/>
                      <a:pt x="3908657" y="35064"/>
                    </a:cubicBezTo>
                    <a:lnTo>
                      <a:pt x="196259" y="35063"/>
                    </a:lnTo>
                    <a:cubicBezTo>
                      <a:pt x="114415" y="35064"/>
                      <a:pt x="44195" y="84824"/>
                      <a:pt x="14200" y="155740"/>
                    </a:cubicBezTo>
                    <a:lnTo>
                      <a:pt x="2876" y="211831"/>
                    </a:lnTo>
                    <a:lnTo>
                      <a:pt x="0" y="197585"/>
                    </a:lnTo>
                    <a:lnTo>
                      <a:pt x="0" y="197586"/>
                    </a:lnTo>
                    <a:cubicBezTo>
                      <a:pt x="1" y="88462"/>
                      <a:pt x="88462" y="0"/>
                      <a:pt x="197586" y="0"/>
                    </a:cubicBezTo>
                    <a:lnTo>
                      <a:pt x="3909984" y="0"/>
                    </a:lnTo>
                    <a:cubicBezTo>
                      <a:pt x="3964546" y="0"/>
                      <a:pt x="4013943" y="22115"/>
                      <a:pt x="4049699" y="5787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28" name="Google Shape;4128;p33"/>
              <p:cNvSpPr/>
              <p:nvPr/>
            </p:nvSpPr>
            <p:spPr>
              <a:xfrm rot="-2827716">
                <a:off x="7509199" y="5124823"/>
                <a:ext cx="4105427" cy="218290"/>
              </a:xfrm>
              <a:custGeom>
                <a:avLst/>
                <a:gdLst/>
                <a:ahLst/>
                <a:cxnLst/>
                <a:rect l="l" t="t" r="r" b="b"/>
                <a:pathLst>
                  <a:path w="4107571" h="218404" extrusionOk="0">
                    <a:moveTo>
                      <a:pt x="4104695" y="6570"/>
                    </a:moveTo>
                    <a:lnTo>
                      <a:pt x="4107571" y="20818"/>
                    </a:lnTo>
                    <a:lnTo>
                      <a:pt x="4107569" y="20818"/>
                    </a:lnTo>
                    <a:cubicBezTo>
                      <a:pt x="4107569" y="129942"/>
                      <a:pt x="4019108" y="218404"/>
                      <a:pt x="3909983" y="218404"/>
                    </a:cubicBezTo>
                    <a:lnTo>
                      <a:pt x="197587" y="218403"/>
                    </a:lnTo>
                    <a:cubicBezTo>
                      <a:pt x="88463" y="218403"/>
                      <a:pt x="0" y="129941"/>
                      <a:pt x="0" y="20818"/>
                    </a:cubicBezTo>
                    <a:lnTo>
                      <a:pt x="1" y="20818"/>
                    </a:lnTo>
                    <a:lnTo>
                      <a:pt x="4204" y="0"/>
                    </a:lnTo>
                    <a:lnTo>
                      <a:pt x="16855" y="62664"/>
                    </a:lnTo>
                    <a:cubicBezTo>
                      <a:pt x="46850" y="133580"/>
                      <a:pt x="117071" y="183340"/>
                      <a:pt x="198914" y="183340"/>
                    </a:cubicBezTo>
                    <a:lnTo>
                      <a:pt x="3911311" y="183341"/>
                    </a:lnTo>
                    <a:cubicBezTo>
                      <a:pt x="3993154" y="183341"/>
                      <a:pt x="4063375" y="133581"/>
                      <a:pt x="4093370" y="62664"/>
                    </a:cubicBezTo>
                    <a:lnTo>
                      <a:pt x="4104695" y="6570"/>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29" name="Google Shape;4129;p33"/>
            <p:cNvGrpSpPr/>
            <p:nvPr/>
          </p:nvGrpSpPr>
          <p:grpSpPr>
            <a:xfrm>
              <a:off x="9817792" y="3927025"/>
              <a:ext cx="1631594" cy="1728900"/>
              <a:chOff x="9817792" y="3927025"/>
              <a:chExt cx="1631594" cy="1728900"/>
            </a:xfrm>
          </p:grpSpPr>
          <p:sp>
            <p:nvSpPr>
              <p:cNvPr id="4130" name="Google Shape;4130;p33"/>
              <p:cNvSpPr/>
              <p:nvPr/>
            </p:nvSpPr>
            <p:spPr>
              <a:xfrm rot="-2829923">
                <a:off x="9564967" y="4670579"/>
                <a:ext cx="2133450" cy="241791"/>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1" name="Google Shape;4131;p33"/>
              <p:cNvSpPr/>
              <p:nvPr/>
            </p:nvSpPr>
            <p:spPr>
              <a:xfrm rot="-2827716">
                <a:off x="9528923" y="4687498"/>
                <a:ext cx="2132346" cy="141707"/>
              </a:xfrm>
              <a:custGeom>
                <a:avLst/>
                <a:gdLst/>
                <a:ahLst/>
                <a:cxnLst/>
                <a:rect l="l" t="t" r="r" b="b"/>
                <a:pathLst>
                  <a:path w="2133460" h="141781" extrusionOk="0">
                    <a:moveTo>
                      <a:pt x="2098031" y="35430"/>
                    </a:moveTo>
                    <a:cubicBezTo>
                      <a:pt x="2119921" y="57320"/>
                      <a:pt x="2133460" y="87560"/>
                      <a:pt x="2133460" y="120964"/>
                    </a:cubicBezTo>
                    <a:lnTo>
                      <a:pt x="2133459" y="120963"/>
                    </a:lnTo>
                    <a:lnTo>
                      <a:pt x="2129256" y="141781"/>
                    </a:lnTo>
                    <a:lnTo>
                      <a:pt x="2122627" y="108944"/>
                    </a:lnTo>
                    <a:cubicBezTo>
                      <a:pt x="2104264" y="65527"/>
                      <a:pt x="2061274" y="35064"/>
                      <a:pt x="2011170" y="35065"/>
                    </a:cubicBezTo>
                    <a:lnTo>
                      <a:pt x="119635" y="35064"/>
                    </a:lnTo>
                    <a:cubicBezTo>
                      <a:pt x="69531" y="35064"/>
                      <a:pt x="26542" y="65528"/>
                      <a:pt x="8179" y="108943"/>
                    </a:cubicBezTo>
                    <a:lnTo>
                      <a:pt x="2877" y="135208"/>
                    </a:lnTo>
                    <a:lnTo>
                      <a:pt x="0" y="120963"/>
                    </a:lnTo>
                    <a:lnTo>
                      <a:pt x="9506" y="73880"/>
                    </a:lnTo>
                    <a:cubicBezTo>
                      <a:pt x="27870" y="30464"/>
                      <a:pt x="70859" y="1"/>
                      <a:pt x="120963" y="1"/>
                    </a:cubicBezTo>
                    <a:lnTo>
                      <a:pt x="2012497" y="1"/>
                    </a:lnTo>
                    <a:cubicBezTo>
                      <a:pt x="2045900" y="0"/>
                      <a:pt x="2076141" y="13540"/>
                      <a:pt x="2098031" y="3543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2" name="Google Shape;4132;p33"/>
              <p:cNvSpPr/>
              <p:nvPr/>
            </p:nvSpPr>
            <p:spPr>
              <a:xfrm rot="-2827716">
                <a:off x="9605909" y="4752042"/>
                <a:ext cx="2132346" cy="141708"/>
              </a:xfrm>
              <a:custGeom>
                <a:avLst/>
                <a:gdLst/>
                <a:ahLst/>
                <a:cxnLst/>
                <a:rect l="l" t="t" r="r" b="b"/>
                <a:pathLst>
                  <a:path w="2133460" h="141782" extrusionOk="0">
                    <a:moveTo>
                      <a:pt x="2130583" y="6573"/>
                    </a:moveTo>
                    <a:lnTo>
                      <a:pt x="2133460" y="20820"/>
                    </a:lnTo>
                    <a:lnTo>
                      <a:pt x="2133459" y="20819"/>
                    </a:lnTo>
                    <a:cubicBezTo>
                      <a:pt x="2133459" y="87625"/>
                      <a:pt x="2079303" y="141782"/>
                      <a:pt x="2012495" y="141782"/>
                    </a:cubicBezTo>
                    <a:lnTo>
                      <a:pt x="120963" y="141781"/>
                    </a:lnTo>
                    <a:cubicBezTo>
                      <a:pt x="70859" y="141781"/>
                      <a:pt x="27869" y="111318"/>
                      <a:pt x="9506" y="67902"/>
                    </a:cubicBezTo>
                    <a:lnTo>
                      <a:pt x="0" y="20819"/>
                    </a:lnTo>
                    <a:lnTo>
                      <a:pt x="4204" y="0"/>
                    </a:lnTo>
                    <a:lnTo>
                      <a:pt x="10833" y="32839"/>
                    </a:lnTo>
                    <a:cubicBezTo>
                      <a:pt x="29197" y="76254"/>
                      <a:pt x="72186" y="106718"/>
                      <a:pt x="122290" y="106718"/>
                    </a:cubicBezTo>
                    <a:lnTo>
                      <a:pt x="2013823" y="106719"/>
                    </a:lnTo>
                    <a:cubicBezTo>
                      <a:pt x="2063928" y="106718"/>
                      <a:pt x="2106917" y="76255"/>
                      <a:pt x="2125281" y="32840"/>
                    </a:cubicBezTo>
                    <a:lnTo>
                      <a:pt x="2130583" y="657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33" name="Google Shape;4133;p33"/>
            <p:cNvGrpSpPr/>
            <p:nvPr/>
          </p:nvGrpSpPr>
          <p:grpSpPr>
            <a:xfrm>
              <a:off x="4808875" y="-111295"/>
              <a:ext cx="4335900" cy="4595400"/>
              <a:chOff x="4808875" y="-111295"/>
              <a:chExt cx="4335900" cy="4595400"/>
            </a:xfrm>
          </p:grpSpPr>
          <p:sp>
            <p:nvSpPr>
              <p:cNvPr id="4134" name="Google Shape;4134;p33"/>
              <p:cNvSpPr/>
              <p:nvPr/>
            </p:nvSpPr>
            <p:spPr>
              <a:xfrm rot="-2829990">
                <a:off x="4182321" y="1820955"/>
                <a:ext cx="5589007"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5" name="Google Shape;4135;p33"/>
              <p:cNvSpPr/>
              <p:nvPr/>
            </p:nvSpPr>
            <p:spPr>
              <a:xfrm rot="-2827716">
                <a:off x="4118653" y="1851906"/>
                <a:ext cx="5567509" cy="509926"/>
              </a:xfrm>
              <a:custGeom>
                <a:avLst/>
                <a:gdLst/>
                <a:ahLst/>
                <a:cxnLst/>
                <a:rect l="l" t="t" r="r" b="b"/>
                <a:pathLst>
                  <a:path w="5570417" h="510192" extrusionOk="0">
                    <a:moveTo>
                      <a:pt x="5463381" y="107036"/>
                    </a:moveTo>
                    <a:cubicBezTo>
                      <a:pt x="5529514" y="173169"/>
                      <a:pt x="5570418" y="264531"/>
                      <a:pt x="5570417" y="365446"/>
                    </a:cubicBezTo>
                    <a:cubicBezTo>
                      <a:pt x="5570417" y="415903"/>
                      <a:pt x="5560192" y="463973"/>
                      <a:pt x="5541699" y="507693"/>
                    </a:cubicBezTo>
                    <a:lnTo>
                      <a:pt x="5540342" y="510192"/>
                    </a:lnTo>
                    <a:lnTo>
                      <a:pt x="5551648" y="473773"/>
                    </a:lnTo>
                    <a:cubicBezTo>
                      <a:pt x="5556516" y="449984"/>
                      <a:pt x="5559072" y="425352"/>
                      <a:pt x="5559072" y="400123"/>
                    </a:cubicBezTo>
                    <a:cubicBezTo>
                      <a:pt x="5559072" y="198293"/>
                      <a:pt x="5395458" y="34678"/>
                      <a:pt x="5193627" y="34678"/>
                    </a:cubicBezTo>
                    <a:lnTo>
                      <a:pt x="335369" y="34679"/>
                    </a:lnTo>
                    <a:cubicBezTo>
                      <a:pt x="209226" y="34679"/>
                      <a:pt x="98010" y="98591"/>
                      <a:pt x="32337" y="195800"/>
                    </a:cubicBezTo>
                    <a:lnTo>
                      <a:pt x="0" y="255376"/>
                    </a:lnTo>
                    <a:lnTo>
                      <a:pt x="9988" y="223198"/>
                    </a:lnTo>
                    <a:cubicBezTo>
                      <a:pt x="65466" y="92034"/>
                      <a:pt x="195342" y="1"/>
                      <a:pt x="346714" y="1"/>
                    </a:cubicBezTo>
                    <a:lnTo>
                      <a:pt x="5204973" y="0"/>
                    </a:lnTo>
                    <a:cubicBezTo>
                      <a:pt x="5305888" y="0"/>
                      <a:pt x="5397249" y="40904"/>
                      <a:pt x="5463381"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6" name="Google Shape;4136;p33"/>
              <p:cNvSpPr/>
              <p:nvPr/>
            </p:nvSpPr>
            <p:spPr>
              <a:xfrm rot="-2827716">
                <a:off x="4271307" y="2012144"/>
                <a:ext cx="5567509" cy="509927"/>
              </a:xfrm>
              <a:custGeom>
                <a:avLst/>
                <a:gdLst/>
                <a:ahLst/>
                <a:cxnLst/>
                <a:rect l="l" t="t" r="r" b="b"/>
                <a:pathLst>
                  <a:path w="5570417" h="510193" extrusionOk="0">
                    <a:moveTo>
                      <a:pt x="5570417" y="254816"/>
                    </a:moveTo>
                    <a:lnTo>
                      <a:pt x="5560429" y="286995"/>
                    </a:lnTo>
                    <a:cubicBezTo>
                      <a:pt x="5504952" y="418159"/>
                      <a:pt x="5375074" y="510192"/>
                      <a:pt x="5223702" y="510192"/>
                    </a:cubicBezTo>
                    <a:lnTo>
                      <a:pt x="365444" y="510192"/>
                    </a:lnTo>
                    <a:cubicBezTo>
                      <a:pt x="163614" y="510193"/>
                      <a:pt x="0" y="346577"/>
                      <a:pt x="0" y="144747"/>
                    </a:cubicBezTo>
                    <a:cubicBezTo>
                      <a:pt x="0" y="94290"/>
                      <a:pt x="10226" y="46221"/>
                      <a:pt x="28718" y="2500"/>
                    </a:cubicBezTo>
                    <a:lnTo>
                      <a:pt x="30075" y="0"/>
                    </a:lnTo>
                    <a:lnTo>
                      <a:pt x="18769" y="36420"/>
                    </a:lnTo>
                    <a:cubicBezTo>
                      <a:pt x="13902" y="60209"/>
                      <a:pt x="11345" y="84841"/>
                      <a:pt x="11345" y="110069"/>
                    </a:cubicBezTo>
                    <a:cubicBezTo>
                      <a:pt x="11345" y="311900"/>
                      <a:pt x="174959" y="475515"/>
                      <a:pt x="376790" y="475515"/>
                    </a:cubicBezTo>
                    <a:lnTo>
                      <a:pt x="5235047" y="475515"/>
                    </a:lnTo>
                    <a:cubicBezTo>
                      <a:pt x="5361191" y="475514"/>
                      <a:pt x="5472407" y="411603"/>
                      <a:pt x="5538080" y="314393"/>
                    </a:cubicBezTo>
                    <a:lnTo>
                      <a:pt x="5570417" y="25481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37" name="Google Shape;4137;p33"/>
            <p:cNvGrpSpPr/>
            <p:nvPr/>
          </p:nvGrpSpPr>
          <p:grpSpPr>
            <a:xfrm>
              <a:off x="1316031" y="142329"/>
              <a:ext cx="2671800" cy="2839500"/>
              <a:chOff x="1316031" y="142329"/>
              <a:chExt cx="2671800" cy="2839500"/>
            </a:xfrm>
          </p:grpSpPr>
          <p:sp>
            <p:nvSpPr>
              <p:cNvPr id="4138" name="Google Shape;4138;p33"/>
              <p:cNvSpPr/>
              <p:nvPr/>
            </p:nvSpPr>
            <p:spPr>
              <a:xfrm rot="-2830044">
                <a:off x="893477" y="1370600"/>
                <a:ext cx="3516907" cy="382958"/>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9" name="Google Shape;4139;p33"/>
              <p:cNvSpPr/>
              <p:nvPr/>
            </p:nvSpPr>
            <p:spPr>
              <a:xfrm rot="-2827716">
                <a:off x="863305" y="1385770"/>
                <a:ext cx="3505215" cy="274960"/>
              </a:xfrm>
              <a:custGeom>
                <a:avLst/>
                <a:gdLst/>
                <a:ahLst/>
                <a:cxnLst/>
                <a:rect l="l" t="t" r="r" b="b"/>
                <a:pathLst>
                  <a:path w="3507046" h="275104" extrusionOk="0">
                    <a:moveTo>
                      <a:pt x="3450985" y="56062"/>
                    </a:moveTo>
                    <a:cubicBezTo>
                      <a:pt x="3485622" y="90699"/>
                      <a:pt x="3507046" y="138549"/>
                      <a:pt x="3507046" y="191404"/>
                    </a:cubicBezTo>
                    <a:cubicBezTo>
                      <a:pt x="3507046" y="217831"/>
                      <a:pt x="3501690" y="243008"/>
                      <a:pt x="3492004" y="265906"/>
                    </a:cubicBezTo>
                    <a:lnTo>
                      <a:pt x="3485803" y="275104"/>
                    </a:lnTo>
                    <a:lnTo>
                      <a:pt x="3495700" y="226082"/>
                    </a:lnTo>
                    <a:cubicBezTo>
                      <a:pt x="3495701" y="120372"/>
                      <a:pt x="3410007" y="34678"/>
                      <a:pt x="3304298" y="34679"/>
                    </a:cubicBezTo>
                    <a:lnTo>
                      <a:pt x="170160" y="34678"/>
                    </a:lnTo>
                    <a:cubicBezTo>
                      <a:pt x="117306" y="34678"/>
                      <a:pt x="69455" y="56102"/>
                      <a:pt x="34818" y="90739"/>
                    </a:cubicBezTo>
                    <a:lnTo>
                      <a:pt x="0" y="142381"/>
                    </a:lnTo>
                    <a:lnTo>
                      <a:pt x="5144" y="116901"/>
                    </a:lnTo>
                    <a:cubicBezTo>
                      <a:pt x="34200" y="48203"/>
                      <a:pt x="102224" y="1"/>
                      <a:pt x="181506" y="0"/>
                    </a:cubicBezTo>
                    <a:lnTo>
                      <a:pt x="3315643" y="1"/>
                    </a:lnTo>
                    <a:cubicBezTo>
                      <a:pt x="3368497" y="1"/>
                      <a:pt x="3416348" y="21424"/>
                      <a:pt x="3450985" y="56062"/>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40" name="Google Shape;4140;p33"/>
              <p:cNvSpPr/>
              <p:nvPr/>
            </p:nvSpPr>
            <p:spPr>
              <a:xfrm rot="-2827716">
                <a:off x="939100" y="1462710"/>
                <a:ext cx="3505215" cy="274959"/>
              </a:xfrm>
              <a:custGeom>
                <a:avLst/>
                <a:gdLst/>
                <a:ahLst/>
                <a:cxnLst/>
                <a:rect l="l" t="t" r="r" b="b"/>
                <a:pathLst>
                  <a:path w="3507046" h="275103" extrusionOk="0">
                    <a:moveTo>
                      <a:pt x="3507046" y="132723"/>
                    </a:moveTo>
                    <a:lnTo>
                      <a:pt x="3501902" y="158203"/>
                    </a:lnTo>
                    <a:cubicBezTo>
                      <a:pt x="3472846" y="226900"/>
                      <a:pt x="3404822" y="275103"/>
                      <a:pt x="3325540" y="275103"/>
                    </a:cubicBezTo>
                    <a:lnTo>
                      <a:pt x="191404" y="275103"/>
                    </a:lnTo>
                    <a:cubicBezTo>
                      <a:pt x="85694" y="275103"/>
                      <a:pt x="0" y="189409"/>
                      <a:pt x="0" y="83700"/>
                    </a:cubicBezTo>
                    <a:cubicBezTo>
                      <a:pt x="0" y="57272"/>
                      <a:pt x="5356" y="32096"/>
                      <a:pt x="15042" y="9197"/>
                    </a:cubicBezTo>
                    <a:lnTo>
                      <a:pt x="21243" y="0"/>
                    </a:lnTo>
                    <a:lnTo>
                      <a:pt x="11346" y="49022"/>
                    </a:lnTo>
                    <a:cubicBezTo>
                      <a:pt x="11345" y="154732"/>
                      <a:pt x="97039" y="240425"/>
                      <a:pt x="202749" y="240426"/>
                    </a:cubicBezTo>
                    <a:lnTo>
                      <a:pt x="3336885" y="240426"/>
                    </a:lnTo>
                    <a:cubicBezTo>
                      <a:pt x="3389740" y="240426"/>
                      <a:pt x="3437591" y="219002"/>
                      <a:pt x="3472228" y="184365"/>
                    </a:cubicBezTo>
                    <a:lnTo>
                      <a:pt x="3507046" y="132723"/>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41" name="Google Shape;4141;p33"/>
            <p:cNvGrpSpPr/>
            <p:nvPr/>
          </p:nvGrpSpPr>
          <p:grpSpPr>
            <a:xfrm>
              <a:off x="5624194" y="350969"/>
              <a:ext cx="4465200" cy="4734600"/>
              <a:chOff x="5624194" y="350969"/>
              <a:chExt cx="4465200" cy="4734600"/>
            </a:xfrm>
          </p:grpSpPr>
          <p:sp>
            <p:nvSpPr>
              <p:cNvPr id="4142" name="Google Shape;4142;p33"/>
              <p:cNvSpPr/>
              <p:nvPr/>
            </p:nvSpPr>
            <p:spPr>
              <a:xfrm rot="-2829881">
                <a:off x="4967296" y="2352819"/>
                <a:ext cx="5778994" cy="730899"/>
              </a:xfrm>
              <a:prstGeom prst="roundRect">
                <a:avLst>
                  <a:gd name="adj" fmla="val 50000"/>
                </a:avLst>
              </a:prstGeom>
              <a:solidFill>
                <a:schemeClr val="accent3"/>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43" name="Google Shape;4143;p33"/>
              <p:cNvSpPr/>
              <p:nvPr/>
            </p:nvSpPr>
            <p:spPr>
              <a:xfrm rot="-2827716">
                <a:off x="4903645" y="2383838"/>
                <a:ext cx="5757263" cy="509928"/>
              </a:xfrm>
              <a:custGeom>
                <a:avLst/>
                <a:gdLst/>
                <a:ahLst/>
                <a:cxnLst/>
                <a:rect l="l" t="t" r="r" b="b"/>
                <a:pathLst>
                  <a:path w="5760270" h="510194" extrusionOk="0">
                    <a:moveTo>
                      <a:pt x="5653234" y="107036"/>
                    </a:moveTo>
                    <a:cubicBezTo>
                      <a:pt x="5719367" y="173169"/>
                      <a:pt x="5760270" y="264529"/>
                      <a:pt x="5760270" y="365445"/>
                    </a:cubicBezTo>
                    <a:cubicBezTo>
                      <a:pt x="5760270" y="415902"/>
                      <a:pt x="5750045" y="463972"/>
                      <a:pt x="5731553" y="507693"/>
                    </a:cubicBezTo>
                    <a:lnTo>
                      <a:pt x="5730195" y="510194"/>
                    </a:lnTo>
                    <a:lnTo>
                      <a:pt x="5741501" y="473772"/>
                    </a:lnTo>
                    <a:cubicBezTo>
                      <a:pt x="5746369" y="449983"/>
                      <a:pt x="5748925" y="425351"/>
                      <a:pt x="5748925" y="400122"/>
                    </a:cubicBezTo>
                    <a:cubicBezTo>
                      <a:pt x="5748925" y="198292"/>
                      <a:pt x="5585310" y="34678"/>
                      <a:pt x="5383480" y="34678"/>
                    </a:cubicBezTo>
                    <a:lnTo>
                      <a:pt x="335370" y="34678"/>
                    </a:lnTo>
                    <a:cubicBezTo>
                      <a:pt x="209227" y="34679"/>
                      <a:pt x="98010" y="98590"/>
                      <a:pt x="32337" y="195800"/>
                    </a:cubicBezTo>
                    <a:lnTo>
                      <a:pt x="0" y="255377"/>
                    </a:lnTo>
                    <a:lnTo>
                      <a:pt x="9989" y="223198"/>
                    </a:lnTo>
                    <a:cubicBezTo>
                      <a:pt x="65466" y="92034"/>
                      <a:pt x="195343" y="1"/>
                      <a:pt x="346716" y="1"/>
                    </a:cubicBezTo>
                    <a:lnTo>
                      <a:pt x="5394825" y="0"/>
                    </a:lnTo>
                    <a:cubicBezTo>
                      <a:pt x="5495740" y="0"/>
                      <a:pt x="5587102" y="40904"/>
                      <a:pt x="5653234"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44" name="Google Shape;4144;p33"/>
              <p:cNvSpPr/>
              <p:nvPr/>
            </p:nvSpPr>
            <p:spPr>
              <a:xfrm rot="-2827716">
                <a:off x="5056297" y="2544077"/>
                <a:ext cx="5757263" cy="509925"/>
              </a:xfrm>
              <a:custGeom>
                <a:avLst/>
                <a:gdLst/>
                <a:ahLst/>
                <a:cxnLst/>
                <a:rect l="l" t="t" r="r" b="b"/>
                <a:pathLst>
                  <a:path w="5760270" h="510191" extrusionOk="0">
                    <a:moveTo>
                      <a:pt x="5760270" y="254817"/>
                    </a:moveTo>
                    <a:lnTo>
                      <a:pt x="5750282" y="286994"/>
                    </a:lnTo>
                    <a:cubicBezTo>
                      <a:pt x="5694805" y="418157"/>
                      <a:pt x="5564928" y="510191"/>
                      <a:pt x="5413556" y="510191"/>
                    </a:cubicBezTo>
                    <a:lnTo>
                      <a:pt x="365446" y="510191"/>
                    </a:lnTo>
                    <a:cubicBezTo>
                      <a:pt x="163615" y="510191"/>
                      <a:pt x="0" y="346576"/>
                      <a:pt x="0" y="144746"/>
                    </a:cubicBezTo>
                    <a:cubicBezTo>
                      <a:pt x="0" y="94289"/>
                      <a:pt x="10226" y="46220"/>
                      <a:pt x="28719" y="2499"/>
                    </a:cubicBezTo>
                    <a:lnTo>
                      <a:pt x="30075" y="0"/>
                    </a:lnTo>
                    <a:lnTo>
                      <a:pt x="18770" y="36419"/>
                    </a:lnTo>
                    <a:cubicBezTo>
                      <a:pt x="13902" y="60208"/>
                      <a:pt x="11345" y="84840"/>
                      <a:pt x="11345" y="110069"/>
                    </a:cubicBezTo>
                    <a:cubicBezTo>
                      <a:pt x="11345" y="311899"/>
                      <a:pt x="174961" y="475514"/>
                      <a:pt x="376791" y="475513"/>
                    </a:cubicBezTo>
                    <a:lnTo>
                      <a:pt x="5424901" y="475513"/>
                    </a:lnTo>
                    <a:cubicBezTo>
                      <a:pt x="5551044" y="475513"/>
                      <a:pt x="5662261" y="411601"/>
                      <a:pt x="5727934" y="314392"/>
                    </a:cubicBezTo>
                    <a:lnTo>
                      <a:pt x="5760270" y="254817"/>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45" name="Google Shape;4145;p33"/>
            <p:cNvGrpSpPr/>
            <p:nvPr/>
          </p:nvGrpSpPr>
          <p:grpSpPr>
            <a:xfrm>
              <a:off x="949298" y="529687"/>
              <a:ext cx="4532700" cy="4800900"/>
              <a:chOff x="949298" y="529687"/>
              <a:chExt cx="4532700" cy="4800900"/>
            </a:xfrm>
          </p:grpSpPr>
          <p:sp>
            <p:nvSpPr>
              <p:cNvPr id="4146" name="Google Shape;4146;p33"/>
              <p:cNvSpPr/>
              <p:nvPr/>
            </p:nvSpPr>
            <p:spPr>
              <a:xfrm rot="-2829942">
                <a:off x="310652" y="2532850"/>
                <a:ext cx="5809992" cy="794573"/>
              </a:xfrm>
              <a:prstGeom prst="roundRect">
                <a:avLst>
                  <a:gd name="adj" fmla="val 50000"/>
                </a:avLst>
              </a:prstGeom>
              <a:solidFill>
                <a:schemeClr val="accent5"/>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47" name="Google Shape;4147;p33"/>
              <p:cNvSpPr/>
              <p:nvPr/>
            </p:nvSpPr>
            <p:spPr>
              <a:xfrm rot="-2827716">
                <a:off x="242082" y="2566031"/>
                <a:ext cx="5785735" cy="554090"/>
              </a:xfrm>
              <a:custGeom>
                <a:avLst/>
                <a:gdLst/>
                <a:ahLst/>
                <a:cxnLst/>
                <a:rect l="l" t="t" r="r" b="b"/>
                <a:pathLst>
                  <a:path w="5788757" h="554379" extrusionOk="0">
                    <a:moveTo>
                      <a:pt x="5672404" y="116353"/>
                    </a:moveTo>
                    <a:cubicBezTo>
                      <a:pt x="5744292" y="188242"/>
                      <a:pt x="5788757" y="287555"/>
                      <a:pt x="5788757" y="397253"/>
                    </a:cubicBezTo>
                    <a:cubicBezTo>
                      <a:pt x="5788757" y="452102"/>
                      <a:pt x="5777641" y="504354"/>
                      <a:pt x="5757539" y="551881"/>
                    </a:cubicBezTo>
                    <a:lnTo>
                      <a:pt x="5756183" y="554379"/>
                    </a:lnTo>
                    <a:lnTo>
                      <a:pt x="5769341" y="511991"/>
                    </a:lnTo>
                    <a:cubicBezTo>
                      <a:pt x="5774633" y="486130"/>
                      <a:pt x="5777412" y="459355"/>
                      <a:pt x="5777412" y="431930"/>
                    </a:cubicBezTo>
                    <a:cubicBezTo>
                      <a:pt x="5777411" y="212534"/>
                      <a:pt x="5599556" y="34679"/>
                      <a:pt x="5380160" y="34678"/>
                    </a:cubicBezTo>
                    <a:lnTo>
                      <a:pt x="364678" y="34678"/>
                    </a:lnTo>
                    <a:cubicBezTo>
                      <a:pt x="227556" y="34678"/>
                      <a:pt x="106659" y="104154"/>
                      <a:pt x="35270" y="209823"/>
                    </a:cubicBezTo>
                    <a:lnTo>
                      <a:pt x="0" y="274803"/>
                    </a:lnTo>
                    <a:lnTo>
                      <a:pt x="9989" y="242624"/>
                    </a:lnTo>
                    <a:cubicBezTo>
                      <a:pt x="70295" y="100045"/>
                      <a:pt x="211476" y="1"/>
                      <a:pt x="376023" y="1"/>
                    </a:cubicBezTo>
                    <a:lnTo>
                      <a:pt x="5391505" y="0"/>
                    </a:lnTo>
                    <a:cubicBezTo>
                      <a:pt x="5501203" y="1"/>
                      <a:pt x="5600515" y="44465"/>
                      <a:pt x="5672404" y="116353"/>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48" name="Google Shape;4148;p33"/>
              <p:cNvSpPr/>
              <p:nvPr/>
            </p:nvSpPr>
            <p:spPr>
              <a:xfrm rot="-2827716">
                <a:off x="407282" y="2741308"/>
                <a:ext cx="5785735" cy="554091"/>
              </a:xfrm>
              <a:custGeom>
                <a:avLst/>
                <a:gdLst/>
                <a:ahLst/>
                <a:cxnLst/>
                <a:rect l="l" t="t" r="r" b="b"/>
                <a:pathLst>
                  <a:path w="5788757" h="554380" extrusionOk="0">
                    <a:moveTo>
                      <a:pt x="5788757" y="279576"/>
                    </a:moveTo>
                    <a:lnTo>
                      <a:pt x="5778768" y="311755"/>
                    </a:lnTo>
                    <a:cubicBezTo>
                      <a:pt x="5718461" y="454335"/>
                      <a:pt x="5577281" y="554379"/>
                      <a:pt x="5412734" y="554380"/>
                    </a:cubicBezTo>
                    <a:lnTo>
                      <a:pt x="397252" y="554379"/>
                    </a:lnTo>
                    <a:cubicBezTo>
                      <a:pt x="177856" y="554380"/>
                      <a:pt x="0" y="376524"/>
                      <a:pt x="0" y="157127"/>
                    </a:cubicBezTo>
                    <a:cubicBezTo>
                      <a:pt x="0" y="102278"/>
                      <a:pt x="11116" y="50026"/>
                      <a:pt x="31218" y="2499"/>
                    </a:cubicBezTo>
                    <a:lnTo>
                      <a:pt x="32574" y="0"/>
                    </a:lnTo>
                    <a:lnTo>
                      <a:pt x="19416" y="42389"/>
                    </a:lnTo>
                    <a:cubicBezTo>
                      <a:pt x="14124" y="68250"/>
                      <a:pt x="11345" y="95025"/>
                      <a:pt x="11345" y="122449"/>
                    </a:cubicBezTo>
                    <a:cubicBezTo>
                      <a:pt x="11345" y="341846"/>
                      <a:pt x="189201" y="519702"/>
                      <a:pt x="408598" y="519702"/>
                    </a:cubicBezTo>
                    <a:lnTo>
                      <a:pt x="5424079" y="519702"/>
                    </a:lnTo>
                    <a:cubicBezTo>
                      <a:pt x="5561201" y="519702"/>
                      <a:pt x="5682097" y="450227"/>
                      <a:pt x="5753486" y="344557"/>
                    </a:cubicBezTo>
                    <a:lnTo>
                      <a:pt x="5788757" y="279576"/>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49" name="Google Shape;4149;p33"/>
            <p:cNvGrpSpPr/>
            <p:nvPr/>
          </p:nvGrpSpPr>
          <p:grpSpPr>
            <a:xfrm>
              <a:off x="2032969" y="864182"/>
              <a:ext cx="4314900" cy="4572900"/>
              <a:chOff x="2032969" y="864182"/>
              <a:chExt cx="4314900" cy="4572900"/>
            </a:xfrm>
          </p:grpSpPr>
          <p:sp>
            <p:nvSpPr>
              <p:cNvPr id="4150" name="Google Shape;4150;p33"/>
              <p:cNvSpPr/>
              <p:nvPr/>
            </p:nvSpPr>
            <p:spPr>
              <a:xfrm rot="-2830053">
                <a:off x="1411304" y="2785182"/>
                <a:ext cx="5558230" cy="730899"/>
              </a:xfrm>
              <a:prstGeom prst="roundRect">
                <a:avLst>
                  <a:gd name="adj" fmla="val 50000"/>
                </a:avLst>
              </a:prstGeom>
              <a:solidFill>
                <a:schemeClr val="accent1"/>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51" name="Google Shape;4151;p33"/>
              <p:cNvSpPr/>
              <p:nvPr/>
            </p:nvSpPr>
            <p:spPr>
              <a:xfrm rot="-2827716">
                <a:off x="1347693" y="2816223"/>
                <a:ext cx="5536567" cy="509927"/>
              </a:xfrm>
              <a:custGeom>
                <a:avLst/>
                <a:gdLst/>
                <a:ahLst/>
                <a:cxnLst/>
                <a:rect l="l" t="t" r="r" b="b"/>
                <a:pathLst>
                  <a:path w="5539459" h="510193" extrusionOk="0">
                    <a:moveTo>
                      <a:pt x="5432423" y="107037"/>
                    </a:moveTo>
                    <a:cubicBezTo>
                      <a:pt x="5498556" y="173170"/>
                      <a:pt x="5539459" y="264531"/>
                      <a:pt x="5539459" y="365446"/>
                    </a:cubicBezTo>
                    <a:cubicBezTo>
                      <a:pt x="5539459" y="415903"/>
                      <a:pt x="5529233" y="463972"/>
                      <a:pt x="5510741" y="507694"/>
                    </a:cubicBezTo>
                    <a:lnTo>
                      <a:pt x="5509384" y="510193"/>
                    </a:lnTo>
                    <a:lnTo>
                      <a:pt x="5520689" y="473773"/>
                    </a:lnTo>
                    <a:cubicBezTo>
                      <a:pt x="5525558" y="449984"/>
                      <a:pt x="5528114" y="425352"/>
                      <a:pt x="5528114" y="400124"/>
                    </a:cubicBezTo>
                    <a:cubicBezTo>
                      <a:pt x="5528114" y="198293"/>
                      <a:pt x="5364500" y="34678"/>
                      <a:pt x="5162669" y="34678"/>
                    </a:cubicBezTo>
                    <a:lnTo>
                      <a:pt x="335370" y="34678"/>
                    </a:lnTo>
                    <a:cubicBezTo>
                      <a:pt x="209226" y="34678"/>
                      <a:pt x="98010" y="98590"/>
                      <a:pt x="32337" y="195800"/>
                    </a:cubicBezTo>
                    <a:lnTo>
                      <a:pt x="0" y="255375"/>
                    </a:lnTo>
                    <a:lnTo>
                      <a:pt x="9988" y="223198"/>
                    </a:lnTo>
                    <a:cubicBezTo>
                      <a:pt x="65466" y="92034"/>
                      <a:pt x="195342" y="1"/>
                      <a:pt x="346715" y="0"/>
                    </a:cubicBezTo>
                    <a:lnTo>
                      <a:pt x="5174015" y="1"/>
                    </a:lnTo>
                    <a:cubicBezTo>
                      <a:pt x="5274930" y="1"/>
                      <a:pt x="5366291" y="40905"/>
                      <a:pt x="5432423" y="107037"/>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52" name="Google Shape;4152;p33"/>
              <p:cNvSpPr/>
              <p:nvPr/>
            </p:nvSpPr>
            <p:spPr>
              <a:xfrm rot="-2827716">
                <a:off x="1500345" y="2976459"/>
                <a:ext cx="5536567" cy="509927"/>
              </a:xfrm>
              <a:custGeom>
                <a:avLst/>
                <a:gdLst/>
                <a:ahLst/>
                <a:cxnLst/>
                <a:rect l="l" t="t" r="r" b="b"/>
                <a:pathLst>
                  <a:path w="5539459" h="510193" extrusionOk="0">
                    <a:moveTo>
                      <a:pt x="5539459" y="254818"/>
                    </a:moveTo>
                    <a:lnTo>
                      <a:pt x="5529471" y="286996"/>
                    </a:lnTo>
                    <a:cubicBezTo>
                      <a:pt x="5473993" y="418159"/>
                      <a:pt x="5344117" y="510193"/>
                      <a:pt x="5192744" y="510193"/>
                    </a:cubicBezTo>
                    <a:lnTo>
                      <a:pt x="365445" y="510193"/>
                    </a:lnTo>
                    <a:cubicBezTo>
                      <a:pt x="163616" y="510193"/>
                      <a:pt x="0" y="346578"/>
                      <a:pt x="0" y="144749"/>
                    </a:cubicBezTo>
                    <a:cubicBezTo>
                      <a:pt x="0" y="94291"/>
                      <a:pt x="10226" y="46222"/>
                      <a:pt x="28718" y="2500"/>
                    </a:cubicBezTo>
                    <a:lnTo>
                      <a:pt x="30075" y="0"/>
                    </a:lnTo>
                    <a:lnTo>
                      <a:pt x="18770" y="36421"/>
                    </a:lnTo>
                    <a:cubicBezTo>
                      <a:pt x="13902" y="60210"/>
                      <a:pt x="11345" y="84842"/>
                      <a:pt x="11345" y="110071"/>
                    </a:cubicBezTo>
                    <a:cubicBezTo>
                      <a:pt x="11345" y="311900"/>
                      <a:pt x="174961" y="475516"/>
                      <a:pt x="376790" y="475515"/>
                    </a:cubicBezTo>
                    <a:lnTo>
                      <a:pt x="5204090" y="475515"/>
                    </a:lnTo>
                    <a:cubicBezTo>
                      <a:pt x="5330233" y="475515"/>
                      <a:pt x="5441449" y="411603"/>
                      <a:pt x="5507122" y="314394"/>
                    </a:cubicBezTo>
                    <a:lnTo>
                      <a:pt x="5539459"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53" name="Google Shape;4153;p33"/>
            <p:cNvGrpSpPr/>
            <p:nvPr/>
          </p:nvGrpSpPr>
          <p:grpSpPr>
            <a:xfrm>
              <a:off x="5255762" y="2121228"/>
              <a:ext cx="4399200" cy="4663500"/>
              <a:chOff x="5255762" y="2121228"/>
              <a:chExt cx="4399200" cy="4663500"/>
            </a:xfrm>
          </p:grpSpPr>
          <p:sp>
            <p:nvSpPr>
              <p:cNvPr id="4154" name="Google Shape;4154;p33"/>
              <p:cNvSpPr/>
              <p:nvPr/>
            </p:nvSpPr>
            <p:spPr>
              <a:xfrm rot="-2829916">
                <a:off x="4614371" y="4087528"/>
                <a:ext cx="5681983" cy="730899"/>
              </a:xfrm>
              <a:prstGeom prst="roundRect">
                <a:avLst>
                  <a:gd name="adj" fmla="val 50000"/>
                </a:avLst>
              </a:prstGeom>
              <a:solidFill>
                <a:schemeClr val="accent6"/>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55" name="Google Shape;4155;p33"/>
              <p:cNvSpPr/>
              <p:nvPr/>
            </p:nvSpPr>
            <p:spPr>
              <a:xfrm rot="-2827716">
                <a:off x="4550710" y="4118522"/>
                <a:ext cx="5660315" cy="509927"/>
              </a:xfrm>
              <a:custGeom>
                <a:avLst/>
                <a:gdLst/>
                <a:ahLst/>
                <a:cxnLst/>
                <a:rect l="l" t="t" r="r" b="b"/>
                <a:pathLst>
                  <a:path w="5663271" h="510193" extrusionOk="0">
                    <a:moveTo>
                      <a:pt x="5556235" y="107036"/>
                    </a:moveTo>
                    <a:cubicBezTo>
                      <a:pt x="5622367" y="173169"/>
                      <a:pt x="5663271" y="264530"/>
                      <a:pt x="5663271" y="365444"/>
                    </a:cubicBezTo>
                    <a:cubicBezTo>
                      <a:pt x="5663271" y="415902"/>
                      <a:pt x="5653045" y="463971"/>
                      <a:pt x="5634553" y="507693"/>
                    </a:cubicBezTo>
                    <a:lnTo>
                      <a:pt x="5633195" y="510193"/>
                    </a:lnTo>
                    <a:lnTo>
                      <a:pt x="5644501" y="473772"/>
                    </a:lnTo>
                    <a:cubicBezTo>
                      <a:pt x="5649369" y="449982"/>
                      <a:pt x="5651925" y="425351"/>
                      <a:pt x="5651925" y="400122"/>
                    </a:cubicBezTo>
                    <a:cubicBezTo>
                      <a:pt x="5651926" y="198292"/>
                      <a:pt x="5488311" y="34678"/>
                      <a:pt x="5286481" y="34677"/>
                    </a:cubicBezTo>
                    <a:lnTo>
                      <a:pt x="335370" y="34677"/>
                    </a:lnTo>
                    <a:cubicBezTo>
                      <a:pt x="209226" y="34677"/>
                      <a:pt x="98010" y="98589"/>
                      <a:pt x="32337" y="195798"/>
                    </a:cubicBezTo>
                    <a:lnTo>
                      <a:pt x="0" y="255374"/>
                    </a:lnTo>
                    <a:lnTo>
                      <a:pt x="9988" y="223197"/>
                    </a:lnTo>
                    <a:cubicBezTo>
                      <a:pt x="65466" y="92033"/>
                      <a:pt x="195343" y="-1"/>
                      <a:pt x="346715" y="0"/>
                    </a:cubicBezTo>
                    <a:lnTo>
                      <a:pt x="5297827" y="0"/>
                    </a:lnTo>
                    <a:cubicBezTo>
                      <a:pt x="5398741" y="0"/>
                      <a:pt x="5490103" y="40904"/>
                      <a:pt x="555623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56" name="Google Shape;4156;p33"/>
              <p:cNvSpPr/>
              <p:nvPr/>
            </p:nvSpPr>
            <p:spPr>
              <a:xfrm rot="-2827716">
                <a:off x="4703362" y="4278757"/>
                <a:ext cx="5660314" cy="509928"/>
              </a:xfrm>
              <a:custGeom>
                <a:avLst/>
                <a:gdLst/>
                <a:ahLst/>
                <a:cxnLst/>
                <a:rect l="l" t="t" r="r" b="b"/>
                <a:pathLst>
                  <a:path w="5663270" h="510194" extrusionOk="0">
                    <a:moveTo>
                      <a:pt x="5663270" y="254819"/>
                    </a:moveTo>
                    <a:lnTo>
                      <a:pt x="5653283" y="286996"/>
                    </a:lnTo>
                    <a:cubicBezTo>
                      <a:pt x="5597805" y="418160"/>
                      <a:pt x="5467928" y="510193"/>
                      <a:pt x="5316556" y="510193"/>
                    </a:cubicBezTo>
                    <a:lnTo>
                      <a:pt x="365445" y="510194"/>
                    </a:lnTo>
                    <a:cubicBezTo>
                      <a:pt x="163615" y="510194"/>
                      <a:pt x="0" y="346579"/>
                      <a:pt x="0" y="144749"/>
                    </a:cubicBezTo>
                    <a:cubicBezTo>
                      <a:pt x="0" y="94291"/>
                      <a:pt x="10226" y="46222"/>
                      <a:pt x="28718" y="2501"/>
                    </a:cubicBezTo>
                    <a:lnTo>
                      <a:pt x="30075" y="0"/>
                    </a:lnTo>
                    <a:lnTo>
                      <a:pt x="18770" y="36421"/>
                    </a:lnTo>
                    <a:cubicBezTo>
                      <a:pt x="13901" y="60210"/>
                      <a:pt x="11345" y="84843"/>
                      <a:pt x="11345" y="110071"/>
                    </a:cubicBezTo>
                    <a:cubicBezTo>
                      <a:pt x="11345" y="311901"/>
                      <a:pt x="174960" y="475516"/>
                      <a:pt x="376790" y="475516"/>
                    </a:cubicBezTo>
                    <a:lnTo>
                      <a:pt x="5327901" y="475516"/>
                    </a:lnTo>
                    <a:cubicBezTo>
                      <a:pt x="5454045" y="475516"/>
                      <a:pt x="5565261" y="411604"/>
                      <a:pt x="5630934" y="314394"/>
                    </a:cubicBezTo>
                    <a:lnTo>
                      <a:pt x="5663270" y="254819"/>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57" name="Google Shape;4157;p33"/>
            <p:cNvGrpSpPr/>
            <p:nvPr/>
          </p:nvGrpSpPr>
          <p:grpSpPr>
            <a:xfrm>
              <a:off x="7086948" y="2711938"/>
              <a:ext cx="3990300" cy="4222800"/>
              <a:chOff x="7086948" y="2711938"/>
              <a:chExt cx="3990300" cy="4222800"/>
            </a:xfrm>
          </p:grpSpPr>
          <p:sp>
            <p:nvSpPr>
              <p:cNvPr id="4158" name="Google Shape;4158;p33"/>
              <p:cNvSpPr/>
              <p:nvPr/>
            </p:nvSpPr>
            <p:spPr>
              <a:xfrm rot="-2830071">
                <a:off x="6541696" y="4457889"/>
                <a:ext cx="5080804" cy="730899"/>
              </a:xfrm>
              <a:prstGeom prst="roundRect">
                <a:avLst>
                  <a:gd name="adj" fmla="val 50000"/>
                </a:avLst>
              </a:prstGeom>
              <a:solidFill>
                <a:schemeClr val="accent4"/>
              </a:solidFill>
              <a:ln>
                <a:noFill/>
              </a:ln>
              <a:effectLst>
                <a:outerShdw blurRad="152400" dist="63500" dir="2700000" algn="tl"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59" name="Google Shape;4159;p33"/>
              <p:cNvSpPr/>
              <p:nvPr/>
            </p:nvSpPr>
            <p:spPr>
              <a:xfrm rot="-2827716">
                <a:off x="6477943" y="4488751"/>
                <a:ext cx="5059349" cy="509926"/>
              </a:xfrm>
              <a:custGeom>
                <a:avLst/>
                <a:gdLst/>
                <a:ahLst/>
                <a:cxnLst/>
                <a:rect l="l" t="t" r="r" b="b"/>
                <a:pathLst>
                  <a:path w="5061991" h="510192" extrusionOk="0">
                    <a:moveTo>
                      <a:pt x="4954955" y="107036"/>
                    </a:moveTo>
                    <a:cubicBezTo>
                      <a:pt x="5021087" y="173169"/>
                      <a:pt x="5061991" y="264531"/>
                      <a:pt x="5061991" y="365445"/>
                    </a:cubicBezTo>
                    <a:cubicBezTo>
                      <a:pt x="5061991" y="415903"/>
                      <a:pt x="5051765" y="463972"/>
                      <a:pt x="5033272" y="507693"/>
                    </a:cubicBezTo>
                    <a:lnTo>
                      <a:pt x="5031916" y="510192"/>
                    </a:lnTo>
                    <a:lnTo>
                      <a:pt x="5043221" y="473773"/>
                    </a:lnTo>
                    <a:cubicBezTo>
                      <a:pt x="5048089" y="449983"/>
                      <a:pt x="5050646" y="425352"/>
                      <a:pt x="5050646" y="400123"/>
                    </a:cubicBezTo>
                    <a:cubicBezTo>
                      <a:pt x="5050646" y="198293"/>
                      <a:pt x="4887031" y="34678"/>
                      <a:pt x="4685200" y="34678"/>
                    </a:cubicBezTo>
                    <a:lnTo>
                      <a:pt x="335370" y="34678"/>
                    </a:lnTo>
                    <a:cubicBezTo>
                      <a:pt x="209226" y="34678"/>
                      <a:pt x="98010" y="98590"/>
                      <a:pt x="32336" y="195799"/>
                    </a:cubicBezTo>
                    <a:lnTo>
                      <a:pt x="0" y="255374"/>
                    </a:lnTo>
                    <a:lnTo>
                      <a:pt x="9988" y="223197"/>
                    </a:lnTo>
                    <a:cubicBezTo>
                      <a:pt x="65466" y="92034"/>
                      <a:pt x="195342" y="0"/>
                      <a:pt x="346715" y="0"/>
                    </a:cubicBezTo>
                    <a:lnTo>
                      <a:pt x="4696545" y="1"/>
                    </a:lnTo>
                    <a:cubicBezTo>
                      <a:pt x="4797461" y="1"/>
                      <a:pt x="4888822" y="40904"/>
                      <a:pt x="4954955" y="107036"/>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60" name="Google Shape;4160;p33"/>
              <p:cNvSpPr/>
              <p:nvPr/>
            </p:nvSpPr>
            <p:spPr>
              <a:xfrm rot="-2827716">
                <a:off x="6630593" y="4648986"/>
                <a:ext cx="5059350" cy="509928"/>
              </a:xfrm>
              <a:custGeom>
                <a:avLst/>
                <a:gdLst/>
                <a:ahLst/>
                <a:cxnLst/>
                <a:rect l="l" t="t" r="r" b="b"/>
                <a:pathLst>
                  <a:path w="5061992" h="510194" extrusionOk="0">
                    <a:moveTo>
                      <a:pt x="5061992" y="254818"/>
                    </a:moveTo>
                    <a:lnTo>
                      <a:pt x="5052003" y="286996"/>
                    </a:lnTo>
                    <a:cubicBezTo>
                      <a:pt x="4996525" y="418160"/>
                      <a:pt x="4866649" y="510193"/>
                      <a:pt x="4715276" y="510194"/>
                    </a:cubicBezTo>
                    <a:lnTo>
                      <a:pt x="365445" y="510194"/>
                    </a:lnTo>
                    <a:cubicBezTo>
                      <a:pt x="163616" y="510194"/>
                      <a:pt x="0" y="346579"/>
                      <a:pt x="1" y="144749"/>
                    </a:cubicBezTo>
                    <a:cubicBezTo>
                      <a:pt x="1" y="94292"/>
                      <a:pt x="10227" y="46223"/>
                      <a:pt x="28719" y="2501"/>
                    </a:cubicBezTo>
                    <a:lnTo>
                      <a:pt x="30076" y="0"/>
                    </a:lnTo>
                    <a:lnTo>
                      <a:pt x="18771" y="36422"/>
                    </a:lnTo>
                    <a:cubicBezTo>
                      <a:pt x="13902" y="60211"/>
                      <a:pt x="11346" y="84843"/>
                      <a:pt x="11346" y="110072"/>
                    </a:cubicBezTo>
                    <a:cubicBezTo>
                      <a:pt x="11345" y="311901"/>
                      <a:pt x="174961" y="475517"/>
                      <a:pt x="376790" y="475516"/>
                    </a:cubicBezTo>
                    <a:lnTo>
                      <a:pt x="4726622" y="475516"/>
                    </a:lnTo>
                    <a:cubicBezTo>
                      <a:pt x="4852765" y="475516"/>
                      <a:pt x="4963982" y="411604"/>
                      <a:pt x="5029655" y="314395"/>
                    </a:cubicBezTo>
                    <a:lnTo>
                      <a:pt x="5061992" y="254818"/>
                    </a:lnTo>
                    <a:close/>
                  </a:path>
                </a:pathLst>
              </a:custGeom>
              <a:solidFill>
                <a:srgbClr val="0C0C0C">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61" name="Google Shape;4161;p33"/>
            <p:cNvGrpSpPr/>
            <p:nvPr/>
          </p:nvGrpSpPr>
          <p:grpSpPr>
            <a:xfrm>
              <a:off x="1947213" y="661971"/>
              <a:ext cx="8306740" cy="5190064"/>
              <a:chOff x="1947213" y="661971"/>
              <a:chExt cx="8306740" cy="5190064"/>
            </a:xfrm>
          </p:grpSpPr>
          <p:grpSp>
            <p:nvGrpSpPr>
              <p:cNvPr id="4162" name="Google Shape;4162;p33"/>
              <p:cNvGrpSpPr/>
              <p:nvPr/>
            </p:nvGrpSpPr>
            <p:grpSpPr>
              <a:xfrm rot="-1576190">
                <a:off x="3295488" y="734727"/>
                <a:ext cx="428837" cy="428837"/>
                <a:chOff x="8297437" y="2253663"/>
                <a:chExt cx="4117200" cy="4117200"/>
              </a:xfrm>
            </p:grpSpPr>
            <p:sp>
              <p:nvSpPr>
                <p:cNvPr id="4163" name="Google Shape;4163;p33"/>
                <p:cNvSpPr/>
                <p:nvPr/>
              </p:nvSpPr>
              <p:spPr>
                <a:xfrm rot="1902051">
                  <a:off x="8860274" y="2816500"/>
                  <a:ext cx="2991526" cy="2991526"/>
                </a:xfrm>
                <a:prstGeom prst="ellipse">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164" name="Google Shape;4164;p33"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165" name="Google Shape;4165;p33"/>
              <p:cNvGrpSpPr/>
              <p:nvPr/>
            </p:nvGrpSpPr>
            <p:grpSpPr>
              <a:xfrm rot="-1573267">
                <a:off x="2009589" y="1298339"/>
                <a:ext cx="368076" cy="368076"/>
                <a:chOff x="8297437" y="2253663"/>
                <a:chExt cx="4117200" cy="4117200"/>
              </a:xfrm>
            </p:grpSpPr>
            <p:sp>
              <p:nvSpPr>
                <p:cNvPr id="4166" name="Google Shape;4166;p33"/>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167" name="Google Shape;4167;p33"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168" name="Google Shape;4168;p33"/>
              <p:cNvGrpSpPr/>
              <p:nvPr/>
            </p:nvGrpSpPr>
            <p:grpSpPr>
              <a:xfrm rot="-1572434">
                <a:off x="3063378" y="999016"/>
                <a:ext cx="235871" cy="235871"/>
                <a:chOff x="8297437" y="2253663"/>
                <a:chExt cx="4117200" cy="4117200"/>
              </a:xfrm>
            </p:grpSpPr>
            <p:sp>
              <p:nvSpPr>
                <p:cNvPr id="4169" name="Google Shape;4169;p33"/>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170" name="Google Shape;4170;p33"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171" name="Google Shape;4171;p33"/>
              <p:cNvGrpSpPr/>
              <p:nvPr/>
            </p:nvGrpSpPr>
            <p:grpSpPr>
              <a:xfrm rot="-1574351">
                <a:off x="4680689" y="4568246"/>
                <a:ext cx="550364" cy="550364"/>
                <a:chOff x="8297437" y="2253663"/>
                <a:chExt cx="4117200" cy="4117200"/>
              </a:xfrm>
            </p:grpSpPr>
            <p:sp>
              <p:nvSpPr>
                <p:cNvPr id="4172" name="Google Shape;4172;p33"/>
                <p:cNvSpPr/>
                <p:nvPr/>
              </p:nvSpPr>
              <p:spPr>
                <a:xfrm rot="1902051">
                  <a:off x="8860274" y="2816500"/>
                  <a:ext cx="2991526" cy="2991526"/>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173" name="Google Shape;4173;p33"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174" name="Google Shape;4174;p33"/>
              <p:cNvGrpSpPr/>
              <p:nvPr/>
            </p:nvGrpSpPr>
            <p:grpSpPr>
              <a:xfrm rot="-1572813">
                <a:off x="2184332" y="3756001"/>
                <a:ext cx="300132" cy="300132"/>
                <a:chOff x="8297437" y="2253663"/>
                <a:chExt cx="4117200" cy="4117200"/>
              </a:xfrm>
            </p:grpSpPr>
            <p:sp>
              <p:nvSpPr>
                <p:cNvPr id="4175" name="Google Shape;4175;p33"/>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176" name="Google Shape;4176;p33"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177" name="Google Shape;4177;p33"/>
              <p:cNvGrpSpPr/>
              <p:nvPr/>
            </p:nvGrpSpPr>
            <p:grpSpPr>
              <a:xfrm rot="-1574617">
                <a:off x="6588980" y="1501846"/>
                <a:ext cx="393853" cy="393853"/>
                <a:chOff x="8297437" y="2253663"/>
                <a:chExt cx="4117200" cy="4117200"/>
              </a:xfrm>
            </p:grpSpPr>
            <p:sp>
              <p:nvSpPr>
                <p:cNvPr id="4178" name="Google Shape;4178;p33"/>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179" name="Google Shape;4179;p33"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180" name="Google Shape;4180;p33"/>
              <p:cNvGrpSpPr/>
              <p:nvPr/>
            </p:nvGrpSpPr>
            <p:grpSpPr>
              <a:xfrm rot="-1572610">
                <a:off x="7569042" y="2160576"/>
                <a:ext cx="535083" cy="535083"/>
                <a:chOff x="8297437" y="2253663"/>
                <a:chExt cx="4117200" cy="4117200"/>
              </a:xfrm>
            </p:grpSpPr>
            <p:sp>
              <p:nvSpPr>
                <p:cNvPr id="4181" name="Google Shape;4181;p33"/>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182" name="Google Shape;4182;p33"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183" name="Google Shape;4183;p33"/>
              <p:cNvGrpSpPr/>
              <p:nvPr/>
            </p:nvGrpSpPr>
            <p:grpSpPr>
              <a:xfrm rot="-1572610">
                <a:off x="9628215" y="5226297"/>
                <a:ext cx="535083" cy="535083"/>
                <a:chOff x="8297437" y="2253663"/>
                <a:chExt cx="4117200" cy="4117200"/>
              </a:xfrm>
            </p:grpSpPr>
            <p:sp>
              <p:nvSpPr>
                <p:cNvPr id="4184" name="Google Shape;4184;p33"/>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185" name="Google Shape;4185;p33"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186" name="Google Shape;4186;p33"/>
              <p:cNvGrpSpPr/>
              <p:nvPr/>
            </p:nvGrpSpPr>
            <p:grpSpPr>
              <a:xfrm rot="-1574662">
                <a:off x="6684897" y="4777732"/>
                <a:ext cx="296081" cy="296081"/>
                <a:chOff x="8297437" y="2253663"/>
                <a:chExt cx="4117200" cy="4117200"/>
              </a:xfrm>
            </p:grpSpPr>
            <p:sp>
              <p:nvSpPr>
                <p:cNvPr id="4187" name="Google Shape;4187;p33"/>
                <p:cNvSpPr/>
                <p:nvPr/>
              </p:nvSpPr>
              <p:spPr>
                <a:xfrm rot="1902051">
                  <a:off x="8860274" y="2816500"/>
                  <a:ext cx="2991526" cy="2991526"/>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188" name="Google Shape;4188;p33"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189" name="Google Shape;4189;p33"/>
              <p:cNvGrpSpPr/>
              <p:nvPr/>
            </p:nvGrpSpPr>
            <p:grpSpPr>
              <a:xfrm rot="-1573459">
                <a:off x="9650402" y="1038665"/>
                <a:ext cx="402508" cy="402508"/>
                <a:chOff x="8297437" y="2253663"/>
                <a:chExt cx="4117200" cy="4117200"/>
              </a:xfrm>
            </p:grpSpPr>
            <p:sp>
              <p:nvSpPr>
                <p:cNvPr id="4190" name="Google Shape;4190;p33"/>
                <p:cNvSpPr/>
                <p:nvPr/>
              </p:nvSpPr>
              <p:spPr>
                <a:xfrm rot="1902051">
                  <a:off x="8860274" y="2816500"/>
                  <a:ext cx="2991526" cy="2991526"/>
                </a:xfrm>
                <a:prstGeom prst="ellipse">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191" name="Google Shape;4191;p33"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192" name="Google Shape;4192;p33"/>
              <p:cNvGrpSpPr/>
              <p:nvPr/>
            </p:nvGrpSpPr>
            <p:grpSpPr>
              <a:xfrm rot="-1572434">
                <a:off x="2840095" y="2101258"/>
                <a:ext cx="235871" cy="235871"/>
                <a:chOff x="8297437" y="2253663"/>
                <a:chExt cx="4117200" cy="4117200"/>
              </a:xfrm>
            </p:grpSpPr>
            <p:sp>
              <p:nvSpPr>
                <p:cNvPr id="4193" name="Google Shape;4193;p33"/>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194" name="Google Shape;4194;p33"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195" name="Google Shape;4195;p33"/>
              <p:cNvGrpSpPr/>
              <p:nvPr/>
            </p:nvGrpSpPr>
            <p:grpSpPr>
              <a:xfrm rot="-1575143">
                <a:off x="3962399" y="4046267"/>
                <a:ext cx="404901" cy="404901"/>
                <a:chOff x="8297437" y="2253663"/>
                <a:chExt cx="4117200" cy="4117200"/>
              </a:xfrm>
            </p:grpSpPr>
            <p:sp>
              <p:nvSpPr>
                <p:cNvPr id="4196" name="Google Shape;4196;p33"/>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197" name="Google Shape;4197;p33"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198" name="Google Shape;4198;p33"/>
              <p:cNvGrpSpPr/>
              <p:nvPr/>
            </p:nvGrpSpPr>
            <p:grpSpPr>
              <a:xfrm rot="-1575894">
                <a:off x="5682340" y="1116462"/>
                <a:ext cx="316334" cy="316334"/>
                <a:chOff x="8297437" y="2253663"/>
                <a:chExt cx="4117200" cy="4117200"/>
              </a:xfrm>
            </p:grpSpPr>
            <p:sp>
              <p:nvSpPr>
                <p:cNvPr id="4199" name="Google Shape;4199;p33"/>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200" name="Google Shape;4200;p33"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nvGrpSpPr>
              <p:cNvPr id="4201" name="Google Shape;4201;p33"/>
              <p:cNvGrpSpPr/>
              <p:nvPr/>
            </p:nvGrpSpPr>
            <p:grpSpPr>
              <a:xfrm rot="-1573659">
                <a:off x="9553451" y="4107028"/>
                <a:ext cx="500281" cy="500281"/>
                <a:chOff x="8297437" y="2253663"/>
                <a:chExt cx="4117200" cy="4117200"/>
              </a:xfrm>
            </p:grpSpPr>
            <p:sp>
              <p:nvSpPr>
                <p:cNvPr id="4202" name="Google Shape;4202;p33"/>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203" name="Google Shape;4203;p33"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solidFill>
                  <a:srgbClr val="FFAB1C"/>
                </a:solidFill>
                <a:ln>
                  <a:noFill/>
                </a:ln>
              </p:spPr>
            </p:pic>
          </p:grpSp>
          <p:grpSp>
            <p:nvGrpSpPr>
              <p:cNvPr id="4204" name="Google Shape;4204;p33"/>
              <p:cNvGrpSpPr/>
              <p:nvPr/>
            </p:nvGrpSpPr>
            <p:grpSpPr>
              <a:xfrm rot="-1575894">
                <a:off x="9882200" y="4954816"/>
                <a:ext cx="316334" cy="316334"/>
                <a:chOff x="8297437" y="2253663"/>
                <a:chExt cx="4117200" cy="4117200"/>
              </a:xfrm>
            </p:grpSpPr>
            <p:sp>
              <p:nvSpPr>
                <p:cNvPr id="4205" name="Google Shape;4205;p33"/>
                <p:cNvSpPr/>
                <p:nvPr/>
              </p:nvSpPr>
              <p:spPr>
                <a:xfrm rot="1902051">
                  <a:off x="8860274" y="2816500"/>
                  <a:ext cx="2991526" cy="2991526"/>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206" name="Google Shape;4206;p33" descr="A picture containing pool ball&#10;&#10;Description automatically generated"/>
                <p:cNvPicPr preferRelativeResize="0"/>
                <p:nvPr/>
              </p:nvPicPr>
              <p:blipFill rotWithShape="1">
                <a:blip r:embed="rId3">
                  <a:alphaModFix amt="50000"/>
                </a:blip>
                <a:srcRect l="16908" t="4788" r="21674" b="13631"/>
                <a:stretch/>
              </p:blipFill>
              <p:spPr>
                <a:xfrm>
                  <a:off x="8846288" y="2814084"/>
                  <a:ext cx="3012600" cy="2977200"/>
                </a:xfrm>
                <a:prstGeom prst="ellipse">
                  <a:avLst/>
                </a:prstGeom>
                <a:noFill/>
                <a:ln>
                  <a:noFill/>
                </a:ln>
              </p:spPr>
            </p:pic>
          </p:grpSp>
        </p:grpSp>
      </p:grpSp>
      <p:sp>
        <p:nvSpPr>
          <p:cNvPr id="4207" name="Google Shape;4207;p33"/>
          <p:cNvSpPr txBox="1">
            <a:spLocks noGrp="1"/>
          </p:cNvSpPr>
          <p:nvPr>
            <p:ph type="title"/>
          </p:nvPr>
        </p:nvSpPr>
        <p:spPr>
          <a:xfrm>
            <a:off x="7916103" y="2149414"/>
            <a:ext cx="4221300" cy="7992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dirty="0"/>
              <a:t>CSS</a:t>
            </a:r>
            <a:endParaRPr dirty="0"/>
          </a:p>
        </p:txBody>
      </p:sp>
      <p:sp>
        <p:nvSpPr>
          <p:cNvPr id="4208" name="Google Shape;4208;p33"/>
          <p:cNvSpPr txBox="1">
            <a:spLocks noGrp="1"/>
          </p:cNvSpPr>
          <p:nvPr>
            <p:ph type="body" idx="4294967295"/>
          </p:nvPr>
        </p:nvSpPr>
        <p:spPr>
          <a:xfrm>
            <a:off x="126813" y="546671"/>
            <a:ext cx="5289687" cy="5339706"/>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US" sz="2000" dirty="0"/>
              <a:t>Cascading Style Sheets is a style sheet language used for describing the presentation of a document written in a markup language such as HTML or XML. CSS is a cornerstone technology of the World Wide Web, alongside HTML and JavaScript. Cascading Style Sheets (CSS) is a stylesheet language used to describe the presentation of a document written in HTML or XML (including XML dialects such as SVG, MathML or XHTML). CSS describes how elements should be rendered on screen, on paper, in speech, or on other media.</a:t>
            </a:r>
          </a:p>
          <a:p>
            <a:pPr marL="0" lvl="0" indent="0" algn="l" rtl="0">
              <a:lnSpc>
                <a:spcPct val="115000"/>
              </a:lnSpc>
              <a:spcBef>
                <a:spcPts val="2100"/>
              </a:spcBef>
              <a:spcAft>
                <a:spcPts val="0"/>
              </a:spcAft>
              <a:buSzPts val="1900"/>
              <a:buNone/>
            </a:pPr>
            <a:endParaRPr sz="2000" dirty="0"/>
          </a:p>
          <a:p>
            <a:pPr marL="0" lvl="0" indent="0" algn="l" rtl="0">
              <a:lnSpc>
                <a:spcPct val="115000"/>
              </a:lnSpc>
              <a:spcBef>
                <a:spcPts val="2100"/>
              </a:spcBef>
              <a:spcAft>
                <a:spcPts val="0"/>
              </a:spcAft>
              <a:buSzPts val="1900"/>
              <a:buNone/>
            </a:pPr>
            <a:endParaRPr sz="2000" dirty="0"/>
          </a:p>
          <a:p>
            <a:pPr marL="0" lvl="0" indent="0" algn="l" rtl="0">
              <a:lnSpc>
                <a:spcPct val="115000"/>
              </a:lnSpc>
              <a:spcBef>
                <a:spcPts val="2100"/>
              </a:spcBef>
              <a:spcAft>
                <a:spcPts val="2100"/>
              </a:spcAft>
              <a:buSzPts val="1900"/>
              <a:buNone/>
            </a:pP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23"/>
        <p:cNvGrpSpPr/>
        <p:nvPr/>
      </p:nvGrpSpPr>
      <p:grpSpPr>
        <a:xfrm>
          <a:off x="0" y="0"/>
          <a:ext cx="0" cy="0"/>
          <a:chOff x="0" y="0"/>
          <a:chExt cx="0" cy="0"/>
        </a:xfrm>
      </p:grpSpPr>
      <p:sp>
        <p:nvSpPr>
          <p:cNvPr id="4224" name="Google Shape;4224;p35"/>
          <p:cNvSpPr txBox="1">
            <a:spLocks noGrp="1"/>
          </p:cNvSpPr>
          <p:nvPr>
            <p:ph type="title"/>
          </p:nvPr>
        </p:nvSpPr>
        <p:spPr>
          <a:xfrm>
            <a:off x="2495550" y="669575"/>
            <a:ext cx="91368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Let’s review some facts.</a:t>
            </a:r>
            <a:endParaRPr dirty="0"/>
          </a:p>
        </p:txBody>
      </p:sp>
      <p:sp>
        <p:nvSpPr>
          <p:cNvPr id="4225" name="Google Shape;4225;p35"/>
          <p:cNvSpPr txBox="1">
            <a:spLocks noGrp="1"/>
          </p:cNvSpPr>
          <p:nvPr>
            <p:ph type="subTitle" idx="1"/>
          </p:nvPr>
        </p:nvSpPr>
        <p:spPr>
          <a:xfrm>
            <a:off x="2495550" y="2392200"/>
            <a:ext cx="2721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JAVASCRIPT</a:t>
            </a:r>
            <a:endParaRPr dirty="0"/>
          </a:p>
        </p:txBody>
      </p:sp>
      <p:sp>
        <p:nvSpPr>
          <p:cNvPr id="4226" name="Google Shape;4226;p35"/>
          <p:cNvSpPr txBox="1">
            <a:spLocks noGrp="1"/>
          </p:cNvSpPr>
          <p:nvPr>
            <p:ph type="body" idx="8"/>
          </p:nvPr>
        </p:nvSpPr>
        <p:spPr>
          <a:xfrm>
            <a:off x="8910581" y="4647200"/>
            <a:ext cx="27216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dirty="0"/>
          </a:p>
        </p:txBody>
      </p:sp>
      <p:sp>
        <p:nvSpPr>
          <p:cNvPr id="4227" name="Google Shape;4227;p35"/>
          <p:cNvSpPr txBox="1">
            <a:spLocks noGrp="1"/>
          </p:cNvSpPr>
          <p:nvPr>
            <p:ph type="subTitle" idx="2"/>
          </p:nvPr>
        </p:nvSpPr>
        <p:spPr>
          <a:xfrm>
            <a:off x="2495550" y="4248925"/>
            <a:ext cx="2721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PUGS JS</a:t>
            </a:r>
            <a:endParaRPr dirty="0"/>
          </a:p>
        </p:txBody>
      </p:sp>
      <p:sp>
        <p:nvSpPr>
          <p:cNvPr id="4228" name="Google Shape;4228;p35"/>
          <p:cNvSpPr txBox="1">
            <a:spLocks noGrp="1"/>
          </p:cNvSpPr>
          <p:nvPr>
            <p:ph type="body" idx="13"/>
          </p:nvPr>
        </p:nvSpPr>
        <p:spPr>
          <a:xfrm>
            <a:off x="2495550" y="2818400"/>
            <a:ext cx="2721600" cy="834000"/>
          </a:xfrm>
          <a:prstGeom prst="rect">
            <a:avLst/>
          </a:prstGeom>
        </p:spPr>
        <p:txBody>
          <a:bodyPr spcFirstLastPara="1" wrap="square" lIns="121900" tIns="121900" rIns="121900" bIns="121900" anchor="t" anchorCtr="0">
            <a:noAutofit/>
          </a:bodyPr>
          <a:lstStyle/>
          <a:p>
            <a:pPr marL="0" lvl="0" indent="0" algn="l" rtl="0">
              <a:spcBef>
                <a:spcPts val="2100"/>
              </a:spcBef>
              <a:spcAft>
                <a:spcPts val="2100"/>
              </a:spcAft>
              <a:buNone/>
            </a:pPr>
            <a:endParaRPr dirty="0"/>
          </a:p>
        </p:txBody>
      </p:sp>
      <p:sp>
        <p:nvSpPr>
          <p:cNvPr id="4229" name="Google Shape;4229;p35"/>
          <p:cNvSpPr txBox="1">
            <a:spLocks noGrp="1"/>
          </p:cNvSpPr>
          <p:nvPr>
            <p:ph type="subTitle" idx="3"/>
          </p:nvPr>
        </p:nvSpPr>
        <p:spPr>
          <a:xfrm>
            <a:off x="8910581" y="2401580"/>
            <a:ext cx="2721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HTML</a:t>
            </a:r>
            <a:endParaRPr dirty="0"/>
          </a:p>
        </p:txBody>
      </p:sp>
      <p:sp>
        <p:nvSpPr>
          <p:cNvPr id="4230" name="Google Shape;4230;p35"/>
          <p:cNvSpPr txBox="1">
            <a:spLocks noGrp="1"/>
          </p:cNvSpPr>
          <p:nvPr>
            <p:ph type="body" idx="15"/>
          </p:nvPr>
        </p:nvSpPr>
        <p:spPr>
          <a:xfrm>
            <a:off x="2495550" y="4647200"/>
            <a:ext cx="27216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dirty="0"/>
          </a:p>
        </p:txBody>
      </p:sp>
      <p:sp>
        <p:nvSpPr>
          <p:cNvPr id="4231" name="Google Shape;4231;p35"/>
          <p:cNvSpPr txBox="1">
            <a:spLocks noGrp="1"/>
          </p:cNvSpPr>
          <p:nvPr>
            <p:ph type="subTitle" idx="4"/>
          </p:nvPr>
        </p:nvSpPr>
        <p:spPr>
          <a:xfrm>
            <a:off x="5720392" y="2409550"/>
            <a:ext cx="2721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CSS</a:t>
            </a:r>
            <a:endParaRPr dirty="0"/>
          </a:p>
        </p:txBody>
      </p:sp>
      <p:sp>
        <p:nvSpPr>
          <p:cNvPr id="4232" name="Google Shape;4232;p35"/>
          <p:cNvSpPr txBox="1">
            <a:spLocks noGrp="1"/>
          </p:cNvSpPr>
          <p:nvPr>
            <p:ph type="subTitle" idx="5"/>
          </p:nvPr>
        </p:nvSpPr>
        <p:spPr>
          <a:xfrm>
            <a:off x="5720392" y="4248925"/>
            <a:ext cx="2721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CODEPEN</a:t>
            </a:r>
            <a:endParaRPr dirty="0"/>
          </a:p>
        </p:txBody>
      </p:sp>
      <p:sp>
        <p:nvSpPr>
          <p:cNvPr id="4233" name="Google Shape;4233;p35"/>
          <p:cNvSpPr txBox="1">
            <a:spLocks noGrp="1"/>
          </p:cNvSpPr>
          <p:nvPr>
            <p:ph type="subTitle" idx="6"/>
          </p:nvPr>
        </p:nvSpPr>
        <p:spPr>
          <a:xfrm>
            <a:off x="8910581" y="4230380"/>
            <a:ext cx="2721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ANIMATIONS</a:t>
            </a:r>
            <a:endParaRPr dirty="0"/>
          </a:p>
        </p:txBody>
      </p:sp>
      <p:sp>
        <p:nvSpPr>
          <p:cNvPr id="4234" name="Google Shape;4234;p35"/>
          <p:cNvSpPr txBox="1">
            <a:spLocks noGrp="1"/>
          </p:cNvSpPr>
          <p:nvPr>
            <p:ph type="body" idx="7"/>
          </p:nvPr>
        </p:nvSpPr>
        <p:spPr>
          <a:xfrm>
            <a:off x="5720392" y="2818400"/>
            <a:ext cx="27216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dirty="0"/>
          </a:p>
        </p:txBody>
      </p:sp>
      <p:sp>
        <p:nvSpPr>
          <p:cNvPr id="4235" name="Google Shape;4235;p35"/>
          <p:cNvSpPr txBox="1">
            <a:spLocks noGrp="1"/>
          </p:cNvSpPr>
          <p:nvPr>
            <p:ph type="body" idx="9"/>
          </p:nvPr>
        </p:nvSpPr>
        <p:spPr>
          <a:xfrm>
            <a:off x="5720392" y="4647200"/>
            <a:ext cx="2721600" cy="834000"/>
          </a:xfrm>
          <a:prstGeom prst="rect">
            <a:avLst/>
          </a:prstGeom>
        </p:spPr>
        <p:txBody>
          <a:bodyPr spcFirstLastPara="1" wrap="square" lIns="121900" tIns="121900" rIns="121900" bIns="121900" anchor="t" anchorCtr="0">
            <a:noAutofit/>
          </a:bodyPr>
          <a:lstStyle/>
          <a:p>
            <a:pPr marL="0" lvl="0" indent="0" algn="l" rtl="0">
              <a:spcBef>
                <a:spcPts val="2100"/>
              </a:spcBef>
              <a:spcAft>
                <a:spcPts val="2100"/>
              </a:spcAft>
              <a:buNone/>
            </a:pPr>
            <a:endParaRPr dirty="0"/>
          </a:p>
        </p:txBody>
      </p:sp>
      <p:sp>
        <p:nvSpPr>
          <p:cNvPr id="4236" name="Google Shape;4236;p35"/>
          <p:cNvSpPr txBox="1">
            <a:spLocks noGrp="1"/>
          </p:cNvSpPr>
          <p:nvPr>
            <p:ph type="body" idx="14"/>
          </p:nvPr>
        </p:nvSpPr>
        <p:spPr>
          <a:xfrm>
            <a:off x="8910581" y="2818400"/>
            <a:ext cx="27216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dirty="0"/>
          </a:p>
        </p:txBody>
      </p:sp>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FFFFFF"/>
      </a:lt1>
      <a:dk2>
        <a:srgbClr val="434343"/>
      </a:dk2>
      <a:lt2>
        <a:srgbClr val="D1D1D1"/>
      </a:lt2>
      <a:accent1>
        <a:srgbClr val="E6252C"/>
      </a:accent1>
      <a:accent2>
        <a:srgbClr val="DA1DB6"/>
      </a:accent2>
      <a:accent3>
        <a:srgbClr val="1297FB"/>
      </a:accent3>
      <a:accent4>
        <a:srgbClr val="1C72E1"/>
      </a:accent4>
      <a:accent5>
        <a:srgbClr val="F2D61B"/>
      </a:accent5>
      <a:accent6>
        <a:srgbClr val="FFAB1C"/>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373</Words>
  <Application>Microsoft Office PowerPoint</Application>
  <PresentationFormat>Widescreen</PresentationFormat>
  <Paragraphs>35</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Abril Fatface</vt:lpstr>
      <vt:lpstr>Barlow Black</vt:lpstr>
      <vt:lpstr>Calibri</vt:lpstr>
      <vt:lpstr>Arial</vt:lpstr>
      <vt:lpstr>DM Sans</vt:lpstr>
      <vt:lpstr>Aldrich</vt:lpstr>
      <vt:lpstr>SlidesMania</vt:lpstr>
      <vt:lpstr>BENZENE RING FORMATION ANIMATION.</vt:lpstr>
      <vt:lpstr>HELLO!</vt:lpstr>
      <vt:lpstr>Introduction.</vt:lpstr>
      <vt:lpstr>DID YOU KNOW?</vt:lpstr>
      <vt:lpstr>ANIMATION IS NOT THE ART OF DRAWINGS THAT MOVE BUT THE ART OF MOVEMENTS THAT ARE DRAWN.</vt:lpstr>
      <vt:lpstr>TOOLS USED!</vt:lpstr>
      <vt:lpstr>Pugsjs</vt:lpstr>
      <vt:lpstr>CSS</vt:lpstr>
      <vt:lpstr>Let’s review some facts.</vt:lpstr>
      <vt:lpstr>THE  RING!</vt:lpstr>
      <vt:lpstr>CODE SNIPPET  CSS</vt:lpstr>
      <vt:lpstr>CODE SNIPPET HTML</vt:lpstr>
      <vt:lpstr>THE  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BENZENE RING FORMATION ANIMATION.</dc:title>
  <dc:creator>Pranav</dc:creator>
  <cp:lastModifiedBy>Pranav Bhanot</cp:lastModifiedBy>
  <cp:revision>5</cp:revision>
  <dcterms:modified xsi:type="dcterms:W3CDTF">2022-09-12T11:59:38Z</dcterms:modified>
</cp:coreProperties>
</file>