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7" r:id="rId5"/>
    <p:sldId id="268" r:id="rId6"/>
    <p:sldId id="258" r:id="rId7"/>
    <p:sldId id="259" r:id="rId8"/>
    <p:sldId id="260" r:id="rId9"/>
    <p:sldId id="261" r:id="rId10"/>
    <p:sldId id="265"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68812-B896-40A6-96E8-1DA988F060E8}" v="37" dt="2023-02-19T19:10:04.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ツ Krisi" userId="085bcba42ac502c7" providerId="LiveId" clId="{44768812-B896-40A6-96E8-1DA988F060E8}"/>
    <pc:docChg chg="undo redo custSel addSld delSld modSld sldOrd">
      <pc:chgData name="ツ Krisi" userId="085bcba42ac502c7" providerId="LiveId" clId="{44768812-B896-40A6-96E8-1DA988F060E8}" dt="2023-02-19T19:10:08.946" v="1399" actId="1076"/>
      <pc:docMkLst>
        <pc:docMk/>
      </pc:docMkLst>
      <pc:sldChg chg="addSp delSp modSp mod setBg setClrOvrMap">
        <pc:chgData name="ツ Krisi" userId="085bcba42ac502c7" providerId="LiveId" clId="{44768812-B896-40A6-96E8-1DA988F060E8}" dt="2023-02-18T11:09:14.867" v="99" actId="26606"/>
        <pc:sldMkLst>
          <pc:docMk/>
          <pc:sldMk cId="2922244503" sldId="256"/>
        </pc:sldMkLst>
        <pc:spChg chg="mod">
          <ac:chgData name="ツ Krisi" userId="085bcba42ac502c7" providerId="LiveId" clId="{44768812-B896-40A6-96E8-1DA988F060E8}" dt="2023-02-18T11:09:14.867" v="99" actId="26606"/>
          <ac:spMkLst>
            <pc:docMk/>
            <pc:sldMk cId="2922244503" sldId="256"/>
            <ac:spMk id="2" creationId="{52989CC3-0040-D10D-13E6-D559E2F7BF6A}"/>
          </ac:spMkLst>
        </pc:spChg>
        <pc:spChg chg="mod">
          <ac:chgData name="ツ Krisi" userId="085bcba42ac502c7" providerId="LiveId" clId="{44768812-B896-40A6-96E8-1DA988F060E8}" dt="2023-02-18T11:09:14.867" v="99" actId="26606"/>
          <ac:spMkLst>
            <pc:docMk/>
            <pc:sldMk cId="2922244503" sldId="256"/>
            <ac:spMk id="3" creationId="{C7CFEA74-28CD-AE72-C6BA-E9C94C58489A}"/>
          </ac:spMkLst>
        </pc:spChg>
        <pc:spChg chg="add del">
          <ac:chgData name="ツ Krisi" userId="085bcba42ac502c7" providerId="LiveId" clId="{44768812-B896-40A6-96E8-1DA988F060E8}" dt="2023-02-18T11:07:07.639" v="30" actId="26606"/>
          <ac:spMkLst>
            <pc:docMk/>
            <pc:sldMk cId="2922244503" sldId="256"/>
            <ac:spMk id="8" creationId="{76EFD3D9-44F0-4267-BCC1-1613E79D8274}"/>
          </ac:spMkLst>
        </pc:spChg>
        <pc:spChg chg="add del">
          <ac:chgData name="ツ Krisi" userId="085bcba42ac502c7" providerId="LiveId" clId="{44768812-B896-40A6-96E8-1DA988F060E8}" dt="2023-02-18T11:07:03.044" v="24" actId="26606"/>
          <ac:spMkLst>
            <pc:docMk/>
            <pc:sldMk cId="2922244503" sldId="256"/>
            <ac:spMk id="9" creationId="{C1DD1A8A-57D5-4A81-AD04-532B043C5611}"/>
          </ac:spMkLst>
        </pc:spChg>
        <pc:spChg chg="add del">
          <ac:chgData name="ツ Krisi" userId="085bcba42ac502c7" providerId="LiveId" clId="{44768812-B896-40A6-96E8-1DA988F060E8}" dt="2023-02-18T11:07:07.639" v="30" actId="26606"/>
          <ac:spMkLst>
            <pc:docMk/>
            <pc:sldMk cId="2922244503" sldId="256"/>
            <ac:spMk id="10" creationId="{A779A851-95D6-41AF-937A-B0E4B7F6FA8D}"/>
          </ac:spMkLst>
        </pc:spChg>
        <pc:spChg chg="add del">
          <ac:chgData name="ツ Krisi" userId="085bcba42ac502c7" providerId="LiveId" clId="{44768812-B896-40A6-96E8-1DA988F060E8}" dt="2023-02-18T11:07:03.044" v="24" actId="26606"/>
          <ac:spMkLst>
            <pc:docMk/>
            <pc:sldMk cId="2922244503" sldId="256"/>
            <ac:spMk id="11" creationId="{007891EC-4501-44ED-A8C8-B11B6DB767AB}"/>
          </ac:spMkLst>
        </pc:spChg>
        <pc:spChg chg="add del">
          <ac:chgData name="ツ Krisi" userId="085bcba42ac502c7" providerId="LiveId" clId="{44768812-B896-40A6-96E8-1DA988F060E8}" dt="2023-02-18T11:07:07.639" v="30" actId="26606"/>
          <ac:spMkLst>
            <pc:docMk/>
            <pc:sldMk cId="2922244503" sldId="256"/>
            <ac:spMk id="12" creationId="{953FB2E7-B6CB-429C-81EB-D9516D6D5C8D}"/>
          </ac:spMkLst>
        </pc:spChg>
        <pc:spChg chg="add del">
          <ac:chgData name="ツ Krisi" userId="085bcba42ac502c7" providerId="LiveId" clId="{44768812-B896-40A6-96E8-1DA988F060E8}" dt="2023-02-18T11:07:04.741" v="26" actId="26606"/>
          <ac:spMkLst>
            <pc:docMk/>
            <pc:sldMk cId="2922244503" sldId="256"/>
            <ac:spMk id="13" creationId="{71B2258F-86CA-4D4D-8270-BC05FCDEBFB3}"/>
          </ac:spMkLst>
        </pc:spChg>
        <pc:spChg chg="add del">
          <ac:chgData name="ツ Krisi" userId="085bcba42ac502c7" providerId="LiveId" clId="{44768812-B896-40A6-96E8-1DA988F060E8}" dt="2023-02-18T11:07:06.381" v="28" actId="26606"/>
          <ac:spMkLst>
            <pc:docMk/>
            <pc:sldMk cId="2922244503" sldId="256"/>
            <ac:spMk id="15" creationId="{08C9B587-E65E-4B52-B37C-ABEBB6E87928}"/>
          </ac:spMkLst>
        </pc:spChg>
        <pc:spChg chg="add del">
          <ac:chgData name="ツ Krisi" userId="085bcba42ac502c7" providerId="LiveId" clId="{44768812-B896-40A6-96E8-1DA988F060E8}" dt="2023-02-18T11:07:06.381" v="28" actId="26606"/>
          <ac:spMkLst>
            <pc:docMk/>
            <pc:sldMk cId="2922244503" sldId="256"/>
            <ac:spMk id="16" creationId="{0671A8AE-40A1-4631-A6B8-581AFF065482}"/>
          </ac:spMkLst>
        </pc:spChg>
        <pc:spChg chg="add del">
          <ac:chgData name="ツ Krisi" userId="085bcba42ac502c7" providerId="LiveId" clId="{44768812-B896-40A6-96E8-1DA988F060E8}" dt="2023-02-18T11:07:06.381" v="28" actId="26606"/>
          <ac:spMkLst>
            <pc:docMk/>
            <pc:sldMk cId="2922244503" sldId="256"/>
            <ac:spMk id="18" creationId="{AB58EF07-17C2-48CF-ABB0-EEF1F17CB8F0}"/>
          </ac:spMkLst>
        </pc:spChg>
        <pc:spChg chg="add del">
          <ac:chgData name="ツ Krisi" userId="085bcba42ac502c7" providerId="LiveId" clId="{44768812-B896-40A6-96E8-1DA988F060E8}" dt="2023-02-18T11:07:06.381" v="28" actId="26606"/>
          <ac:spMkLst>
            <pc:docMk/>
            <pc:sldMk cId="2922244503" sldId="256"/>
            <ac:spMk id="19" creationId="{AF2F604E-43BE-4DC3-B983-E071523364F8}"/>
          </ac:spMkLst>
        </pc:spChg>
        <pc:spChg chg="add del">
          <ac:chgData name="ツ Krisi" userId="085bcba42ac502c7" providerId="LiveId" clId="{44768812-B896-40A6-96E8-1DA988F060E8}" dt="2023-02-18T11:07:07.639" v="30" actId="26606"/>
          <ac:spMkLst>
            <pc:docMk/>
            <pc:sldMk cId="2922244503" sldId="256"/>
            <ac:spMk id="21" creationId="{2EC40DB1-B719-4A13-9A4D-0966B4B27866}"/>
          </ac:spMkLst>
        </pc:spChg>
        <pc:spChg chg="add del">
          <ac:chgData name="ツ Krisi" userId="085bcba42ac502c7" providerId="LiveId" clId="{44768812-B896-40A6-96E8-1DA988F060E8}" dt="2023-02-18T11:07:07.639" v="30" actId="26606"/>
          <ac:spMkLst>
            <pc:docMk/>
            <pc:sldMk cId="2922244503" sldId="256"/>
            <ac:spMk id="22" creationId="{82211336-CFF3-412D-868A-6679C1004C45}"/>
          </ac:spMkLst>
        </pc:spChg>
        <pc:spChg chg="add del">
          <ac:chgData name="ツ Krisi" userId="085bcba42ac502c7" providerId="LiveId" clId="{44768812-B896-40A6-96E8-1DA988F060E8}" dt="2023-02-18T11:07:08.871" v="32" actId="26606"/>
          <ac:spMkLst>
            <pc:docMk/>
            <pc:sldMk cId="2922244503" sldId="256"/>
            <ac:spMk id="24" creationId="{2BD55E05-51A2-4173-A7FA-869DE4F71AC3}"/>
          </ac:spMkLst>
        </pc:spChg>
        <pc:spChg chg="add del">
          <ac:chgData name="ツ Krisi" userId="085bcba42ac502c7" providerId="LiveId" clId="{44768812-B896-40A6-96E8-1DA988F060E8}" dt="2023-02-18T11:07:09.937" v="34" actId="26606"/>
          <ac:spMkLst>
            <pc:docMk/>
            <pc:sldMk cId="2922244503" sldId="256"/>
            <ac:spMk id="26" creationId="{33CD251C-A887-4D2F-925B-FC097198538B}"/>
          </ac:spMkLst>
        </pc:spChg>
        <pc:spChg chg="add del">
          <ac:chgData name="ツ Krisi" userId="085bcba42ac502c7" providerId="LiveId" clId="{44768812-B896-40A6-96E8-1DA988F060E8}" dt="2023-02-18T11:07:09.937" v="34" actId="26606"/>
          <ac:spMkLst>
            <pc:docMk/>
            <pc:sldMk cId="2922244503" sldId="256"/>
            <ac:spMk id="27" creationId="{3B2069EE-A08E-44F0-B3F9-3CF8CC2DCAD5}"/>
          </ac:spMkLst>
        </pc:spChg>
        <pc:spChg chg="add del">
          <ac:chgData name="ツ Krisi" userId="085bcba42ac502c7" providerId="LiveId" clId="{44768812-B896-40A6-96E8-1DA988F060E8}" dt="2023-02-18T11:07:14.219" v="36" actId="26606"/>
          <ac:spMkLst>
            <pc:docMk/>
            <pc:sldMk cId="2922244503" sldId="256"/>
            <ac:spMk id="32" creationId="{C3896A03-3945-419A-B66B-4EE266EDD152}"/>
          </ac:spMkLst>
        </pc:spChg>
        <pc:spChg chg="add del">
          <ac:chgData name="ツ Krisi" userId="085bcba42ac502c7" providerId="LiveId" clId="{44768812-B896-40A6-96E8-1DA988F060E8}" dt="2023-02-18T11:07:14.219" v="36" actId="26606"/>
          <ac:spMkLst>
            <pc:docMk/>
            <pc:sldMk cId="2922244503" sldId="256"/>
            <ac:spMk id="33" creationId="{B34F5AD2-EDBD-4BBD-A55C-EAFFD0C7097A}"/>
          </ac:spMkLst>
        </pc:spChg>
        <pc:spChg chg="add del">
          <ac:chgData name="ツ Krisi" userId="085bcba42ac502c7" providerId="LiveId" clId="{44768812-B896-40A6-96E8-1DA988F060E8}" dt="2023-02-18T11:07:14.219" v="36" actId="26606"/>
          <ac:spMkLst>
            <pc:docMk/>
            <pc:sldMk cId="2922244503" sldId="256"/>
            <ac:spMk id="34" creationId="{450D3AD2-FA80-415F-A9CE-54D884561CD7}"/>
          </ac:spMkLst>
        </pc:spChg>
        <pc:spChg chg="add del">
          <ac:chgData name="ツ Krisi" userId="085bcba42ac502c7" providerId="LiveId" clId="{44768812-B896-40A6-96E8-1DA988F060E8}" dt="2023-02-18T11:07:19.433" v="38" actId="26606"/>
          <ac:spMkLst>
            <pc:docMk/>
            <pc:sldMk cId="2922244503" sldId="256"/>
            <ac:spMk id="36" creationId="{ECD0BF72-0C4D-44AB-AA6C-FD2587C5D76B}"/>
          </ac:spMkLst>
        </pc:spChg>
        <pc:spChg chg="add del">
          <ac:chgData name="ツ Krisi" userId="085bcba42ac502c7" providerId="LiveId" clId="{44768812-B896-40A6-96E8-1DA988F060E8}" dt="2023-02-18T11:07:19.433" v="38" actId="26606"/>
          <ac:spMkLst>
            <pc:docMk/>
            <pc:sldMk cId="2922244503" sldId="256"/>
            <ac:spMk id="38" creationId="{5523C670-74D7-4ED8-BA51-B6FB6557024C}"/>
          </ac:spMkLst>
        </pc:spChg>
        <pc:spChg chg="add del">
          <ac:chgData name="ツ Krisi" userId="085bcba42ac502c7" providerId="LiveId" clId="{44768812-B896-40A6-96E8-1DA988F060E8}" dt="2023-02-18T11:07:19.433" v="38" actId="26606"/>
          <ac:spMkLst>
            <pc:docMk/>
            <pc:sldMk cId="2922244503" sldId="256"/>
            <ac:spMk id="39" creationId="{BAEEE533-7CA5-4134-A14A-8575F66C6140}"/>
          </ac:spMkLst>
        </pc:spChg>
        <pc:spChg chg="add del">
          <ac:chgData name="ツ Krisi" userId="085bcba42ac502c7" providerId="LiveId" clId="{44768812-B896-40A6-96E8-1DA988F060E8}" dt="2023-02-18T11:07:19.433" v="38" actId="26606"/>
          <ac:spMkLst>
            <pc:docMk/>
            <pc:sldMk cId="2922244503" sldId="256"/>
            <ac:spMk id="40" creationId="{E64B7817-E956-406B-A85B-5AEF36B1F50B}"/>
          </ac:spMkLst>
        </pc:spChg>
        <pc:spChg chg="add del">
          <ac:chgData name="ツ Krisi" userId="085bcba42ac502c7" providerId="LiveId" clId="{44768812-B896-40A6-96E8-1DA988F060E8}" dt="2023-02-18T11:07:19.433" v="38" actId="26606"/>
          <ac:spMkLst>
            <pc:docMk/>
            <pc:sldMk cId="2922244503" sldId="256"/>
            <ac:spMk id="41" creationId="{92FC9C1F-8CBA-4083-8724-3735C556D844}"/>
          </ac:spMkLst>
        </pc:spChg>
        <pc:spChg chg="add del">
          <ac:chgData name="ツ Krisi" userId="085bcba42ac502c7" providerId="LiveId" clId="{44768812-B896-40A6-96E8-1DA988F060E8}" dt="2023-02-18T11:07:21.134" v="41" actId="26606"/>
          <ac:spMkLst>
            <pc:docMk/>
            <pc:sldMk cId="2922244503" sldId="256"/>
            <ac:spMk id="43" creationId="{06DA9DF9-31F7-4056-B42E-878CC92417B8}"/>
          </ac:spMkLst>
        </pc:spChg>
        <pc:spChg chg="add del">
          <ac:chgData name="ツ Krisi" userId="085bcba42ac502c7" providerId="LiveId" clId="{44768812-B896-40A6-96E8-1DA988F060E8}" dt="2023-02-18T11:07:21.891" v="43" actId="26606"/>
          <ac:spMkLst>
            <pc:docMk/>
            <pc:sldMk cId="2922244503" sldId="256"/>
            <ac:spMk id="46" creationId="{676A1B86-DC99-46B9-B5AA-A7E928EA9CF7}"/>
          </ac:spMkLst>
        </pc:spChg>
        <pc:spChg chg="add del">
          <ac:chgData name="ツ Krisi" userId="085bcba42ac502c7" providerId="LiveId" clId="{44768812-B896-40A6-96E8-1DA988F060E8}" dt="2023-02-18T11:07:21.891" v="43" actId="26606"/>
          <ac:spMkLst>
            <pc:docMk/>
            <pc:sldMk cId="2922244503" sldId="256"/>
            <ac:spMk id="47" creationId="{E9304FFE-74E9-4316-B822-F35A685E2D09}"/>
          </ac:spMkLst>
        </pc:spChg>
        <pc:spChg chg="add del">
          <ac:chgData name="ツ Krisi" userId="085bcba42ac502c7" providerId="LiveId" clId="{44768812-B896-40A6-96E8-1DA988F060E8}" dt="2023-02-18T11:07:25.271" v="45" actId="26606"/>
          <ac:spMkLst>
            <pc:docMk/>
            <pc:sldMk cId="2922244503" sldId="256"/>
            <ac:spMk id="50" creationId="{DEE2AD96-B495-4E06-9291-B71706F728CB}"/>
          </ac:spMkLst>
        </pc:spChg>
        <pc:spChg chg="add del">
          <ac:chgData name="ツ Krisi" userId="085bcba42ac502c7" providerId="LiveId" clId="{44768812-B896-40A6-96E8-1DA988F060E8}" dt="2023-02-18T11:07:25.271" v="45" actId="26606"/>
          <ac:spMkLst>
            <pc:docMk/>
            <pc:sldMk cId="2922244503" sldId="256"/>
            <ac:spMk id="51" creationId="{53CF6D67-C5A8-4ADD-9E8E-1E38CA1D3166}"/>
          </ac:spMkLst>
        </pc:spChg>
        <pc:spChg chg="add del">
          <ac:chgData name="ツ Krisi" userId="085bcba42ac502c7" providerId="LiveId" clId="{44768812-B896-40A6-96E8-1DA988F060E8}" dt="2023-02-18T11:07:25.271" v="45" actId="26606"/>
          <ac:spMkLst>
            <pc:docMk/>
            <pc:sldMk cId="2922244503" sldId="256"/>
            <ac:spMk id="52" creationId="{86909FA0-B515-4681-B7A8-FA281D133B94}"/>
          </ac:spMkLst>
        </pc:spChg>
        <pc:spChg chg="add del">
          <ac:chgData name="ツ Krisi" userId="085bcba42ac502c7" providerId="LiveId" clId="{44768812-B896-40A6-96E8-1DA988F060E8}" dt="2023-02-18T11:07:25.271" v="45" actId="26606"/>
          <ac:spMkLst>
            <pc:docMk/>
            <pc:sldMk cId="2922244503" sldId="256"/>
            <ac:spMk id="53" creationId="{21C9FE86-FCC3-4A31-AA1C-C882262B7FE7}"/>
          </ac:spMkLst>
        </pc:spChg>
        <pc:spChg chg="add del">
          <ac:chgData name="ツ Krisi" userId="085bcba42ac502c7" providerId="LiveId" clId="{44768812-B896-40A6-96E8-1DA988F060E8}" dt="2023-02-18T11:07:25.271" v="45" actId="26606"/>
          <ac:spMkLst>
            <pc:docMk/>
            <pc:sldMk cId="2922244503" sldId="256"/>
            <ac:spMk id="54" creationId="{7D96243B-ECED-4B71-8E06-AE9A285EAD20}"/>
          </ac:spMkLst>
        </pc:spChg>
        <pc:spChg chg="add del">
          <ac:chgData name="ツ Krisi" userId="085bcba42ac502c7" providerId="LiveId" clId="{44768812-B896-40A6-96E8-1DA988F060E8}" dt="2023-02-18T11:07:25.271" v="45" actId="26606"/>
          <ac:spMkLst>
            <pc:docMk/>
            <pc:sldMk cId="2922244503" sldId="256"/>
            <ac:spMk id="55" creationId="{A09989E4-EFDC-4A90-A633-E0525FB4139E}"/>
          </ac:spMkLst>
        </pc:spChg>
        <pc:spChg chg="add del">
          <ac:chgData name="ツ Krisi" userId="085bcba42ac502c7" providerId="LiveId" clId="{44768812-B896-40A6-96E8-1DA988F060E8}" dt="2023-02-18T11:07:26.684" v="47" actId="26606"/>
          <ac:spMkLst>
            <pc:docMk/>
            <pc:sldMk cId="2922244503" sldId="256"/>
            <ac:spMk id="57" creationId="{E49CC64F-7275-4E33-961B-0C5CDC439875}"/>
          </ac:spMkLst>
        </pc:spChg>
        <pc:spChg chg="add del">
          <ac:chgData name="ツ Krisi" userId="085bcba42ac502c7" providerId="LiveId" clId="{44768812-B896-40A6-96E8-1DA988F060E8}" dt="2023-02-18T11:07:27.293" v="49" actId="26606"/>
          <ac:spMkLst>
            <pc:docMk/>
            <pc:sldMk cId="2922244503" sldId="256"/>
            <ac:spMk id="60" creationId="{E91DC736-0EF8-4F87-9146-EBF1D2EE4D3D}"/>
          </ac:spMkLst>
        </pc:spChg>
        <pc:spChg chg="add del">
          <ac:chgData name="ツ Krisi" userId="085bcba42ac502c7" providerId="LiveId" clId="{44768812-B896-40A6-96E8-1DA988F060E8}" dt="2023-02-18T11:07:27.293" v="49" actId="26606"/>
          <ac:spMkLst>
            <pc:docMk/>
            <pc:sldMk cId="2922244503" sldId="256"/>
            <ac:spMk id="62" creationId="{097CD68E-23E3-4007-8847-CD0944C4F7BE}"/>
          </ac:spMkLst>
        </pc:spChg>
        <pc:spChg chg="add del">
          <ac:chgData name="ツ Krisi" userId="085bcba42ac502c7" providerId="LiveId" clId="{44768812-B896-40A6-96E8-1DA988F060E8}" dt="2023-02-18T11:07:27.293" v="49" actId="26606"/>
          <ac:spMkLst>
            <pc:docMk/>
            <pc:sldMk cId="2922244503" sldId="256"/>
            <ac:spMk id="63" creationId="{AF2F604E-43BE-4DC3-B983-E071523364F8}"/>
          </ac:spMkLst>
        </pc:spChg>
        <pc:spChg chg="add del">
          <ac:chgData name="ツ Krisi" userId="085bcba42ac502c7" providerId="LiveId" clId="{44768812-B896-40A6-96E8-1DA988F060E8}" dt="2023-02-18T11:07:27.293" v="49" actId="26606"/>
          <ac:spMkLst>
            <pc:docMk/>
            <pc:sldMk cId="2922244503" sldId="256"/>
            <ac:spMk id="64" creationId="{08C9B587-E65E-4B52-B37C-ABEBB6E87928}"/>
          </ac:spMkLst>
        </pc:spChg>
        <pc:spChg chg="add del">
          <ac:chgData name="ツ Krisi" userId="085bcba42ac502c7" providerId="LiveId" clId="{44768812-B896-40A6-96E8-1DA988F060E8}" dt="2023-02-18T11:07:29.295" v="52" actId="26606"/>
          <ac:spMkLst>
            <pc:docMk/>
            <pc:sldMk cId="2922244503" sldId="256"/>
            <ac:spMk id="67" creationId="{87CC2527-562A-4F69-B487-4371E5B243E7}"/>
          </ac:spMkLst>
        </pc:spChg>
        <pc:spChg chg="add del">
          <ac:chgData name="ツ Krisi" userId="085bcba42ac502c7" providerId="LiveId" clId="{44768812-B896-40A6-96E8-1DA988F060E8}" dt="2023-02-18T11:07:30.889" v="54" actId="26606"/>
          <ac:spMkLst>
            <pc:docMk/>
            <pc:sldMk cId="2922244503" sldId="256"/>
            <ac:spMk id="70" creationId="{E91DC736-0EF8-4F87-9146-EBF1D2EE4D3D}"/>
          </ac:spMkLst>
        </pc:spChg>
        <pc:spChg chg="add del">
          <ac:chgData name="ツ Krisi" userId="085bcba42ac502c7" providerId="LiveId" clId="{44768812-B896-40A6-96E8-1DA988F060E8}" dt="2023-02-18T11:07:30.889" v="54" actId="26606"/>
          <ac:spMkLst>
            <pc:docMk/>
            <pc:sldMk cId="2922244503" sldId="256"/>
            <ac:spMk id="72" creationId="{097CD68E-23E3-4007-8847-CD0944C4F7BE}"/>
          </ac:spMkLst>
        </pc:spChg>
        <pc:spChg chg="add del">
          <ac:chgData name="ツ Krisi" userId="085bcba42ac502c7" providerId="LiveId" clId="{44768812-B896-40A6-96E8-1DA988F060E8}" dt="2023-02-18T11:07:30.889" v="54" actId="26606"/>
          <ac:spMkLst>
            <pc:docMk/>
            <pc:sldMk cId="2922244503" sldId="256"/>
            <ac:spMk id="73" creationId="{AF2F604E-43BE-4DC3-B983-E071523364F8}"/>
          </ac:spMkLst>
        </pc:spChg>
        <pc:spChg chg="add del">
          <ac:chgData name="ツ Krisi" userId="085bcba42ac502c7" providerId="LiveId" clId="{44768812-B896-40A6-96E8-1DA988F060E8}" dt="2023-02-18T11:07:30.889" v="54" actId="26606"/>
          <ac:spMkLst>
            <pc:docMk/>
            <pc:sldMk cId="2922244503" sldId="256"/>
            <ac:spMk id="74" creationId="{08C9B587-E65E-4B52-B37C-ABEBB6E87928}"/>
          </ac:spMkLst>
        </pc:spChg>
        <pc:spChg chg="add del">
          <ac:chgData name="ツ Krisi" userId="085bcba42ac502c7" providerId="LiveId" clId="{44768812-B896-40A6-96E8-1DA988F060E8}" dt="2023-02-18T11:07:31.880" v="56" actId="26606"/>
          <ac:spMkLst>
            <pc:docMk/>
            <pc:sldMk cId="2922244503" sldId="256"/>
            <ac:spMk id="76" creationId="{33CD251C-A887-4D2F-925B-FC097198538B}"/>
          </ac:spMkLst>
        </pc:spChg>
        <pc:spChg chg="add del">
          <ac:chgData name="ツ Krisi" userId="085bcba42ac502c7" providerId="LiveId" clId="{44768812-B896-40A6-96E8-1DA988F060E8}" dt="2023-02-18T11:07:31.880" v="56" actId="26606"/>
          <ac:spMkLst>
            <pc:docMk/>
            <pc:sldMk cId="2922244503" sldId="256"/>
            <ac:spMk id="80" creationId="{662A3FAA-D056-4098-8115-EA61EAF068CF}"/>
          </ac:spMkLst>
        </pc:spChg>
        <pc:spChg chg="add del">
          <ac:chgData name="ツ Krisi" userId="085bcba42ac502c7" providerId="LiveId" clId="{44768812-B896-40A6-96E8-1DA988F060E8}" dt="2023-02-18T11:07:34.177" v="58" actId="26606"/>
          <ac:spMkLst>
            <pc:docMk/>
            <pc:sldMk cId="2922244503" sldId="256"/>
            <ac:spMk id="82" creationId="{EFD0E8E8-C530-4B2D-A01A-CCD47590B664}"/>
          </ac:spMkLst>
        </pc:spChg>
        <pc:spChg chg="add del">
          <ac:chgData name="ツ Krisi" userId="085bcba42ac502c7" providerId="LiveId" clId="{44768812-B896-40A6-96E8-1DA988F060E8}" dt="2023-02-18T11:07:34.177" v="58" actId="26606"/>
          <ac:spMkLst>
            <pc:docMk/>
            <pc:sldMk cId="2922244503" sldId="256"/>
            <ac:spMk id="83" creationId="{FD327E05-A7EF-4E1C-8C2C-4B4409A18852}"/>
          </ac:spMkLst>
        </pc:spChg>
        <pc:spChg chg="add del">
          <ac:chgData name="ツ Krisi" userId="085bcba42ac502c7" providerId="LiveId" clId="{44768812-B896-40A6-96E8-1DA988F060E8}" dt="2023-02-18T11:07:34.177" v="58" actId="26606"/>
          <ac:spMkLst>
            <pc:docMk/>
            <pc:sldMk cId="2922244503" sldId="256"/>
            <ac:spMk id="84" creationId="{B2DDB937-68D3-4159-B17C-BE48C5DBD33E}"/>
          </ac:spMkLst>
        </pc:spChg>
        <pc:spChg chg="add del">
          <ac:chgData name="ツ Krisi" userId="085bcba42ac502c7" providerId="LiveId" clId="{44768812-B896-40A6-96E8-1DA988F060E8}" dt="2023-02-18T11:07:34.177" v="58" actId="26606"/>
          <ac:spMkLst>
            <pc:docMk/>
            <pc:sldMk cId="2922244503" sldId="256"/>
            <ac:spMk id="85" creationId="{93CFD3CC-5F48-4351-92B2-B8D02F08E4C3}"/>
          </ac:spMkLst>
        </pc:spChg>
        <pc:spChg chg="add del">
          <ac:chgData name="ツ Krisi" userId="085bcba42ac502c7" providerId="LiveId" clId="{44768812-B896-40A6-96E8-1DA988F060E8}" dt="2023-02-18T11:07:38.152" v="60" actId="26606"/>
          <ac:spMkLst>
            <pc:docMk/>
            <pc:sldMk cId="2922244503" sldId="256"/>
            <ac:spMk id="87" creationId="{9B7AD9F6-8CE7-4299-8FC6-328F4DCD3FF9}"/>
          </ac:spMkLst>
        </pc:spChg>
        <pc:spChg chg="add del">
          <ac:chgData name="ツ Krisi" userId="085bcba42ac502c7" providerId="LiveId" clId="{44768812-B896-40A6-96E8-1DA988F060E8}" dt="2023-02-18T11:07:38.152" v="60" actId="26606"/>
          <ac:spMkLst>
            <pc:docMk/>
            <pc:sldMk cId="2922244503" sldId="256"/>
            <ac:spMk id="89" creationId="{F49775AF-8896-43EE-92C6-83497D6DC56F}"/>
          </ac:spMkLst>
        </pc:spChg>
        <pc:spChg chg="add del">
          <ac:chgData name="ツ Krisi" userId="085bcba42ac502c7" providerId="LiveId" clId="{44768812-B896-40A6-96E8-1DA988F060E8}" dt="2023-02-18T11:07:39.907" v="62" actId="26606"/>
          <ac:spMkLst>
            <pc:docMk/>
            <pc:sldMk cId="2922244503" sldId="256"/>
            <ac:spMk id="91" creationId="{526E0BFB-CDF1-4990-8C11-AC849311E0A8}"/>
          </ac:spMkLst>
        </pc:spChg>
        <pc:spChg chg="add del">
          <ac:chgData name="ツ Krisi" userId="085bcba42ac502c7" providerId="LiveId" clId="{44768812-B896-40A6-96E8-1DA988F060E8}" dt="2023-02-18T11:07:39.907" v="62" actId="26606"/>
          <ac:spMkLst>
            <pc:docMk/>
            <pc:sldMk cId="2922244503" sldId="256"/>
            <ac:spMk id="93" creationId="{6069A1F8-9BEB-4786-9694-FC48B2D75D21}"/>
          </ac:spMkLst>
        </pc:spChg>
        <pc:spChg chg="add del">
          <ac:chgData name="ツ Krisi" userId="085bcba42ac502c7" providerId="LiveId" clId="{44768812-B896-40A6-96E8-1DA988F060E8}" dt="2023-02-18T11:07:39.907" v="62" actId="26606"/>
          <ac:spMkLst>
            <pc:docMk/>
            <pc:sldMk cId="2922244503" sldId="256"/>
            <ac:spMk id="94" creationId="{AF2F604E-43BE-4DC3-B983-E071523364F8}"/>
          </ac:spMkLst>
        </pc:spChg>
        <pc:spChg chg="add del">
          <ac:chgData name="ツ Krisi" userId="085bcba42ac502c7" providerId="LiveId" clId="{44768812-B896-40A6-96E8-1DA988F060E8}" dt="2023-02-18T11:07:39.907" v="62" actId="26606"/>
          <ac:spMkLst>
            <pc:docMk/>
            <pc:sldMk cId="2922244503" sldId="256"/>
            <ac:spMk id="95" creationId="{08C9B587-E65E-4B52-B37C-ABEBB6E87928}"/>
          </ac:spMkLst>
        </pc:spChg>
        <pc:spChg chg="add del">
          <ac:chgData name="ツ Krisi" userId="085bcba42ac502c7" providerId="LiveId" clId="{44768812-B896-40A6-96E8-1DA988F060E8}" dt="2023-02-18T11:08:25.100" v="71" actId="26606"/>
          <ac:spMkLst>
            <pc:docMk/>
            <pc:sldMk cId="2922244503" sldId="256"/>
            <ac:spMk id="97" creationId="{55666830-9A19-4E01-8505-D6C7F9AC5665}"/>
          </ac:spMkLst>
        </pc:spChg>
        <pc:spChg chg="add del">
          <ac:chgData name="ツ Krisi" userId="085bcba42ac502c7" providerId="LiveId" clId="{44768812-B896-40A6-96E8-1DA988F060E8}" dt="2023-02-18T11:08:25.100" v="71" actId="26606"/>
          <ac:spMkLst>
            <pc:docMk/>
            <pc:sldMk cId="2922244503" sldId="256"/>
            <ac:spMk id="99" creationId="{AE9FC877-7FB6-4D22-9988-35420644E202}"/>
          </ac:spMkLst>
        </pc:spChg>
        <pc:spChg chg="add del">
          <ac:chgData name="ツ Krisi" userId="085bcba42ac502c7" providerId="LiveId" clId="{44768812-B896-40A6-96E8-1DA988F060E8}" dt="2023-02-18T11:08:25.100" v="71" actId="26606"/>
          <ac:spMkLst>
            <pc:docMk/>
            <pc:sldMk cId="2922244503" sldId="256"/>
            <ac:spMk id="100" creationId="{E41809D1-F12E-46BB-B804-5F209D325E8B}"/>
          </ac:spMkLst>
        </pc:spChg>
        <pc:spChg chg="add del">
          <ac:chgData name="ツ Krisi" userId="085bcba42ac502c7" providerId="LiveId" clId="{44768812-B896-40A6-96E8-1DA988F060E8}" dt="2023-02-18T11:08:25.100" v="71" actId="26606"/>
          <ac:spMkLst>
            <pc:docMk/>
            <pc:sldMk cId="2922244503" sldId="256"/>
            <ac:spMk id="101" creationId="{AF2F604E-43BE-4DC3-B983-E071523364F8}"/>
          </ac:spMkLst>
        </pc:spChg>
        <pc:spChg chg="add del">
          <ac:chgData name="ツ Krisi" userId="085bcba42ac502c7" providerId="LiveId" clId="{44768812-B896-40A6-96E8-1DA988F060E8}" dt="2023-02-18T11:08:25.100" v="71" actId="26606"/>
          <ac:spMkLst>
            <pc:docMk/>
            <pc:sldMk cId="2922244503" sldId="256"/>
            <ac:spMk id="102" creationId="{08C9B587-E65E-4B52-B37C-ABEBB6E87928}"/>
          </ac:spMkLst>
        </pc:spChg>
        <pc:spChg chg="add del">
          <ac:chgData name="ツ Krisi" userId="085bcba42ac502c7" providerId="LiveId" clId="{44768812-B896-40A6-96E8-1DA988F060E8}" dt="2023-02-18T11:08:17.096" v="66" actId="26606"/>
          <ac:spMkLst>
            <pc:docMk/>
            <pc:sldMk cId="2922244503" sldId="256"/>
            <ac:spMk id="108" creationId="{E91DC736-0EF8-4F87-9146-EBF1D2EE4D3D}"/>
          </ac:spMkLst>
        </pc:spChg>
        <pc:spChg chg="add del">
          <ac:chgData name="ツ Krisi" userId="085bcba42ac502c7" providerId="LiveId" clId="{44768812-B896-40A6-96E8-1DA988F060E8}" dt="2023-02-18T11:08:17.096" v="66" actId="26606"/>
          <ac:spMkLst>
            <pc:docMk/>
            <pc:sldMk cId="2922244503" sldId="256"/>
            <ac:spMk id="110" creationId="{097CD68E-23E3-4007-8847-CD0944C4F7BE}"/>
          </ac:spMkLst>
        </pc:spChg>
        <pc:spChg chg="add del">
          <ac:chgData name="ツ Krisi" userId="085bcba42ac502c7" providerId="LiveId" clId="{44768812-B896-40A6-96E8-1DA988F060E8}" dt="2023-02-18T11:08:17.096" v="66" actId="26606"/>
          <ac:spMkLst>
            <pc:docMk/>
            <pc:sldMk cId="2922244503" sldId="256"/>
            <ac:spMk id="112" creationId="{AF2F604E-43BE-4DC3-B983-E071523364F8}"/>
          </ac:spMkLst>
        </pc:spChg>
        <pc:spChg chg="add del">
          <ac:chgData name="ツ Krisi" userId="085bcba42ac502c7" providerId="LiveId" clId="{44768812-B896-40A6-96E8-1DA988F060E8}" dt="2023-02-18T11:08:17.096" v="66" actId="26606"/>
          <ac:spMkLst>
            <pc:docMk/>
            <pc:sldMk cId="2922244503" sldId="256"/>
            <ac:spMk id="114" creationId="{08C9B587-E65E-4B52-B37C-ABEBB6E87928}"/>
          </ac:spMkLst>
        </pc:spChg>
        <pc:spChg chg="add del">
          <ac:chgData name="ツ Krisi" userId="085bcba42ac502c7" providerId="LiveId" clId="{44768812-B896-40A6-96E8-1DA988F060E8}" dt="2023-02-18T11:08:19.825" v="68" actId="26606"/>
          <ac:spMkLst>
            <pc:docMk/>
            <pc:sldMk cId="2922244503" sldId="256"/>
            <ac:spMk id="116" creationId="{0671A8AE-40A1-4631-A6B8-581AFF065482}"/>
          </ac:spMkLst>
        </pc:spChg>
        <pc:spChg chg="add del">
          <ac:chgData name="ツ Krisi" userId="085bcba42ac502c7" providerId="LiveId" clId="{44768812-B896-40A6-96E8-1DA988F060E8}" dt="2023-02-18T11:08:19.825" v="68" actId="26606"/>
          <ac:spMkLst>
            <pc:docMk/>
            <pc:sldMk cId="2922244503" sldId="256"/>
            <ac:spMk id="118" creationId="{AB58EF07-17C2-48CF-ABB0-EEF1F17CB8F0}"/>
          </ac:spMkLst>
        </pc:spChg>
        <pc:spChg chg="add del">
          <ac:chgData name="ツ Krisi" userId="085bcba42ac502c7" providerId="LiveId" clId="{44768812-B896-40A6-96E8-1DA988F060E8}" dt="2023-02-18T11:08:19.825" v="68" actId="26606"/>
          <ac:spMkLst>
            <pc:docMk/>
            <pc:sldMk cId="2922244503" sldId="256"/>
            <ac:spMk id="119" creationId="{AF2F604E-43BE-4DC3-B983-E071523364F8}"/>
          </ac:spMkLst>
        </pc:spChg>
        <pc:spChg chg="add del">
          <ac:chgData name="ツ Krisi" userId="085bcba42ac502c7" providerId="LiveId" clId="{44768812-B896-40A6-96E8-1DA988F060E8}" dt="2023-02-18T11:08:19.825" v="68" actId="26606"/>
          <ac:spMkLst>
            <pc:docMk/>
            <pc:sldMk cId="2922244503" sldId="256"/>
            <ac:spMk id="120" creationId="{08C9B587-E65E-4B52-B37C-ABEBB6E87928}"/>
          </ac:spMkLst>
        </pc:spChg>
        <pc:spChg chg="add del">
          <ac:chgData name="ツ Krisi" userId="085bcba42ac502c7" providerId="LiveId" clId="{44768812-B896-40A6-96E8-1DA988F060E8}" dt="2023-02-18T11:08:25.066" v="70" actId="26606"/>
          <ac:spMkLst>
            <pc:docMk/>
            <pc:sldMk cId="2922244503" sldId="256"/>
            <ac:spMk id="122" creationId="{9B7AD9F6-8CE7-4299-8FC6-328F4DCD3FF9}"/>
          </ac:spMkLst>
        </pc:spChg>
        <pc:spChg chg="add del">
          <ac:chgData name="ツ Krisi" userId="085bcba42ac502c7" providerId="LiveId" clId="{44768812-B896-40A6-96E8-1DA988F060E8}" dt="2023-02-18T11:08:25.066" v="70" actId="26606"/>
          <ac:spMkLst>
            <pc:docMk/>
            <pc:sldMk cId="2922244503" sldId="256"/>
            <ac:spMk id="124" creationId="{F49775AF-8896-43EE-92C6-83497D6DC56F}"/>
          </ac:spMkLst>
        </pc:spChg>
        <pc:spChg chg="add del">
          <ac:chgData name="ツ Krisi" userId="085bcba42ac502c7" providerId="LiveId" clId="{44768812-B896-40A6-96E8-1DA988F060E8}" dt="2023-02-18T11:08:43.884" v="82" actId="26606"/>
          <ac:spMkLst>
            <pc:docMk/>
            <pc:sldMk cId="2922244503" sldId="256"/>
            <ac:spMk id="126" creationId="{0671A8AE-40A1-4631-A6B8-581AFF065482}"/>
          </ac:spMkLst>
        </pc:spChg>
        <pc:spChg chg="add del">
          <ac:chgData name="ツ Krisi" userId="085bcba42ac502c7" providerId="LiveId" clId="{44768812-B896-40A6-96E8-1DA988F060E8}" dt="2023-02-18T11:08:43.884" v="82" actId="26606"/>
          <ac:spMkLst>
            <pc:docMk/>
            <pc:sldMk cId="2922244503" sldId="256"/>
            <ac:spMk id="128" creationId="{AB58EF07-17C2-48CF-ABB0-EEF1F17CB8F0}"/>
          </ac:spMkLst>
        </pc:spChg>
        <pc:spChg chg="add del">
          <ac:chgData name="ツ Krisi" userId="085bcba42ac502c7" providerId="LiveId" clId="{44768812-B896-40A6-96E8-1DA988F060E8}" dt="2023-02-18T11:08:43.884" v="82" actId="26606"/>
          <ac:spMkLst>
            <pc:docMk/>
            <pc:sldMk cId="2922244503" sldId="256"/>
            <ac:spMk id="129" creationId="{AF2F604E-43BE-4DC3-B983-E071523364F8}"/>
          </ac:spMkLst>
        </pc:spChg>
        <pc:spChg chg="add del">
          <ac:chgData name="ツ Krisi" userId="085bcba42ac502c7" providerId="LiveId" clId="{44768812-B896-40A6-96E8-1DA988F060E8}" dt="2023-02-18T11:08:43.884" v="82" actId="26606"/>
          <ac:spMkLst>
            <pc:docMk/>
            <pc:sldMk cId="2922244503" sldId="256"/>
            <ac:spMk id="130" creationId="{08C9B587-E65E-4B52-B37C-ABEBB6E87928}"/>
          </ac:spMkLst>
        </pc:spChg>
        <pc:spChg chg="add del">
          <ac:chgData name="ツ Krisi" userId="085bcba42ac502c7" providerId="LiveId" clId="{44768812-B896-40A6-96E8-1DA988F060E8}" dt="2023-02-18T11:08:34.756" v="73" actId="26606"/>
          <ac:spMkLst>
            <pc:docMk/>
            <pc:sldMk cId="2922244503" sldId="256"/>
            <ac:spMk id="135" creationId="{0671A8AE-40A1-4631-A6B8-581AFF065482}"/>
          </ac:spMkLst>
        </pc:spChg>
        <pc:spChg chg="add del">
          <ac:chgData name="ツ Krisi" userId="085bcba42ac502c7" providerId="LiveId" clId="{44768812-B896-40A6-96E8-1DA988F060E8}" dt="2023-02-18T11:08:34.756" v="73" actId="26606"/>
          <ac:spMkLst>
            <pc:docMk/>
            <pc:sldMk cId="2922244503" sldId="256"/>
            <ac:spMk id="137" creationId="{AB58EF07-17C2-48CF-ABB0-EEF1F17CB8F0}"/>
          </ac:spMkLst>
        </pc:spChg>
        <pc:spChg chg="add del">
          <ac:chgData name="ツ Krisi" userId="085bcba42ac502c7" providerId="LiveId" clId="{44768812-B896-40A6-96E8-1DA988F060E8}" dt="2023-02-18T11:08:34.756" v="73" actId="26606"/>
          <ac:spMkLst>
            <pc:docMk/>
            <pc:sldMk cId="2922244503" sldId="256"/>
            <ac:spMk id="139" creationId="{AF2F604E-43BE-4DC3-B983-E071523364F8}"/>
          </ac:spMkLst>
        </pc:spChg>
        <pc:spChg chg="add del">
          <ac:chgData name="ツ Krisi" userId="085bcba42ac502c7" providerId="LiveId" clId="{44768812-B896-40A6-96E8-1DA988F060E8}" dt="2023-02-18T11:08:34.756" v="73" actId="26606"/>
          <ac:spMkLst>
            <pc:docMk/>
            <pc:sldMk cId="2922244503" sldId="256"/>
            <ac:spMk id="141" creationId="{08C9B587-E65E-4B52-B37C-ABEBB6E87928}"/>
          </ac:spMkLst>
        </pc:spChg>
        <pc:spChg chg="add del">
          <ac:chgData name="ツ Krisi" userId="085bcba42ac502c7" providerId="LiveId" clId="{44768812-B896-40A6-96E8-1DA988F060E8}" dt="2023-02-18T11:08:38.453" v="75" actId="26606"/>
          <ac:spMkLst>
            <pc:docMk/>
            <pc:sldMk cId="2922244503" sldId="256"/>
            <ac:spMk id="143" creationId="{657F69E0-C4B0-4BEC-A689-4F8D877F05D4}"/>
          </ac:spMkLst>
        </pc:spChg>
        <pc:spChg chg="add del">
          <ac:chgData name="ツ Krisi" userId="085bcba42ac502c7" providerId="LiveId" clId="{44768812-B896-40A6-96E8-1DA988F060E8}" dt="2023-02-18T11:08:38.453" v="75" actId="26606"/>
          <ac:spMkLst>
            <pc:docMk/>
            <pc:sldMk cId="2922244503" sldId="256"/>
            <ac:spMk id="144" creationId="{9F6380B4-6A1C-481E-8408-B4E6C75B9B81}"/>
          </ac:spMkLst>
        </pc:spChg>
        <pc:spChg chg="add del">
          <ac:chgData name="ツ Krisi" userId="085bcba42ac502c7" providerId="LiveId" clId="{44768812-B896-40A6-96E8-1DA988F060E8}" dt="2023-02-18T11:08:41.151" v="77" actId="26606"/>
          <ac:spMkLst>
            <pc:docMk/>
            <pc:sldMk cId="2922244503" sldId="256"/>
            <ac:spMk id="146" creationId="{22A397E7-BF60-45B2-84C7-B074B76C37A7}"/>
          </ac:spMkLst>
        </pc:spChg>
        <pc:spChg chg="add del">
          <ac:chgData name="ツ Krisi" userId="085bcba42ac502c7" providerId="LiveId" clId="{44768812-B896-40A6-96E8-1DA988F060E8}" dt="2023-02-18T11:08:41.151" v="77" actId="26606"/>
          <ac:spMkLst>
            <pc:docMk/>
            <pc:sldMk cId="2922244503" sldId="256"/>
            <ac:spMk id="147" creationId="{890DEF05-784E-4B61-89E4-04C4ECF4E5A0}"/>
          </ac:spMkLst>
        </pc:spChg>
        <pc:spChg chg="add del">
          <ac:chgData name="ツ Krisi" userId="085bcba42ac502c7" providerId="LiveId" clId="{44768812-B896-40A6-96E8-1DA988F060E8}" dt="2023-02-18T11:08:42.939" v="79" actId="26606"/>
          <ac:spMkLst>
            <pc:docMk/>
            <pc:sldMk cId="2922244503" sldId="256"/>
            <ac:spMk id="154" creationId="{94714483-7072-431F-9DBE-87F44E4D44BC}"/>
          </ac:spMkLst>
        </pc:spChg>
        <pc:spChg chg="add del">
          <ac:chgData name="ツ Krisi" userId="085bcba42ac502c7" providerId="LiveId" clId="{44768812-B896-40A6-96E8-1DA988F060E8}" dt="2023-02-18T11:08:42.939" v="79" actId="26606"/>
          <ac:spMkLst>
            <pc:docMk/>
            <pc:sldMk cId="2922244503" sldId="256"/>
            <ac:spMk id="155" creationId="{832F3179-0CD5-40C8-9939-D8355006F7BA}"/>
          </ac:spMkLst>
        </pc:spChg>
        <pc:spChg chg="add del">
          <ac:chgData name="ツ Krisi" userId="085bcba42ac502c7" providerId="LiveId" clId="{44768812-B896-40A6-96E8-1DA988F060E8}" dt="2023-02-18T11:08:42.939" v="79" actId="26606"/>
          <ac:spMkLst>
            <pc:docMk/>
            <pc:sldMk cId="2922244503" sldId="256"/>
            <ac:spMk id="156" creationId="{495892E1-F4A5-4991-AC52-4F417B14A2A2}"/>
          </ac:spMkLst>
        </pc:spChg>
        <pc:spChg chg="add del">
          <ac:chgData name="ツ Krisi" userId="085bcba42ac502c7" providerId="LiveId" clId="{44768812-B896-40A6-96E8-1DA988F060E8}" dt="2023-02-18T11:08:42.939" v="79" actId="26606"/>
          <ac:spMkLst>
            <pc:docMk/>
            <pc:sldMk cId="2922244503" sldId="256"/>
            <ac:spMk id="166" creationId="{E2683E3F-F855-4549-84F8-42064EC0F247}"/>
          </ac:spMkLst>
        </pc:spChg>
        <pc:spChg chg="add del">
          <ac:chgData name="ツ Krisi" userId="085bcba42ac502c7" providerId="LiveId" clId="{44768812-B896-40A6-96E8-1DA988F060E8}" dt="2023-02-18T11:08:43.854" v="81" actId="26606"/>
          <ac:spMkLst>
            <pc:docMk/>
            <pc:sldMk cId="2922244503" sldId="256"/>
            <ac:spMk id="168" creationId="{9B7AD9F6-8CE7-4299-8FC6-328F4DCD3FF9}"/>
          </ac:spMkLst>
        </pc:spChg>
        <pc:spChg chg="add del">
          <ac:chgData name="ツ Krisi" userId="085bcba42ac502c7" providerId="LiveId" clId="{44768812-B896-40A6-96E8-1DA988F060E8}" dt="2023-02-18T11:08:43.854" v="81" actId="26606"/>
          <ac:spMkLst>
            <pc:docMk/>
            <pc:sldMk cId="2922244503" sldId="256"/>
            <ac:spMk id="169" creationId="{F49775AF-8896-43EE-92C6-83497D6DC56F}"/>
          </ac:spMkLst>
        </pc:spChg>
        <pc:spChg chg="add del">
          <ac:chgData name="ツ Krisi" userId="085bcba42ac502c7" providerId="LiveId" clId="{44768812-B896-40A6-96E8-1DA988F060E8}" dt="2023-02-18T11:09:14.867" v="99" actId="26606"/>
          <ac:spMkLst>
            <pc:docMk/>
            <pc:sldMk cId="2922244503" sldId="256"/>
            <ac:spMk id="171" creationId="{F609FF9A-4FCE-468E-A86A-C9AB525EAE71}"/>
          </ac:spMkLst>
        </pc:spChg>
        <pc:spChg chg="add del">
          <ac:chgData name="ツ Krisi" userId="085bcba42ac502c7" providerId="LiveId" clId="{44768812-B896-40A6-96E8-1DA988F060E8}" dt="2023-02-18T11:09:14.867" v="99" actId="26606"/>
          <ac:spMkLst>
            <pc:docMk/>
            <pc:sldMk cId="2922244503" sldId="256"/>
            <ac:spMk id="172" creationId="{021E12D4-3A88-428D-8E5E-AF1AFD923D63}"/>
          </ac:spMkLst>
        </pc:spChg>
        <pc:spChg chg="add">
          <ac:chgData name="ツ Krisi" userId="085bcba42ac502c7" providerId="LiveId" clId="{44768812-B896-40A6-96E8-1DA988F060E8}" dt="2023-02-18T11:09:14.867" v="99" actId="26606"/>
          <ac:spMkLst>
            <pc:docMk/>
            <pc:sldMk cId="2922244503" sldId="256"/>
            <ac:spMk id="177" creationId="{657F69E0-C4B0-4BEC-A689-4F8D877F05D4}"/>
          </ac:spMkLst>
        </pc:spChg>
        <pc:spChg chg="add">
          <ac:chgData name="ツ Krisi" userId="085bcba42ac502c7" providerId="LiveId" clId="{44768812-B896-40A6-96E8-1DA988F060E8}" dt="2023-02-18T11:09:14.867" v="99" actId="26606"/>
          <ac:spMkLst>
            <pc:docMk/>
            <pc:sldMk cId="2922244503" sldId="256"/>
            <ac:spMk id="179" creationId="{9F6380B4-6A1C-481E-8408-B4E6C75B9B81}"/>
          </ac:spMkLst>
        </pc:spChg>
        <pc:grpChg chg="add del">
          <ac:chgData name="ツ Krisi" userId="085bcba42ac502c7" providerId="LiveId" clId="{44768812-B896-40A6-96E8-1DA988F060E8}" dt="2023-02-18T11:07:09.937" v="34" actId="26606"/>
          <ac:grpSpMkLst>
            <pc:docMk/>
            <pc:sldMk cId="2922244503" sldId="256"/>
            <ac:grpSpMk id="28" creationId="{E12BF2FB-8A96-4B53-86A0-04755C545EB8}"/>
          </ac:grpSpMkLst>
        </pc:grpChg>
        <pc:grpChg chg="add del">
          <ac:chgData name="ツ Krisi" userId="085bcba42ac502c7" providerId="LiveId" clId="{44768812-B896-40A6-96E8-1DA988F060E8}" dt="2023-02-18T11:07:31.880" v="56" actId="26606"/>
          <ac:grpSpMkLst>
            <pc:docMk/>
            <pc:sldMk cId="2922244503" sldId="256"/>
            <ac:grpSpMk id="77" creationId="{2C3846A5-A498-4C9E-B4DC-13532657D717}"/>
          </ac:grpSpMkLst>
        </pc:grpChg>
        <pc:grpChg chg="add del">
          <ac:chgData name="ツ Krisi" userId="085bcba42ac502c7" providerId="LiveId" clId="{44768812-B896-40A6-96E8-1DA988F060E8}" dt="2023-02-18T11:08:42.939" v="79" actId="26606"/>
          <ac:grpSpMkLst>
            <pc:docMk/>
            <pc:sldMk cId="2922244503" sldId="256"/>
            <ac:grpSpMk id="149" creationId="{8FC90B1E-0223-4440-AF22-8F32F6F0C7D2}"/>
          </ac:grpSpMkLst>
        </pc:grpChg>
        <pc:grpChg chg="add del">
          <ac:chgData name="ツ Krisi" userId="085bcba42ac502c7" providerId="LiveId" clId="{44768812-B896-40A6-96E8-1DA988F060E8}" dt="2023-02-18T11:08:42.939" v="79" actId="26606"/>
          <ac:grpSpMkLst>
            <pc:docMk/>
            <pc:sldMk cId="2922244503" sldId="256"/>
            <ac:grpSpMk id="157" creationId="{11CE155D-684B-4F5E-B835-C52765E310E7}"/>
          </ac:grpSpMkLst>
        </pc:grpChg>
        <pc:grpChg chg="add del">
          <ac:chgData name="ツ Krisi" userId="085bcba42ac502c7" providerId="LiveId" clId="{44768812-B896-40A6-96E8-1DA988F060E8}" dt="2023-02-18T11:08:42.939" v="79" actId="26606"/>
          <ac:grpSpMkLst>
            <pc:docMk/>
            <pc:sldMk cId="2922244503" sldId="256"/>
            <ac:grpSpMk id="162" creationId="{ACF597F8-76AA-44FA-8E6A-06223B66C0DD}"/>
          </ac:grpSpMkLst>
        </pc:grpChg>
        <pc:picChg chg="add del">
          <ac:chgData name="ツ Krisi" userId="085bcba42ac502c7" providerId="LiveId" clId="{44768812-B896-40A6-96E8-1DA988F060E8}" dt="2023-02-18T11:07:03.044" v="24" actId="26606"/>
          <ac:picMkLst>
            <pc:docMk/>
            <pc:sldMk cId="2922244503" sldId="256"/>
            <ac:picMk id="5" creationId="{68347ECA-A9CB-BD29-1237-4BA3B5AB940B}"/>
          </ac:picMkLst>
        </pc:picChg>
        <pc:picChg chg="add del">
          <ac:chgData name="ツ Krisi" userId="085bcba42ac502c7" providerId="LiveId" clId="{44768812-B896-40A6-96E8-1DA988F060E8}" dt="2023-02-18T11:07:04.741" v="26" actId="26606"/>
          <ac:picMkLst>
            <pc:docMk/>
            <pc:sldMk cId="2922244503" sldId="256"/>
            <ac:picMk id="14" creationId="{2C26495C-69D9-C919-ADD7-8BF94D7F9C94}"/>
          </ac:picMkLst>
        </pc:picChg>
        <pc:picChg chg="add del">
          <ac:chgData name="ツ Krisi" userId="085bcba42ac502c7" providerId="LiveId" clId="{44768812-B896-40A6-96E8-1DA988F060E8}" dt="2023-02-18T11:07:06.381" v="28" actId="26606"/>
          <ac:picMkLst>
            <pc:docMk/>
            <pc:sldMk cId="2922244503" sldId="256"/>
            <ac:picMk id="17" creationId="{190298C3-29BC-CC2B-0AC8-59940836A081}"/>
          </ac:picMkLst>
        </pc:picChg>
        <pc:picChg chg="add del">
          <ac:chgData name="ツ Krisi" userId="085bcba42ac502c7" providerId="LiveId" clId="{44768812-B896-40A6-96E8-1DA988F060E8}" dt="2023-02-18T11:07:19.433" v="38" actId="26606"/>
          <ac:picMkLst>
            <pc:docMk/>
            <pc:sldMk cId="2922244503" sldId="256"/>
            <ac:picMk id="37" creationId="{35F2FEBE-72D5-E8CC-0195-043B2179683B}"/>
          </ac:picMkLst>
        </pc:picChg>
        <pc:picChg chg="add del">
          <ac:chgData name="ツ Krisi" userId="085bcba42ac502c7" providerId="LiveId" clId="{44768812-B896-40A6-96E8-1DA988F060E8}" dt="2023-02-18T11:07:21.134" v="41" actId="26606"/>
          <ac:picMkLst>
            <pc:docMk/>
            <pc:sldMk cId="2922244503" sldId="256"/>
            <ac:picMk id="44" creationId="{20F549F3-5E98-5376-F3E6-CD5EE9A51FE5}"/>
          </ac:picMkLst>
        </pc:picChg>
        <pc:picChg chg="add del">
          <ac:chgData name="ツ Krisi" userId="085bcba42ac502c7" providerId="LiveId" clId="{44768812-B896-40A6-96E8-1DA988F060E8}" dt="2023-02-18T11:07:21.891" v="43" actId="26606"/>
          <ac:picMkLst>
            <pc:docMk/>
            <pc:sldMk cId="2922244503" sldId="256"/>
            <ac:picMk id="48" creationId="{1F3E0C6B-CA1C-4C4B-723E-B519AED05AA7}"/>
          </ac:picMkLst>
        </pc:picChg>
        <pc:picChg chg="add del">
          <ac:chgData name="ツ Krisi" userId="085bcba42ac502c7" providerId="LiveId" clId="{44768812-B896-40A6-96E8-1DA988F060E8}" dt="2023-02-18T11:07:26.684" v="47" actId="26606"/>
          <ac:picMkLst>
            <pc:docMk/>
            <pc:sldMk cId="2922244503" sldId="256"/>
            <ac:picMk id="58" creationId="{8FAA2192-D513-854A-A3F9-C7F873943EFA}"/>
          </ac:picMkLst>
        </pc:picChg>
        <pc:picChg chg="add del">
          <ac:chgData name="ツ Krisi" userId="085bcba42ac502c7" providerId="LiveId" clId="{44768812-B896-40A6-96E8-1DA988F060E8}" dt="2023-02-18T11:07:27.293" v="49" actId="26606"/>
          <ac:picMkLst>
            <pc:docMk/>
            <pc:sldMk cId="2922244503" sldId="256"/>
            <ac:picMk id="61" creationId="{8B79F565-1364-9811-994F-65251439CC2C}"/>
          </ac:picMkLst>
        </pc:picChg>
        <pc:picChg chg="add del">
          <ac:chgData name="ツ Krisi" userId="085bcba42ac502c7" providerId="LiveId" clId="{44768812-B896-40A6-96E8-1DA988F060E8}" dt="2023-02-18T11:07:29.295" v="52" actId="26606"/>
          <ac:picMkLst>
            <pc:docMk/>
            <pc:sldMk cId="2922244503" sldId="256"/>
            <ac:picMk id="66" creationId="{8334FB89-B4BA-1D16-8630-28E6B799AE84}"/>
          </ac:picMkLst>
        </pc:picChg>
        <pc:picChg chg="add del">
          <ac:chgData name="ツ Krisi" userId="085bcba42ac502c7" providerId="LiveId" clId="{44768812-B896-40A6-96E8-1DA988F060E8}" dt="2023-02-18T11:07:30.889" v="54" actId="26606"/>
          <ac:picMkLst>
            <pc:docMk/>
            <pc:sldMk cId="2922244503" sldId="256"/>
            <ac:picMk id="71" creationId="{8B79F565-1364-9811-994F-65251439CC2C}"/>
          </ac:picMkLst>
        </pc:picChg>
        <pc:picChg chg="add del">
          <ac:chgData name="ツ Krisi" userId="085bcba42ac502c7" providerId="LiveId" clId="{44768812-B896-40A6-96E8-1DA988F060E8}" dt="2023-02-18T11:07:38.152" v="60" actId="26606"/>
          <ac:picMkLst>
            <pc:docMk/>
            <pc:sldMk cId="2922244503" sldId="256"/>
            <ac:picMk id="88" creationId="{6A4FD017-E268-6C6B-10B4-F1436A5E86AE}"/>
          </ac:picMkLst>
        </pc:picChg>
        <pc:picChg chg="add del">
          <ac:chgData name="ツ Krisi" userId="085bcba42ac502c7" providerId="LiveId" clId="{44768812-B896-40A6-96E8-1DA988F060E8}" dt="2023-02-18T11:07:39.907" v="62" actId="26606"/>
          <ac:picMkLst>
            <pc:docMk/>
            <pc:sldMk cId="2922244503" sldId="256"/>
            <ac:picMk id="92" creationId="{DC7D53E3-CEAD-33CC-FA95-B1226C0265E1}"/>
          </ac:picMkLst>
        </pc:picChg>
        <pc:picChg chg="add del">
          <ac:chgData name="ツ Krisi" userId="085bcba42ac502c7" providerId="LiveId" clId="{44768812-B896-40A6-96E8-1DA988F060E8}" dt="2023-02-18T11:07:59.838" v="64" actId="478"/>
          <ac:picMkLst>
            <pc:docMk/>
            <pc:sldMk cId="2922244503" sldId="256"/>
            <ac:picMk id="98" creationId="{5B345C02-5FE2-0985-7A4B-539D3845447A}"/>
          </ac:picMkLst>
        </pc:picChg>
        <pc:picChg chg="add del">
          <ac:chgData name="ツ Krisi" userId="085bcba42ac502c7" providerId="LiveId" clId="{44768812-B896-40A6-96E8-1DA988F060E8}" dt="2023-02-18T11:08:17.096" v="66" actId="26606"/>
          <ac:picMkLst>
            <pc:docMk/>
            <pc:sldMk cId="2922244503" sldId="256"/>
            <ac:picMk id="104" creationId="{FF25CDAC-DE1A-BA4B-8209-DF63FC2970A3}"/>
          </ac:picMkLst>
        </pc:picChg>
        <pc:picChg chg="add del">
          <ac:chgData name="ツ Krisi" userId="085bcba42ac502c7" providerId="LiveId" clId="{44768812-B896-40A6-96E8-1DA988F060E8}" dt="2023-02-18T11:08:19.825" v="68" actId="26606"/>
          <ac:picMkLst>
            <pc:docMk/>
            <pc:sldMk cId="2922244503" sldId="256"/>
            <ac:picMk id="117" creationId="{8AD44B55-9F2F-647E-70C0-19D6F267E267}"/>
          </ac:picMkLst>
        </pc:picChg>
        <pc:picChg chg="add del">
          <ac:chgData name="ツ Krisi" userId="085bcba42ac502c7" providerId="LiveId" clId="{44768812-B896-40A6-96E8-1DA988F060E8}" dt="2023-02-18T11:08:25.066" v="70" actId="26606"/>
          <ac:picMkLst>
            <pc:docMk/>
            <pc:sldMk cId="2922244503" sldId="256"/>
            <ac:picMk id="123" creationId="{DDCAA17B-A128-BF64-51B4-A755A3757823}"/>
          </ac:picMkLst>
        </pc:picChg>
        <pc:picChg chg="add mod ord">
          <ac:chgData name="ツ Krisi" userId="085bcba42ac502c7" providerId="LiveId" clId="{44768812-B896-40A6-96E8-1DA988F060E8}" dt="2023-02-18T11:09:14.867" v="99" actId="26606"/>
          <ac:picMkLst>
            <pc:docMk/>
            <pc:sldMk cId="2922244503" sldId="256"/>
            <ac:picMk id="127" creationId="{8AD44B55-9F2F-647E-70C0-19D6F267E267}"/>
          </ac:picMkLst>
        </pc:picChg>
        <pc:cxnChg chg="add del">
          <ac:chgData name="ツ Krisi" userId="085bcba42ac502c7" providerId="LiveId" clId="{44768812-B896-40A6-96E8-1DA988F060E8}" dt="2023-02-18T11:07:29.295" v="52" actId="26606"/>
          <ac:cxnSpMkLst>
            <pc:docMk/>
            <pc:sldMk cId="2922244503" sldId="256"/>
            <ac:cxnSpMk id="68" creationId="{BCDAEC91-5BCE-4B55-9CC0-43EF94CB734B}"/>
          </ac:cxnSpMkLst>
        </pc:cxnChg>
        <pc:cxnChg chg="add del">
          <ac:chgData name="ツ Krisi" userId="085bcba42ac502c7" providerId="LiveId" clId="{44768812-B896-40A6-96E8-1DA988F060E8}" dt="2023-02-18T11:08:41.151" v="77" actId="26606"/>
          <ac:cxnSpMkLst>
            <pc:docMk/>
            <pc:sldMk cId="2922244503" sldId="256"/>
            <ac:cxnSpMk id="148" creationId="{C41BAEC7-F7B0-4224-8B18-8F74B7D87F0B}"/>
          </ac:cxnSpMkLst>
        </pc:cxnChg>
      </pc:sldChg>
      <pc:sldChg chg="addSp delSp modSp del mod ord setBg setClrOvrMap">
        <pc:chgData name="ツ Krisi" userId="085bcba42ac502c7" providerId="LiveId" clId="{44768812-B896-40A6-96E8-1DA988F060E8}" dt="2023-02-18T22:52:02.892" v="861" actId="2696"/>
        <pc:sldMkLst>
          <pc:docMk/>
          <pc:sldMk cId="3740503536" sldId="257"/>
        </pc:sldMkLst>
        <pc:spChg chg="mod">
          <ac:chgData name="ツ Krisi" userId="085bcba42ac502c7" providerId="LiveId" clId="{44768812-B896-40A6-96E8-1DA988F060E8}" dt="2023-02-18T20:19:49.336" v="447" actId="26606"/>
          <ac:spMkLst>
            <pc:docMk/>
            <pc:sldMk cId="3740503536" sldId="257"/>
            <ac:spMk id="2" creationId="{2C4B96AD-7828-139B-ECD6-2BFCA53B31EE}"/>
          </ac:spMkLst>
        </pc:spChg>
        <pc:spChg chg="mod">
          <ac:chgData name="ツ Krisi" userId="085bcba42ac502c7" providerId="LiveId" clId="{44768812-B896-40A6-96E8-1DA988F060E8}" dt="2023-02-18T21:30:30.930" v="672" actId="27636"/>
          <ac:spMkLst>
            <pc:docMk/>
            <pc:sldMk cId="3740503536" sldId="257"/>
            <ac:spMk id="3" creationId="{CD6834AC-CF32-D0F3-AA51-4F6FC32E5F24}"/>
          </ac:spMkLst>
        </pc:spChg>
        <pc:spChg chg="add del">
          <ac:chgData name="ツ Krisi" userId="085bcba42ac502c7" providerId="LiveId" clId="{44768812-B896-40A6-96E8-1DA988F060E8}" dt="2023-02-18T20:18:58.808" v="439" actId="26606"/>
          <ac:spMkLst>
            <pc:docMk/>
            <pc:sldMk cId="3740503536" sldId="257"/>
            <ac:spMk id="6" creationId="{9228552E-C8B1-4A80-8448-0787CE0FC704}"/>
          </ac:spMkLst>
        </pc:spChg>
        <pc:spChg chg="add del">
          <ac:chgData name="ツ Krisi" userId="085bcba42ac502c7" providerId="LiveId" clId="{44768812-B896-40A6-96E8-1DA988F060E8}" dt="2023-02-18T11:09:27.180" v="103" actId="26606"/>
          <ac:spMkLst>
            <pc:docMk/>
            <pc:sldMk cId="3740503536" sldId="257"/>
            <ac:spMk id="8" creationId="{DEE2AD96-B495-4E06-9291-B71706F728CB}"/>
          </ac:spMkLst>
        </pc:spChg>
        <pc:spChg chg="add del">
          <ac:chgData name="ツ Krisi" userId="085bcba42ac502c7" providerId="LiveId" clId="{44768812-B896-40A6-96E8-1DA988F060E8}" dt="2023-02-18T11:09:25.402" v="101" actId="26606"/>
          <ac:spMkLst>
            <pc:docMk/>
            <pc:sldMk cId="3740503536" sldId="257"/>
            <ac:spMk id="9" creationId="{9AA72BD9-2C5A-4EDC-931F-5AA08EACA0F3}"/>
          </ac:spMkLst>
        </pc:spChg>
        <pc:spChg chg="add del">
          <ac:chgData name="ツ Krisi" userId="085bcba42ac502c7" providerId="LiveId" clId="{44768812-B896-40A6-96E8-1DA988F060E8}" dt="2023-02-18T11:09:27.180" v="103" actId="26606"/>
          <ac:spMkLst>
            <pc:docMk/>
            <pc:sldMk cId="3740503536" sldId="257"/>
            <ac:spMk id="10" creationId="{53CF6D67-C5A8-4ADD-9E8E-1E38CA1D3166}"/>
          </ac:spMkLst>
        </pc:spChg>
        <pc:spChg chg="add del">
          <ac:chgData name="ツ Krisi" userId="085bcba42ac502c7" providerId="LiveId" clId="{44768812-B896-40A6-96E8-1DA988F060E8}" dt="2023-02-18T11:09:25.402" v="101" actId="26606"/>
          <ac:spMkLst>
            <pc:docMk/>
            <pc:sldMk cId="3740503536" sldId="257"/>
            <ac:spMk id="11" creationId="{DD3981AC-7B61-4947-BCF3-F7AA7FA385B9}"/>
          </ac:spMkLst>
        </pc:spChg>
        <pc:spChg chg="add del">
          <ac:chgData name="ツ Krisi" userId="085bcba42ac502c7" providerId="LiveId" clId="{44768812-B896-40A6-96E8-1DA988F060E8}" dt="2023-02-18T11:09:27.180" v="103" actId="26606"/>
          <ac:spMkLst>
            <pc:docMk/>
            <pc:sldMk cId="3740503536" sldId="257"/>
            <ac:spMk id="12" creationId="{86909FA0-B515-4681-B7A8-FA281D133B94}"/>
          </ac:spMkLst>
        </pc:spChg>
        <pc:spChg chg="add del">
          <ac:chgData name="ツ Krisi" userId="085bcba42ac502c7" providerId="LiveId" clId="{44768812-B896-40A6-96E8-1DA988F060E8}" dt="2023-02-18T11:09:25.402" v="101" actId="26606"/>
          <ac:spMkLst>
            <pc:docMk/>
            <pc:sldMk cId="3740503536" sldId="257"/>
            <ac:spMk id="13" creationId="{55D4142C-5077-457F-A6AD-3FECFDB39685}"/>
          </ac:spMkLst>
        </pc:spChg>
        <pc:spChg chg="add del">
          <ac:chgData name="ツ Krisi" userId="085bcba42ac502c7" providerId="LiveId" clId="{44768812-B896-40A6-96E8-1DA988F060E8}" dt="2023-02-18T11:09:27.180" v="103" actId="26606"/>
          <ac:spMkLst>
            <pc:docMk/>
            <pc:sldMk cId="3740503536" sldId="257"/>
            <ac:spMk id="14" creationId="{21C9FE86-FCC3-4A31-AA1C-C882262B7FE7}"/>
          </ac:spMkLst>
        </pc:spChg>
        <pc:spChg chg="add del">
          <ac:chgData name="ツ Krisi" userId="085bcba42ac502c7" providerId="LiveId" clId="{44768812-B896-40A6-96E8-1DA988F060E8}" dt="2023-02-18T11:09:25.402" v="101" actId="26606"/>
          <ac:spMkLst>
            <pc:docMk/>
            <pc:sldMk cId="3740503536" sldId="257"/>
            <ac:spMk id="15" creationId="{7A5F0580-5EE9-419F-96EE-B6529EF6E7D0}"/>
          </ac:spMkLst>
        </pc:spChg>
        <pc:spChg chg="add del">
          <ac:chgData name="ツ Krisi" userId="085bcba42ac502c7" providerId="LiveId" clId="{44768812-B896-40A6-96E8-1DA988F060E8}" dt="2023-02-18T11:09:27.180" v="103" actId="26606"/>
          <ac:spMkLst>
            <pc:docMk/>
            <pc:sldMk cId="3740503536" sldId="257"/>
            <ac:spMk id="16" creationId="{7D96243B-ECED-4B71-8E06-AE9A285EAD20}"/>
          </ac:spMkLst>
        </pc:spChg>
        <pc:spChg chg="add del">
          <ac:chgData name="ツ Krisi" userId="085bcba42ac502c7" providerId="LiveId" clId="{44768812-B896-40A6-96E8-1DA988F060E8}" dt="2023-02-18T20:19:49.336" v="447" actId="26606"/>
          <ac:spMkLst>
            <pc:docMk/>
            <pc:sldMk cId="3740503536" sldId="257"/>
            <ac:spMk id="17" creationId="{362810D9-2C5A-477D-949C-C191895477F3}"/>
          </ac:spMkLst>
        </pc:spChg>
        <pc:spChg chg="add del">
          <ac:chgData name="ツ Krisi" userId="085bcba42ac502c7" providerId="LiveId" clId="{44768812-B896-40A6-96E8-1DA988F060E8}" dt="2023-02-18T11:09:27.180" v="103" actId="26606"/>
          <ac:spMkLst>
            <pc:docMk/>
            <pc:sldMk cId="3740503536" sldId="257"/>
            <ac:spMk id="18" creationId="{A09989E4-EFDC-4A90-A633-E0525FB4139E}"/>
          </ac:spMkLst>
        </pc:spChg>
        <pc:spChg chg="add del">
          <ac:chgData name="ツ Krisi" userId="085bcba42ac502c7" providerId="LiveId" clId="{44768812-B896-40A6-96E8-1DA988F060E8}" dt="2023-02-18T20:19:49.336" v="447" actId="26606"/>
          <ac:spMkLst>
            <pc:docMk/>
            <pc:sldMk cId="3740503536" sldId="257"/>
            <ac:spMk id="19" creationId="{081E4A58-353D-44AE-B2FC-2A74E2E400F7}"/>
          </ac:spMkLst>
        </pc:spChg>
        <pc:spChg chg="add del">
          <ac:chgData name="ツ Krisi" userId="085bcba42ac502c7" providerId="LiveId" clId="{44768812-B896-40A6-96E8-1DA988F060E8}" dt="2023-02-18T20:19:46.478" v="444" actId="26606"/>
          <ac:spMkLst>
            <pc:docMk/>
            <pc:sldMk cId="3740503536" sldId="257"/>
            <ac:spMk id="24" creationId="{9228552E-C8B1-4A80-8448-0787CE0FC704}"/>
          </ac:spMkLst>
        </pc:spChg>
        <pc:spChg chg="add del">
          <ac:chgData name="ツ Krisi" userId="085bcba42ac502c7" providerId="LiveId" clId="{44768812-B896-40A6-96E8-1DA988F060E8}" dt="2023-02-18T20:19:49.325" v="446" actId="26606"/>
          <ac:spMkLst>
            <pc:docMk/>
            <pc:sldMk cId="3740503536" sldId="257"/>
            <ac:spMk id="26" creationId="{AD72D4D1-076F-49D3-9889-EFC4F6D7CA66}"/>
          </ac:spMkLst>
        </pc:spChg>
        <pc:spChg chg="add del">
          <ac:chgData name="ツ Krisi" userId="085bcba42ac502c7" providerId="LiveId" clId="{44768812-B896-40A6-96E8-1DA988F060E8}" dt="2023-02-18T20:19:49.325" v="446" actId="26606"/>
          <ac:spMkLst>
            <pc:docMk/>
            <pc:sldMk cId="3740503536" sldId="257"/>
            <ac:spMk id="27" creationId="{25E8815A-9407-4234-B08F-A1E49DCD7F37}"/>
          </ac:spMkLst>
        </pc:spChg>
        <pc:spChg chg="add del">
          <ac:chgData name="ツ Krisi" userId="085bcba42ac502c7" providerId="LiveId" clId="{44768812-B896-40A6-96E8-1DA988F060E8}" dt="2023-02-18T20:19:49.325" v="446" actId="26606"/>
          <ac:spMkLst>
            <pc:docMk/>
            <pc:sldMk cId="3740503536" sldId="257"/>
            <ac:spMk id="28" creationId="{C9C56819-FD02-4626-ABF5-85C7463C990D}"/>
          </ac:spMkLst>
        </pc:spChg>
        <pc:spChg chg="add">
          <ac:chgData name="ツ Krisi" userId="085bcba42ac502c7" providerId="LiveId" clId="{44768812-B896-40A6-96E8-1DA988F060E8}" dt="2023-02-18T20:19:49.336" v="447" actId="26606"/>
          <ac:spMkLst>
            <pc:docMk/>
            <pc:sldMk cId="3740503536" sldId="257"/>
            <ac:spMk id="30" creationId="{9228552E-C8B1-4A80-8448-0787CE0FC704}"/>
          </ac:spMkLst>
        </pc:spChg>
        <pc:picChg chg="add del mod ord">
          <ac:chgData name="ツ Krisi" userId="085bcba42ac502c7" providerId="LiveId" clId="{44768812-B896-40A6-96E8-1DA988F060E8}" dt="2023-02-18T20:31:01.026" v="501" actId="478"/>
          <ac:picMkLst>
            <pc:docMk/>
            <pc:sldMk cId="3740503536" sldId="257"/>
            <ac:picMk id="4" creationId="{6C3A79D9-622F-FD63-EC5B-013CC937C58E}"/>
          </ac:picMkLst>
        </pc:picChg>
        <pc:picChg chg="add del">
          <ac:chgData name="ツ Krisi" userId="085bcba42ac502c7" providerId="LiveId" clId="{44768812-B896-40A6-96E8-1DA988F060E8}" dt="2023-02-18T11:09:25.402" v="101" actId="26606"/>
          <ac:picMkLst>
            <pc:docMk/>
            <pc:sldMk cId="3740503536" sldId="257"/>
            <ac:picMk id="5" creationId="{87360B10-B8EC-E63E-8452-5C3E6CF74076}"/>
          </ac:picMkLst>
        </pc:picChg>
      </pc:sldChg>
      <pc:sldChg chg="addSp modSp mod">
        <pc:chgData name="ツ Krisi" userId="085bcba42ac502c7" providerId="LiveId" clId="{44768812-B896-40A6-96E8-1DA988F060E8}" dt="2023-02-19T19:10:08.946" v="1399" actId="1076"/>
        <pc:sldMkLst>
          <pc:docMk/>
          <pc:sldMk cId="3522221061" sldId="258"/>
        </pc:sldMkLst>
        <pc:spChg chg="mod">
          <ac:chgData name="ツ Krisi" userId="085bcba42ac502c7" providerId="LiveId" clId="{44768812-B896-40A6-96E8-1DA988F060E8}" dt="2023-02-19T12:57:45.032" v="1203" actId="108"/>
          <ac:spMkLst>
            <pc:docMk/>
            <pc:sldMk cId="3522221061" sldId="258"/>
            <ac:spMk id="2" creationId="{6E915F1B-57FE-8D81-0114-4C1B1A0435ED}"/>
          </ac:spMkLst>
        </pc:spChg>
        <pc:spChg chg="mod">
          <ac:chgData name="ツ Krisi" userId="085bcba42ac502c7" providerId="LiveId" clId="{44768812-B896-40A6-96E8-1DA988F060E8}" dt="2023-02-19T19:04:45.661" v="1378" actId="1076"/>
          <ac:spMkLst>
            <pc:docMk/>
            <pc:sldMk cId="3522221061" sldId="258"/>
            <ac:spMk id="3" creationId="{D5C77022-2AA8-9FA4-4FCA-0B88D97D82D0}"/>
          </ac:spMkLst>
        </pc:spChg>
        <pc:picChg chg="add mod">
          <ac:chgData name="ツ Krisi" userId="085bcba42ac502c7" providerId="LiveId" clId="{44768812-B896-40A6-96E8-1DA988F060E8}" dt="2023-02-19T19:08:36.444" v="1389" actId="1076"/>
          <ac:picMkLst>
            <pc:docMk/>
            <pc:sldMk cId="3522221061" sldId="258"/>
            <ac:picMk id="5" creationId="{2A6644BF-B94D-3B7A-1403-B33BD0545B85}"/>
          </ac:picMkLst>
        </pc:picChg>
        <pc:picChg chg="add mod">
          <ac:chgData name="ツ Krisi" userId="085bcba42ac502c7" providerId="LiveId" clId="{44768812-B896-40A6-96E8-1DA988F060E8}" dt="2023-02-19T19:09:22.912" v="1394" actId="1076"/>
          <ac:picMkLst>
            <pc:docMk/>
            <pc:sldMk cId="3522221061" sldId="258"/>
            <ac:picMk id="7" creationId="{BA7F9443-D646-445A-CEFF-453D40593324}"/>
          </ac:picMkLst>
        </pc:picChg>
        <pc:picChg chg="add mod">
          <ac:chgData name="ツ Krisi" userId="085bcba42ac502c7" providerId="LiveId" clId="{44768812-B896-40A6-96E8-1DA988F060E8}" dt="2023-02-19T19:10:08.946" v="1399" actId="1076"/>
          <ac:picMkLst>
            <pc:docMk/>
            <pc:sldMk cId="3522221061" sldId="258"/>
            <ac:picMk id="9" creationId="{5600047A-2A8B-8E38-35B1-793821DC2A9E}"/>
          </ac:picMkLst>
        </pc:picChg>
      </pc:sldChg>
      <pc:sldChg chg="addSp delSp modSp mod">
        <pc:chgData name="ツ Krisi" userId="085bcba42ac502c7" providerId="LiveId" clId="{44768812-B896-40A6-96E8-1DA988F060E8}" dt="2023-02-19T12:41:18.057" v="1117" actId="1076"/>
        <pc:sldMkLst>
          <pc:docMk/>
          <pc:sldMk cId="2284288307" sldId="259"/>
        </pc:sldMkLst>
        <pc:spChg chg="mod">
          <ac:chgData name="ツ Krisi" userId="085bcba42ac502c7" providerId="LiveId" clId="{44768812-B896-40A6-96E8-1DA988F060E8}" dt="2023-02-19T11:57:56.554" v="934" actId="20577"/>
          <ac:spMkLst>
            <pc:docMk/>
            <pc:sldMk cId="2284288307" sldId="259"/>
            <ac:spMk id="2" creationId="{F5BDD478-BDC4-2C9B-D3B8-BE04F7A8CD06}"/>
          </ac:spMkLst>
        </pc:spChg>
        <pc:spChg chg="mod">
          <ac:chgData name="ツ Krisi" userId="085bcba42ac502c7" providerId="LiveId" clId="{44768812-B896-40A6-96E8-1DA988F060E8}" dt="2023-02-19T12:41:12.671" v="1115" actId="20577"/>
          <ac:spMkLst>
            <pc:docMk/>
            <pc:sldMk cId="2284288307" sldId="259"/>
            <ac:spMk id="3" creationId="{5EF8620E-F9E0-0F8F-FA7A-8C39A1205299}"/>
          </ac:spMkLst>
        </pc:spChg>
        <pc:picChg chg="add mod">
          <ac:chgData name="ツ Krisi" userId="085bcba42ac502c7" providerId="LiveId" clId="{44768812-B896-40A6-96E8-1DA988F060E8}" dt="2023-02-19T12:41:16.374" v="1116" actId="1076"/>
          <ac:picMkLst>
            <pc:docMk/>
            <pc:sldMk cId="2284288307" sldId="259"/>
            <ac:picMk id="5" creationId="{EB96C20A-BF0C-83F5-375B-5708637996F8}"/>
          </ac:picMkLst>
        </pc:picChg>
        <pc:picChg chg="add del mod">
          <ac:chgData name="ツ Krisi" userId="085bcba42ac502c7" providerId="LiveId" clId="{44768812-B896-40A6-96E8-1DA988F060E8}" dt="2023-02-19T12:40:40.218" v="1108" actId="478"/>
          <ac:picMkLst>
            <pc:docMk/>
            <pc:sldMk cId="2284288307" sldId="259"/>
            <ac:picMk id="7" creationId="{E1EE1089-53B5-2266-8B56-80644D091422}"/>
          </ac:picMkLst>
        </pc:picChg>
        <pc:picChg chg="add mod">
          <ac:chgData name="ツ Krisi" userId="085bcba42ac502c7" providerId="LiveId" clId="{44768812-B896-40A6-96E8-1DA988F060E8}" dt="2023-02-19T12:41:18.057" v="1117" actId="1076"/>
          <ac:picMkLst>
            <pc:docMk/>
            <pc:sldMk cId="2284288307" sldId="259"/>
            <ac:picMk id="9" creationId="{3B5D197D-66F1-32D5-DA48-A71D198A31E5}"/>
          </ac:picMkLst>
        </pc:picChg>
      </pc:sldChg>
      <pc:sldChg chg="addSp delSp modSp mod ord setBg setClrOvrMap">
        <pc:chgData name="ツ Krisi" userId="085bcba42ac502c7" providerId="LiveId" clId="{44768812-B896-40A6-96E8-1DA988F060E8}" dt="2023-02-19T12:12:23.813" v="945" actId="26606"/>
        <pc:sldMkLst>
          <pc:docMk/>
          <pc:sldMk cId="1279249557" sldId="260"/>
        </pc:sldMkLst>
        <pc:spChg chg="mod">
          <ac:chgData name="ツ Krisi" userId="085bcba42ac502c7" providerId="LiveId" clId="{44768812-B896-40A6-96E8-1DA988F060E8}" dt="2023-02-19T12:12:23.813" v="945" actId="26606"/>
          <ac:spMkLst>
            <pc:docMk/>
            <pc:sldMk cId="1279249557" sldId="260"/>
            <ac:spMk id="2" creationId="{10155D7D-1715-3DAF-322F-5FC49B671C99}"/>
          </ac:spMkLst>
        </pc:spChg>
        <pc:spChg chg="mod ord">
          <ac:chgData name="ツ Krisi" userId="085bcba42ac502c7" providerId="LiveId" clId="{44768812-B896-40A6-96E8-1DA988F060E8}" dt="2023-02-19T12:12:23.813" v="945" actId="26606"/>
          <ac:spMkLst>
            <pc:docMk/>
            <pc:sldMk cId="1279249557" sldId="260"/>
            <ac:spMk id="3" creationId="{E4E914C3-B581-C63A-99CE-BDFD6565DA58}"/>
          </ac:spMkLst>
        </pc:spChg>
        <pc:spChg chg="add del">
          <ac:chgData name="ツ Krisi" userId="085bcba42ac502c7" providerId="LiveId" clId="{44768812-B896-40A6-96E8-1DA988F060E8}" dt="2023-02-18T22:09:43.771" v="739" actId="26606"/>
          <ac:spMkLst>
            <pc:docMk/>
            <pc:sldMk cId="1279249557" sldId="260"/>
            <ac:spMk id="9" creationId="{9228552E-C8B1-4A80-8448-0787CE0FC704}"/>
          </ac:spMkLst>
        </pc:spChg>
        <pc:spChg chg="add del">
          <ac:chgData name="ツ Krisi" userId="085bcba42ac502c7" providerId="LiveId" clId="{44768812-B896-40A6-96E8-1DA988F060E8}" dt="2023-02-19T12:12:23.813" v="945" actId="26606"/>
          <ac:spMkLst>
            <pc:docMk/>
            <pc:sldMk cId="1279249557" sldId="260"/>
            <ac:spMk id="13" creationId="{5A0118C5-4F8D-4CF4-BADD-53FEACC6C42A}"/>
          </ac:spMkLst>
        </pc:spChg>
        <pc:spChg chg="add del">
          <ac:chgData name="ツ Krisi" userId="085bcba42ac502c7" providerId="LiveId" clId="{44768812-B896-40A6-96E8-1DA988F060E8}" dt="2023-02-19T12:12:19.204" v="943" actId="26606"/>
          <ac:spMkLst>
            <pc:docMk/>
            <pc:sldMk cId="1279249557" sldId="260"/>
            <ac:spMk id="16" creationId="{5A0118C5-4F8D-4CF4-BADD-53FEACC6C42A}"/>
          </ac:spMkLst>
        </pc:spChg>
        <pc:grpChg chg="add del">
          <ac:chgData name="ツ Krisi" userId="085bcba42ac502c7" providerId="LiveId" clId="{44768812-B896-40A6-96E8-1DA988F060E8}" dt="2023-02-19T12:12:23.813" v="945" actId="26606"/>
          <ac:grpSpMkLst>
            <pc:docMk/>
            <pc:sldMk cId="1279249557" sldId="260"/>
            <ac:grpSpMk id="14" creationId="{698DC1B4-9C49-491A-B0C4-CF9ABED0C7CE}"/>
          </ac:grpSpMkLst>
        </pc:grpChg>
        <pc:grpChg chg="add del">
          <ac:chgData name="ツ Krisi" userId="085bcba42ac502c7" providerId="LiveId" clId="{44768812-B896-40A6-96E8-1DA988F060E8}" dt="2023-02-19T12:12:19.204" v="943" actId="26606"/>
          <ac:grpSpMkLst>
            <pc:docMk/>
            <pc:sldMk cId="1279249557" sldId="260"/>
            <ac:grpSpMk id="18" creationId="{698DC1B4-9C49-491A-B0C4-CF9ABED0C7CE}"/>
          </ac:grpSpMkLst>
        </pc:grpChg>
        <pc:grpChg chg="add del">
          <ac:chgData name="ツ Krisi" userId="085bcba42ac502c7" providerId="LiveId" clId="{44768812-B896-40A6-96E8-1DA988F060E8}" dt="2023-02-19T12:12:23.813" v="945" actId="26606"/>
          <ac:grpSpMkLst>
            <pc:docMk/>
            <pc:sldMk cId="1279249557" sldId="260"/>
            <ac:grpSpMk id="21" creationId="{E5C89038-920A-4C2C-96CF-80507027B69F}"/>
          </ac:grpSpMkLst>
        </pc:grpChg>
        <pc:grpChg chg="add del">
          <ac:chgData name="ツ Krisi" userId="085bcba42ac502c7" providerId="LiveId" clId="{44768812-B896-40A6-96E8-1DA988F060E8}" dt="2023-02-19T12:12:19.204" v="943" actId="26606"/>
          <ac:grpSpMkLst>
            <pc:docMk/>
            <pc:sldMk cId="1279249557" sldId="260"/>
            <ac:grpSpMk id="22" creationId="{E5C89038-920A-4C2C-96CF-80507027B69F}"/>
          </ac:grpSpMkLst>
        </pc:grpChg>
        <pc:grpChg chg="add del">
          <ac:chgData name="ツ Krisi" userId="085bcba42ac502c7" providerId="LiveId" clId="{44768812-B896-40A6-96E8-1DA988F060E8}" dt="2023-02-19T12:12:19.204" v="943" actId="26606"/>
          <ac:grpSpMkLst>
            <pc:docMk/>
            <pc:sldMk cId="1279249557" sldId="260"/>
            <ac:grpSpMk id="26" creationId="{9A15111C-2752-4649-B55B-B93FF93F972D}"/>
          </ac:grpSpMkLst>
        </pc:grpChg>
        <pc:grpChg chg="add del">
          <ac:chgData name="ツ Krisi" userId="085bcba42ac502c7" providerId="LiveId" clId="{44768812-B896-40A6-96E8-1DA988F060E8}" dt="2023-02-19T12:12:19.204" v="943" actId="26606"/>
          <ac:grpSpMkLst>
            <pc:docMk/>
            <pc:sldMk cId="1279249557" sldId="260"/>
            <ac:grpSpMk id="30" creationId="{582A903B-6B78-4F0A-B7C9-3D80499020B8}"/>
          </ac:grpSpMkLst>
        </pc:grpChg>
        <pc:grpChg chg="add del">
          <ac:chgData name="ツ Krisi" userId="085bcba42ac502c7" providerId="LiveId" clId="{44768812-B896-40A6-96E8-1DA988F060E8}" dt="2023-02-19T12:12:23.813" v="945" actId="26606"/>
          <ac:grpSpMkLst>
            <pc:docMk/>
            <pc:sldMk cId="1279249557" sldId="260"/>
            <ac:grpSpMk id="36" creationId="{9A15111C-2752-4649-B55B-B93FF93F972D}"/>
          </ac:grpSpMkLst>
        </pc:grpChg>
        <pc:grpChg chg="add del">
          <ac:chgData name="ツ Krisi" userId="085bcba42ac502c7" providerId="LiveId" clId="{44768812-B896-40A6-96E8-1DA988F060E8}" dt="2023-02-19T12:12:23.813" v="945" actId="26606"/>
          <ac:grpSpMkLst>
            <pc:docMk/>
            <pc:sldMk cId="1279249557" sldId="260"/>
            <ac:grpSpMk id="39" creationId="{582A903B-6B78-4F0A-B7C9-3D80499020B8}"/>
          </ac:grpSpMkLst>
        </pc:grpChg>
        <pc:picChg chg="add del mod ord">
          <ac:chgData name="ツ Krisi" userId="085bcba42ac502c7" providerId="LiveId" clId="{44768812-B896-40A6-96E8-1DA988F060E8}" dt="2023-02-18T22:10:03.184" v="740" actId="478"/>
          <ac:picMkLst>
            <pc:docMk/>
            <pc:sldMk cId="1279249557" sldId="260"/>
            <ac:picMk id="4" creationId="{AFD6D84A-366D-014B-C64B-8C08D40FE7EE}"/>
          </ac:picMkLst>
        </pc:picChg>
        <pc:picChg chg="add mod ord">
          <ac:chgData name="ツ Krisi" userId="085bcba42ac502c7" providerId="LiveId" clId="{44768812-B896-40A6-96E8-1DA988F060E8}" dt="2023-02-19T12:12:23.813" v="945" actId="26606"/>
          <ac:picMkLst>
            <pc:docMk/>
            <pc:sldMk cId="1279249557" sldId="260"/>
            <ac:picMk id="6" creationId="{A9A0E85A-C39E-4A15-F9F3-DDB9A43918CB}"/>
          </ac:picMkLst>
        </pc:picChg>
        <pc:picChg chg="add mod">
          <ac:chgData name="ツ Krisi" userId="085bcba42ac502c7" providerId="LiveId" clId="{44768812-B896-40A6-96E8-1DA988F060E8}" dt="2023-02-19T12:12:23.813" v="945" actId="26606"/>
          <ac:picMkLst>
            <pc:docMk/>
            <pc:sldMk cId="1279249557" sldId="260"/>
            <ac:picMk id="8" creationId="{24D2CA2B-5DD7-63B5-67EA-38E56DD654E9}"/>
          </ac:picMkLst>
        </pc:picChg>
        <pc:picChg chg="add mod">
          <ac:chgData name="ツ Krisi" userId="085bcba42ac502c7" providerId="LiveId" clId="{44768812-B896-40A6-96E8-1DA988F060E8}" dt="2023-02-19T12:12:23.813" v="945" actId="26606"/>
          <ac:picMkLst>
            <pc:docMk/>
            <pc:sldMk cId="1279249557" sldId="260"/>
            <ac:picMk id="11" creationId="{E3ED1A1D-FFD6-C454-4FDD-DF27E574F740}"/>
          </ac:picMkLst>
        </pc:picChg>
      </pc:sldChg>
      <pc:sldChg chg="addSp delSp modSp mod">
        <pc:chgData name="ツ Krisi" userId="085bcba42ac502c7" providerId="LiveId" clId="{44768812-B896-40A6-96E8-1DA988F060E8}" dt="2023-02-19T11:27:46.861" v="886" actId="108"/>
        <pc:sldMkLst>
          <pc:docMk/>
          <pc:sldMk cId="1110606304" sldId="261"/>
        </pc:sldMkLst>
        <pc:spChg chg="mod">
          <ac:chgData name="ツ Krisi" userId="085bcba42ac502c7" providerId="LiveId" clId="{44768812-B896-40A6-96E8-1DA988F060E8}" dt="2023-02-19T11:27:46.861" v="886" actId="108"/>
          <ac:spMkLst>
            <pc:docMk/>
            <pc:sldMk cId="1110606304" sldId="261"/>
            <ac:spMk id="2" creationId="{3D291452-CA19-3DF2-597A-8D8A326E3CD1}"/>
          </ac:spMkLst>
        </pc:spChg>
        <pc:spChg chg="mod">
          <ac:chgData name="ツ Krisi" userId="085bcba42ac502c7" providerId="LiveId" clId="{44768812-B896-40A6-96E8-1DA988F060E8}" dt="2023-02-18T22:29:08.095" v="799" actId="1076"/>
          <ac:spMkLst>
            <pc:docMk/>
            <pc:sldMk cId="1110606304" sldId="261"/>
            <ac:spMk id="3" creationId="{E325DED0-61C4-7C9F-583F-86976A9B840A}"/>
          </ac:spMkLst>
        </pc:spChg>
        <pc:picChg chg="add del mod">
          <ac:chgData name="ツ Krisi" userId="085bcba42ac502c7" providerId="LiveId" clId="{44768812-B896-40A6-96E8-1DA988F060E8}" dt="2023-02-18T22:44:14.025" v="826" actId="478"/>
          <ac:picMkLst>
            <pc:docMk/>
            <pc:sldMk cId="1110606304" sldId="261"/>
            <ac:picMk id="5" creationId="{23A36763-E95D-6AD7-9404-79F0A1DE4F20}"/>
          </ac:picMkLst>
        </pc:picChg>
        <pc:picChg chg="add del mod">
          <ac:chgData name="ツ Krisi" userId="085bcba42ac502c7" providerId="LiveId" clId="{44768812-B896-40A6-96E8-1DA988F060E8}" dt="2023-02-18T22:27:20.740" v="784" actId="478"/>
          <ac:picMkLst>
            <pc:docMk/>
            <pc:sldMk cId="1110606304" sldId="261"/>
            <ac:picMk id="7" creationId="{D2731872-0157-7ECA-1774-BF300DEBE7A8}"/>
          </ac:picMkLst>
        </pc:picChg>
        <pc:picChg chg="add mod">
          <ac:chgData name="ツ Krisi" userId="085bcba42ac502c7" providerId="LiveId" clId="{44768812-B896-40A6-96E8-1DA988F060E8}" dt="2023-02-18T22:29:24.692" v="803" actId="14100"/>
          <ac:picMkLst>
            <pc:docMk/>
            <pc:sldMk cId="1110606304" sldId="261"/>
            <ac:picMk id="9" creationId="{34ADB032-DA73-82D0-C981-D08B8356E78F}"/>
          </ac:picMkLst>
        </pc:picChg>
        <pc:picChg chg="add del mod">
          <ac:chgData name="ツ Krisi" userId="085bcba42ac502c7" providerId="LiveId" clId="{44768812-B896-40A6-96E8-1DA988F060E8}" dt="2023-02-18T22:46:07.417" v="845" actId="478"/>
          <ac:picMkLst>
            <pc:docMk/>
            <pc:sldMk cId="1110606304" sldId="261"/>
            <ac:picMk id="11" creationId="{1BDF0EAA-9DC0-B6CD-8295-1BA68A4048C0}"/>
          </ac:picMkLst>
        </pc:picChg>
        <pc:picChg chg="add del mod">
          <ac:chgData name="ツ Krisi" userId="085bcba42ac502c7" providerId="LiveId" clId="{44768812-B896-40A6-96E8-1DA988F060E8}" dt="2023-02-18T22:29:16.620" v="800" actId="478"/>
          <ac:picMkLst>
            <pc:docMk/>
            <pc:sldMk cId="1110606304" sldId="261"/>
            <ac:picMk id="13" creationId="{C33022E0-5665-7BBD-5812-52578120D5ED}"/>
          </ac:picMkLst>
        </pc:picChg>
        <pc:picChg chg="add del mod">
          <ac:chgData name="ツ Krisi" userId="085bcba42ac502c7" providerId="LiveId" clId="{44768812-B896-40A6-96E8-1DA988F060E8}" dt="2023-02-18T22:44:23.307" v="828" actId="478"/>
          <ac:picMkLst>
            <pc:docMk/>
            <pc:sldMk cId="1110606304" sldId="261"/>
            <ac:picMk id="15" creationId="{B3E09C06-F21A-3FA7-7E82-D2BAB66BB19E}"/>
          </ac:picMkLst>
        </pc:picChg>
        <pc:picChg chg="add mod">
          <ac:chgData name="ツ Krisi" userId="085bcba42ac502c7" providerId="LiveId" clId="{44768812-B896-40A6-96E8-1DA988F060E8}" dt="2023-02-18T22:44:50.828" v="834" actId="14100"/>
          <ac:picMkLst>
            <pc:docMk/>
            <pc:sldMk cId="1110606304" sldId="261"/>
            <ac:picMk id="17" creationId="{8F2F2058-2017-760B-8872-2D888FFEC161}"/>
          </ac:picMkLst>
        </pc:picChg>
        <pc:picChg chg="add mod">
          <ac:chgData name="ツ Krisi" userId="085bcba42ac502c7" providerId="LiveId" clId="{44768812-B896-40A6-96E8-1DA988F060E8}" dt="2023-02-18T22:46:05.743" v="844" actId="14100"/>
          <ac:picMkLst>
            <pc:docMk/>
            <pc:sldMk cId="1110606304" sldId="261"/>
            <ac:picMk id="19" creationId="{BD3A2582-BEDC-7831-CCF6-1AE86BE18372}"/>
          </ac:picMkLst>
        </pc:picChg>
      </pc:sldChg>
      <pc:sldChg chg="del">
        <pc:chgData name="ツ Krisi" userId="085bcba42ac502c7" providerId="LiveId" clId="{44768812-B896-40A6-96E8-1DA988F060E8}" dt="2023-02-18T20:25:35.102" v="449" actId="47"/>
        <pc:sldMkLst>
          <pc:docMk/>
          <pc:sldMk cId="565604306" sldId="262"/>
        </pc:sldMkLst>
      </pc:sldChg>
      <pc:sldChg chg="modSp del mod">
        <pc:chgData name="ツ Krisi" userId="085bcba42ac502c7" providerId="LiveId" clId="{44768812-B896-40A6-96E8-1DA988F060E8}" dt="2023-02-18T20:22:44.618" v="448" actId="47"/>
        <pc:sldMkLst>
          <pc:docMk/>
          <pc:sldMk cId="1970658871" sldId="263"/>
        </pc:sldMkLst>
        <pc:spChg chg="mod">
          <ac:chgData name="ツ Krisi" userId="085bcba42ac502c7" providerId="LiveId" clId="{44768812-B896-40A6-96E8-1DA988F060E8}" dt="2023-02-18T11:16:21.217" v="104" actId="108"/>
          <ac:spMkLst>
            <pc:docMk/>
            <pc:sldMk cId="1970658871" sldId="263"/>
            <ac:spMk id="3" creationId="{0E3A6090-3D5D-8AE4-2E60-F40F9A1FC28D}"/>
          </ac:spMkLst>
        </pc:spChg>
      </pc:sldChg>
      <pc:sldChg chg="addSp delSp modSp new mod setBg">
        <pc:chgData name="ツ Krisi" userId="085bcba42ac502c7" providerId="LiveId" clId="{44768812-B896-40A6-96E8-1DA988F060E8}" dt="2023-02-19T12:29:10.776" v="1075" actId="478"/>
        <pc:sldMkLst>
          <pc:docMk/>
          <pc:sldMk cId="3198263485" sldId="264"/>
        </pc:sldMkLst>
        <pc:spChg chg="del">
          <ac:chgData name="ツ Krisi" userId="085bcba42ac502c7" providerId="LiveId" clId="{44768812-B896-40A6-96E8-1DA988F060E8}" dt="2023-02-18T20:10:19.237" v="417" actId="478"/>
          <ac:spMkLst>
            <pc:docMk/>
            <pc:sldMk cId="3198263485" sldId="264"/>
            <ac:spMk id="2" creationId="{7173FA1E-5FF1-8B18-A5BC-22CFF65D124D}"/>
          </ac:spMkLst>
        </pc:spChg>
        <pc:spChg chg="del">
          <ac:chgData name="ツ Krisi" userId="085bcba42ac502c7" providerId="LiveId" clId="{44768812-B896-40A6-96E8-1DA988F060E8}" dt="2023-02-18T20:10:17.643" v="416" actId="478"/>
          <ac:spMkLst>
            <pc:docMk/>
            <pc:sldMk cId="3198263485" sldId="264"/>
            <ac:spMk id="3" creationId="{4B7E5C73-47B7-D846-5878-5A14D8CAE7CA}"/>
          </ac:spMkLst>
        </pc:spChg>
        <pc:spChg chg="add del">
          <ac:chgData name="ツ Krisi" userId="085bcba42ac502c7" providerId="LiveId" clId="{44768812-B896-40A6-96E8-1DA988F060E8}" dt="2023-02-18T20:13:57.081" v="431" actId="26606"/>
          <ac:spMkLst>
            <pc:docMk/>
            <pc:sldMk cId="3198263485" sldId="264"/>
            <ac:spMk id="10" creationId="{AB8C311F-7253-4AED-9701-7FC0708C41C7}"/>
          </ac:spMkLst>
        </pc:spChg>
        <pc:spChg chg="add del">
          <ac:chgData name="ツ Krisi" userId="085bcba42ac502c7" providerId="LiveId" clId="{44768812-B896-40A6-96E8-1DA988F060E8}" dt="2023-02-18T20:13:57.081" v="431" actId="26606"/>
          <ac:spMkLst>
            <pc:docMk/>
            <pc:sldMk cId="3198263485" sldId="264"/>
            <ac:spMk id="12" creationId="{E2384209-CB15-4CDF-9D31-C44FD9A3F20D}"/>
          </ac:spMkLst>
        </pc:spChg>
        <pc:spChg chg="add del">
          <ac:chgData name="ツ Krisi" userId="085bcba42ac502c7" providerId="LiveId" clId="{44768812-B896-40A6-96E8-1DA988F060E8}" dt="2023-02-18T20:13:57.081" v="431" actId="26606"/>
          <ac:spMkLst>
            <pc:docMk/>
            <pc:sldMk cId="3198263485" sldId="264"/>
            <ac:spMk id="14" creationId="{2633B3B5-CC90-43F0-8714-D31D1F3F0209}"/>
          </ac:spMkLst>
        </pc:spChg>
        <pc:spChg chg="add del">
          <ac:chgData name="ツ Krisi" userId="085bcba42ac502c7" providerId="LiveId" clId="{44768812-B896-40A6-96E8-1DA988F060E8}" dt="2023-02-18T20:13:57.081" v="431" actId="26606"/>
          <ac:spMkLst>
            <pc:docMk/>
            <pc:sldMk cId="3198263485" sldId="264"/>
            <ac:spMk id="16" creationId="{A8D57A06-A426-446D-B02C-A2DC6B62E45E}"/>
          </ac:spMkLst>
        </pc:spChg>
        <pc:spChg chg="add">
          <ac:chgData name="ツ Krisi" userId="085bcba42ac502c7" providerId="LiveId" clId="{44768812-B896-40A6-96E8-1DA988F060E8}" dt="2023-02-18T20:13:57.081" v="431" actId="26606"/>
          <ac:spMkLst>
            <pc:docMk/>
            <pc:sldMk cId="3198263485" sldId="264"/>
            <ac:spMk id="21" creationId="{42A4FC2C-047E-45A5-965D-8E1E3BF09BC6}"/>
          </ac:spMkLst>
        </pc:spChg>
        <pc:picChg chg="add del mod">
          <ac:chgData name="ツ Krisi" userId="085bcba42ac502c7" providerId="LiveId" clId="{44768812-B896-40A6-96E8-1DA988F060E8}" dt="2023-02-18T20:13:54.627" v="429" actId="478"/>
          <ac:picMkLst>
            <pc:docMk/>
            <pc:sldMk cId="3198263485" sldId="264"/>
            <ac:picMk id="5" creationId="{8AF0914F-0BC6-270D-8939-6A8194CAE5D5}"/>
          </ac:picMkLst>
        </pc:picChg>
        <pc:picChg chg="add del mod">
          <ac:chgData name="ツ Krisi" userId="085bcba42ac502c7" providerId="LiveId" clId="{44768812-B896-40A6-96E8-1DA988F060E8}" dt="2023-02-19T12:29:10.776" v="1075" actId="478"/>
          <ac:picMkLst>
            <pc:docMk/>
            <pc:sldMk cId="3198263485" sldId="264"/>
            <ac:picMk id="6" creationId="{F6C47D58-6904-8F6D-4B75-D22E527B7235}"/>
          </ac:picMkLst>
        </pc:picChg>
        <pc:picChg chg="add mod">
          <ac:chgData name="ツ Krisi" userId="085bcba42ac502c7" providerId="LiveId" clId="{44768812-B896-40A6-96E8-1DA988F060E8}" dt="2023-02-18T20:18:37.199" v="436" actId="14100"/>
          <ac:picMkLst>
            <pc:docMk/>
            <pc:sldMk cId="3198263485" sldId="264"/>
            <ac:picMk id="8" creationId="{404AAF4E-C63F-6A29-E4DE-2FCFA2106E46}"/>
          </ac:picMkLst>
        </pc:picChg>
      </pc:sldChg>
      <pc:sldChg chg="addSp delSp modSp new mod">
        <pc:chgData name="ツ Krisi" userId="085bcba42ac502c7" providerId="LiveId" clId="{44768812-B896-40A6-96E8-1DA988F060E8}" dt="2023-02-19T11:27:50.950" v="887" actId="108"/>
        <pc:sldMkLst>
          <pc:docMk/>
          <pc:sldMk cId="823970119" sldId="265"/>
        </pc:sldMkLst>
        <pc:spChg chg="mod">
          <ac:chgData name="ツ Krisi" userId="085bcba42ac502c7" providerId="LiveId" clId="{44768812-B896-40A6-96E8-1DA988F060E8}" dt="2023-02-19T11:27:50.950" v="887" actId="108"/>
          <ac:spMkLst>
            <pc:docMk/>
            <pc:sldMk cId="823970119" sldId="265"/>
            <ac:spMk id="2" creationId="{C9D2400C-06C8-38E3-21DE-AED8BA7E31A9}"/>
          </ac:spMkLst>
        </pc:spChg>
        <pc:spChg chg="mod">
          <ac:chgData name="ツ Krisi" userId="085bcba42ac502c7" providerId="LiveId" clId="{44768812-B896-40A6-96E8-1DA988F060E8}" dt="2023-02-18T22:49:37.024" v="848" actId="20577"/>
          <ac:spMkLst>
            <pc:docMk/>
            <pc:sldMk cId="823970119" sldId="265"/>
            <ac:spMk id="3" creationId="{46D0F298-C380-D880-C8D9-EA2D8A7D7CA6}"/>
          </ac:spMkLst>
        </pc:spChg>
        <pc:picChg chg="add del mod">
          <ac:chgData name="ツ Krisi" userId="085bcba42ac502c7" providerId="LiveId" clId="{44768812-B896-40A6-96E8-1DA988F060E8}" dt="2023-02-18T22:41:24.666" v="807" actId="478"/>
          <ac:picMkLst>
            <pc:docMk/>
            <pc:sldMk cId="823970119" sldId="265"/>
            <ac:picMk id="5" creationId="{E60E4215-7E35-C2B1-9AA4-D55DFBBF8F56}"/>
          </ac:picMkLst>
        </pc:picChg>
        <pc:picChg chg="add del mod">
          <ac:chgData name="ツ Krisi" userId="085bcba42ac502c7" providerId="LiveId" clId="{44768812-B896-40A6-96E8-1DA988F060E8}" dt="2023-02-18T22:41:28.514" v="811" actId="478"/>
          <ac:picMkLst>
            <pc:docMk/>
            <pc:sldMk cId="823970119" sldId="265"/>
            <ac:picMk id="7" creationId="{BC3FD7FA-A5CC-4194-0DA3-FBD2167791EC}"/>
          </ac:picMkLst>
        </pc:picChg>
        <pc:picChg chg="add del mod">
          <ac:chgData name="ツ Krisi" userId="085bcba42ac502c7" providerId="LiveId" clId="{44768812-B896-40A6-96E8-1DA988F060E8}" dt="2023-02-18T22:41:31.515" v="815" actId="478"/>
          <ac:picMkLst>
            <pc:docMk/>
            <pc:sldMk cId="823970119" sldId="265"/>
            <ac:picMk id="9" creationId="{7E5743C6-C677-6F28-2AEF-F9064069743D}"/>
          </ac:picMkLst>
        </pc:picChg>
        <pc:picChg chg="add mod">
          <ac:chgData name="ツ Krisi" userId="085bcba42ac502c7" providerId="LiveId" clId="{44768812-B896-40A6-96E8-1DA988F060E8}" dt="2023-02-18T22:42:07.750" v="821" actId="1076"/>
          <ac:picMkLst>
            <pc:docMk/>
            <pc:sldMk cId="823970119" sldId="265"/>
            <ac:picMk id="11" creationId="{6E2C9713-A829-3321-8EFA-FB137E01E03C}"/>
          </ac:picMkLst>
        </pc:picChg>
        <pc:picChg chg="add mod">
          <ac:chgData name="ツ Krisi" userId="085bcba42ac502c7" providerId="LiveId" clId="{44768812-B896-40A6-96E8-1DA988F060E8}" dt="2023-02-18T22:50:53.091" v="855" actId="1076"/>
          <ac:picMkLst>
            <pc:docMk/>
            <pc:sldMk cId="823970119" sldId="265"/>
            <ac:picMk id="13" creationId="{9EBCFBDD-8A27-F8E4-61B7-1DB790F7EE1D}"/>
          </ac:picMkLst>
        </pc:picChg>
      </pc:sldChg>
      <pc:sldChg chg="addSp delSp modSp new mod">
        <pc:chgData name="ツ Krisi" userId="085bcba42ac502c7" providerId="LiveId" clId="{44768812-B896-40A6-96E8-1DA988F060E8}" dt="2023-02-18T20:31:38.658" v="507" actId="962"/>
        <pc:sldMkLst>
          <pc:docMk/>
          <pc:sldMk cId="2625610485" sldId="266"/>
        </pc:sldMkLst>
        <pc:spChg chg="del">
          <ac:chgData name="ツ Krisi" userId="085bcba42ac502c7" providerId="LiveId" clId="{44768812-B896-40A6-96E8-1DA988F060E8}" dt="2023-02-18T20:31:29.894" v="504" actId="478"/>
          <ac:spMkLst>
            <pc:docMk/>
            <pc:sldMk cId="2625610485" sldId="266"/>
            <ac:spMk id="2" creationId="{81FCF2A9-EAD3-FC45-E6B3-D4C1486D20A8}"/>
          </ac:spMkLst>
        </pc:spChg>
        <pc:spChg chg="del">
          <ac:chgData name="ツ Krisi" userId="085bcba42ac502c7" providerId="LiveId" clId="{44768812-B896-40A6-96E8-1DA988F060E8}" dt="2023-02-18T20:31:28.158" v="503" actId="478"/>
          <ac:spMkLst>
            <pc:docMk/>
            <pc:sldMk cId="2625610485" sldId="266"/>
            <ac:spMk id="3" creationId="{79449C88-9F91-2454-CEBB-7CE64238402F}"/>
          </ac:spMkLst>
        </pc:spChg>
        <pc:picChg chg="add mod">
          <ac:chgData name="ツ Krisi" userId="085bcba42ac502c7" providerId="LiveId" clId="{44768812-B896-40A6-96E8-1DA988F060E8}" dt="2023-02-18T20:31:38.658" v="507" actId="962"/>
          <ac:picMkLst>
            <pc:docMk/>
            <pc:sldMk cId="2625610485" sldId="266"/>
            <ac:picMk id="5" creationId="{D5C0BF7B-86BD-7CA4-0DB6-A6374F4566F5}"/>
          </ac:picMkLst>
        </pc:picChg>
      </pc:sldChg>
      <pc:sldChg chg="addSp modSp new mod">
        <pc:chgData name="ツ Krisi" userId="085bcba42ac502c7" providerId="LiveId" clId="{44768812-B896-40A6-96E8-1DA988F060E8}" dt="2023-02-19T18:41:33.279" v="1349" actId="1076"/>
        <pc:sldMkLst>
          <pc:docMk/>
          <pc:sldMk cId="607100576" sldId="267"/>
        </pc:sldMkLst>
        <pc:spChg chg="mod">
          <ac:chgData name="ツ Krisi" userId="085bcba42ac502c7" providerId="LiveId" clId="{44768812-B896-40A6-96E8-1DA988F060E8}" dt="2023-02-19T11:27:29.621" v="885" actId="108"/>
          <ac:spMkLst>
            <pc:docMk/>
            <pc:sldMk cId="607100576" sldId="267"/>
            <ac:spMk id="2" creationId="{06BFBD8B-E390-32FB-4966-122349719CD8}"/>
          </ac:spMkLst>
        </pc:spChg>
        <pc:spChg chg="mod">
          <ac:chgData name="ツ Krisi" userId="085bcba42ac502c7" providerId="LiveId" clId="{44768812-B896-40A6-96E8-1DA988F060E8}" dt="2023-02-19T18:39:39.214" v="1345" actId="20577"/>
          <ac:spMkLst>
            <pc:docMk/>
            <pc:sldMk cId="607100576" sldId="267"/>
            <ac:spMk id="3" creationId="{03629F04-1106-451B-CE6C-4E113ED2DF2C}"/>
          </ac:spMkLst>
        </pc:spChg>
        <pc:picChg chg="add mod">
          <ac:chgData name="ツ Krisi" userId="085bcba42ac502c7" providerId="LiveId" clId="{44768812-B896-40A6-96E8-1DA988F060E8}" dt="2023-02-19T18:41:26.251" v="1348" actId="1076"/>
          <ac:picMkLst>
            <pc:docMk/>
            <pc:sldMk cId="607100576" sldId="267"/>
            <ac:picMk id="5" creationId="{129EF282-D835-C66F-5FD6-E6F6CC15A461}"/>
          </ac:picMkLst>
        </pc:picChg>
        <pc:picChg chg="add mod">
          <ac:chgData name="ツ Krisi" userId="085bcba42ac502c7" providerId="LiveId" clId="{44768812-B896-40A6-96E8-1DA988F060E8}" dt="2023-02-19T18:41:23.810" v="1347" actId="1076"/>
          <ac:picMkLst>
            <pc:docMk/>
            <pc:sldMk cId="607100576" sldId="267"/>
            <ac:picMk id="7" creationId="{651F93CD-365B-880B-EB23-8E88028234FC}"/>
          </ac:picMkLst>
        </pc:picChg>
        <pc:picChg chg="add mod">
          <ac:chgData name="ツ Krisi" userId="085bcba42ac502c7" providerId="LiveId" clId="{44768812-B896-40A6-96E8-1DA988F060E8}" dt="2023-02-19T18:41:33.279" v="1349" actId="1076"/>
          <ac:picMkLst>
            <pc:docMk/>
            <pc:sldMk cId="607100576" sldId="267"/>
            <ac:picMk id="9" creationId="{01B45ACF-A23A-D63D-E2FB-68B5B6D71589}"/>
          </ac:picMkLst>
        </pc:picChg>
      </pc:sldChg>
      <pc:sldChg chg="addSp delSp modSp new mod">
        <pc:chgData name="ツ Krisi" userId="085bcba42ac502c7" providerId="LiveId" clId="{44768812-B896-40A6-96E8-1DA988F060E8}" dt="2023-02-19T12:42:51.357" v="1132" actId="1076"/>
        <pc:sldMkLst>
          <pc:docMk/>
          <pc:sldMk cId="2872478077" sldId="268"/>
        </pc:sldMkLst>
        <pc:spChg chg="mod">
          <ac:chgData name="ツ Krisi" userId="085bcba42ac502c7" providerId="LiveId" clId="{44768812-B896-40A6-96E8-1DA988F060E8}" dt="2023-02-19T11:27:23.508" v="884" actId="108"/>
          <ac:spMkLst>
            <pc:docMk/>
            <pc:sldMk cId="2872478077" sldId="268"/>
            <ac:spMk id="2" creationId="{D74C5F89-60BB-ECF1-4314-46F6745C8705}"/>
          </ac:spMkLst>
        </pc:spChg>
        <pc:spChg chg="mod">
          <ac:chgData name="ツ Krisi" userId="085bcba42ac502c7" providerId="LiveId" clId="{44768812-B896-40A6-96E8-1DA988F060E8}" dt="2023-02-19T12:42:30.442" v="1119" actId="1076"/>
          <ac:spMkLst>
            <pc:docMk/>
            <pc:sldMk cId="2872478077" sldId="268"/>
            <ac:spMk id="3" creationId="{13B206BA-DF8F-4038-F3FC-8C5ACBDDB64D}"/>
          </ac:spMkLst>
        </pc:spChg>
        <pc:picChg chg="add mod">
          <ac:chgData name="ツ Krisi" userId="085bcba42ac502c7" providerId="LiveId" clId="{44768812-B896-40A6-96E8-1DA988F060E8}" dt="2023-02-19T12:42:41.952" v="1128" actId="1076"/>
          <ac:picMkLst>
            <pc:docMk/>
            <pc:sldMk cId="2872478077" sldId="268"/>
            <ac:picMk id="5" creationId="{86A2DB58-F79A-7F57-7FC5-B3EEE8B70491}"/>
          </ac:picMkLst>
        </pc:picChg>
        <pc:picChg chg="add del mod">
          <ac:chgData name="ツ Krisi" userId="085bcba42ac502c7" providerId="LiveId" clId="{44768812-B896-40A6-96E8-1DA988F060E8}" dt="2023-02-19T12:23:04.327" v="1051" actId="478"/>
          <ac:picMkLst>
            <pc:docMk/>
            <pc:sldMk cId="2872478077" sldId="268"/>
            <ac:picMk id="7" creationId="{45299F47-E22D-1AD9-913F-5048C7B7CAC7}"/>
          </ac:picMkLst>
        </pc:picChg>
        <pc:picChg chg="add mod">
          <ac:chgData name="ツ Krisi" userId="085bcba42ac502c7" providerId="LiveId" clId="{44768812-B896-40A6-96E8-1DA988F060E8}" dt="2023-02-19T12:42:50.271" v="1131" actId="1076"/>
          <ac:picMkLst>
            <pc:docMk/>
            <pc:sldMk cId="2872478077" sldId="268"/>
            <ac:picMk id="9" creationId="{74EB3CE1-0F7A-C534-889B-D663A870868D}"/>
          </ac:picMkLst>
        </pc:picChg>
        <pc:picChg chg="add mod">
          <ac:chgData name="ツ Krisi" userId="085bcba42ac502c7" providerId="LiveId" clId="{44768812-B896-40A6-96E8-1DA988F060E8}" dt="2023-02-19T12:42:51.357" v="1132" actId="1076"/>
          <ac:picMkLst>
            <pc:docMk/>
            <pc:sldMk cId="2872478077" sldId="268"/>
            <ac:picMk id="11" creationId="{C55321E0-33E5-9053-6661-C39561E3DA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171B-4D49-8B5C-EDE1-0EE1E523F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99D20A56-F1AD-F2DF-161E-47054136C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9131A4C4-627D-7F29-DF77-39FB42B19224}"/>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2A89EB24-9135-3AE5-F764-53B7B3A9B30C}"/>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A6641A31-72CC-5CF6-005E-EF8FEEAED562}"/>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179384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360-738C-78A1-1064-464F488C2355}"/>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7F2687F1-F9E3-EADE-6E29-EC66080AC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04291740-1FAC-636E-189A-410F837942E5}"/>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85266818-1CDE-8F5A-6A58-EED60A2871FA}"/>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0948D0C8-E9E7-D4E7-0775-12C3DFEA16E3}"/>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33656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11D65-5791-B635-6CDD-20D215B88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2ECA9CA2-04DB-5D49-0A22-F2DCE2F4F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0E914FDC-223B-013B-EE2F-B2DEA1AFE939}"/>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0EF8CE9D-0219-F189-3826-EC82822A36C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ECA2F992-B46E-E92C-F473-EF571A765807}"/>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262436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007-578A-F8C7-5C98-E3630DEC3BF6}"/>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5D67E533-31C6-585E-B06F-1443B5691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42CC9C74-0C51-9B1E-F338-B9405D27A598}"/>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E532E9A2-A9EC-7C8D-6892-3C031F5C352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9C3A89D4-5027-C348-5EE4-1AEF44A22A12}"/>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14173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86FC-A689-B8F8-F577-D8ABD449B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6A6B9EE5-CD16-6FFE-3E08-80CE06A5F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47937-CEEA-8F27-E82A-A18ADE931CF0}"/>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2B8B4521-5194-F3CA-A257-91673CEC78C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57A40739-070A-372C-B229-C2587D82EBE8}"/>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142169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F5B4-7038-0D98-FEA7-14A94C3B95BB}"/>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A8BFBFF5-B7A1-2307-1E30-79C1F8C05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40F54A87-FEF1-8F6B-5313-AA0790280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9AFCD812-A333-CAD6-F056-249FAB0E652A}"/>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6" name="Footer Placeholder 5">
            <a:extLst>
              <a:ext uri="{FF2B5EF4-FFF2-40B4-BE49-F238E27FC236}">
                <a16:creationId xmlns:a16="http://schemas.microsoft.com/office/drawing/2014/main" id="{1527C2D0-37DF-C7AD-164F-45A183B5F0F7}"/>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98AC11F1-2FF9-9E25-356F-91760F29184A}"/>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408395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158F-4757-2BF3-EA20-713C7CF57C56}"/>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99D53A6D-C2B1-AE19-A4ED-43AE342D6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87738-A758-6472-D47D-81936111E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D87BB11A-E850-B16F-9B98-D214A9416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24747-3BC7-6188-4F5C-9480011BFC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DB20C985-2DC6-B4BC-2880-90EFB661C7EA}"/>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8" name="Footer Placeholder 7">
            <a:extLst>
              <a:ext uri="{FF2B5EF4-FFF2-40B4-BE49-F238E27FC236}">
                <a16:creationId xmlns:a16="http://schemas.microsoft.com/office/drawing/2014/main" id="{E65FDF63-F087-80C9-7921-8D8DD7E64DB2}"/>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5AAA07A0-7DA6-6648-BBF5-EA643A6B34EF}"/>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17071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90F5-8344-BAE6-0EE4-D6B05056131A}"/>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2855322A-A554-FD95-F4BD-BAA96625CFF1}"/>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4" name="Footer Placeholder 3">
            <a:extLst>
              <a:ext uri="{FF2B5EF4-FFF2-40B4-BE49-F238E27FC236}">
                <a16:creationId xmlns:a16="http://schemas.microsoft.com/office/drawing/2014/main" id="{2E869165-3D56-13BA-464E-FA66F78690A7}"/>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6A3F0EA3-A727-8277-57A3-1B2396B470F0}"/>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78663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6C7CD-2A07-5153-FD03-FD43C92C7DF4}"/>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3" name="Footer Placeholder 2">
            <a:extLst>
              <a:ext uri="{FF2B5EF4-FFF2-40B4-BE49-F238E27FC236}">
                <a16:creationId xmlns:a16="http://schemas.microsoft.com/office/drawing/2014/main" id="{92F26DDF-C4E0-5E83-CDC1-FF05B2EE3FB3}"/>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02C2170F-F057-9C09-37AD-2876C612C957}"/>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79977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8C3C-8229-0650-DFBA-1260FC5B3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DEFB84B6-EB66-E032-CF34-06572190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338DA18A-363F-8376-B1B3-254B29E77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C03EB-98EC-45C8-8005-02E7A7A78CA0}"/>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6" name="Footer Placeholder 5">
            <a:extLst>
              <a:ext uri="{FF2B5EF4-FFF2-40B4-BE49-F238E27FC236}">
                <a16:creationId xmlns:a16="http://schemas.microsoft.com/office/drawing/2014/main" id="{ADA63DF7-443C-073C-B1D9-FEA885AC0A50}"/>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0C4C4ED9-0DFC-0D8D-35EB-597D64DCC3B2}"/>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349491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6A82-7C1F-5254-EDC3-C76920699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8ECAF74F-E827-6281-159D-00BE53255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DC072FAD-B381-9204-B823-056F7163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51F49-D790-8021-89BA-FDE06325CCAC}"/>
              </a:ext>
            </a:extLst>
          </p:cNvPr>
          <p:cNvSpPr>
            <a:spLocks noGrp="1"/>
          </p:cNvSpPr>
          <p:nvPr>
            <p:ph type="dt" sz="half" idx="10"/>
          </p:nvPr>
        </p:nvSpPr>
        <p:spPr/>
        <p:txBody>
          <a:bodyPr/>
          <a:lstStyle/>
          <a:p>
            <a:fld id="{2B7D911F-D15A-451D-BFA0-E4456ED7E383}" type="datetimeFigureOut">
              <a:rPr lang="hu-HU" smtClean="0"/>
              <a:t>2023. 02. 19.</a:t>
            </a:fld>
            <a:endParaRPr lang="hu-HU"/>
          </a:p>
        </p:txBody>
      </p:sp>
      <p:sp>
        <p:nvSpPr>
          <p:cNvPr id="6" name="Footer Placeholder 5">
            <a:extLst>
              <a:ext uri="{FF2B5EF4-FFF2-40B4-BE49-F238E27FC236}">
                <a16:creationId xmlns:a16="http://schemas.microsoft.com/office/drawing/2014/main" id="{7924357C-EA40-45DD-A5B1-BBEA4713578A}"/>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E41FA394-CD46-7867-7FEE-65ACA5C6B705}"/>
              </a:ext>
            </a:extLst>
          </p:cNvPr>
          <p:cNvSpPr>
            <a:spLocks noGrp="1"/>
          </p:cNvSpPr>
          <p:nvPr>
            <p:ph type="sldNum" sz="quarter" idx="12"/>
          </p:nvPr>
        </p:nvSpPr>
        <p:spPr/>
        <p:txBody>
          <a:bodyPr/>
          <a:lstStyle/>
          <a:p>
            <a:fld id="{CDCE107F-1DBA-4483-AF26-794A8275DA92}" type="slidenum">
              <a:rPr lang="hu-HU" smtClean="0"/>
              <a:t>‹#›</a:t>
            </a:fld>
            <a:endParaRPr lang="hu-HU"/>
          </a:p>
        </p:txBody>
      </p:sp>
    </p:spTree>
    <p:extLst>
      <p:ext uri="{BB962C8B-B14F-4D97-AF65-F5344CB8AC3E}">
        <p14:creationId xmlns:p14="http://schemas.microsoft.com/office/powerpoint/2010/main" val="35877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DF1CE-6EF1-3D61-4B6C-8157135D5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42993B47-666E-DC48-B337-0B34EB5B7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8D2272FE-013B-D915-4B3A-EB12C77BF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D911F-D15A-451D-BFA0-E4456ED7E383}" type="datetimeFigureOut">
              <a:rPr lang="hu-HU" smtClean="0"/>
              <a:t>2023. 02. 19.</a:t>
            </a:fld>
            <a:endParaRPr lang="hu-HU"/>
          </a:p>
        </p:txBody>
      </p:sp>
      <p:sp>
        <p:nvSpPr>
          <p:cNvPr id="5" name="Footer Placeholder 4">
            <a:extLst>
              <a:ext uri="{FF2B5EF4-FFF2-40B4-BE49-F238E27FC236}">
                <a16:creationId xmlns:a16="http://schemas.microsoft.com/office/drawing/2014/main" id="{21900091-7C17-9394-878E-37B2C555C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9885C7FE-E9A0-15EC-05E9-9ECE2BE12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E107F-1DBA-4483-AF26-794A8275DA92}" type="slidenum">
              <a:rPr lang="hu-HU" smtClean="0"/>
              <a:t>‹#›</a:t>
            </a:fld>
            <a:endParaRPr lang="hu-HU"/>
          </a:p>
        </p:txBody>
      </p:sp>
    </p:spTree>
    <p:extLst>
      <p:ext uri="{BB962C8B-B14F-4D97-AF65-F5344CB8AC3E}">
        <p14:creationId xmlns:p14="http://schemas.microsoft.com/office/powerpoint/2010/main" val="318926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03" descr="Network Technology Background">
            <a:extLst>
              <a:ext uri="{FF2B5EF4-FFF2-40B4-BE49-F238E27FC236}">
                <a16:creationId xmlns:a16="http://schemas.microsoft.com/office/drawing/2014/main" id="{8AD44B55-9F2F-647E-70C0-19D6F267E267}"/>
              </a:ext>
            </a:extLst>
          </p:cNvPr>
          <p:cNvPicPr>
            <a:picLocks noChangeAspect="1"/>
          </p:cNvPicPr>
          <p:nvPr/>
        </p:nvPicPr>
        <p:blipFill rotWithShape="1">
          <a:blip r:embed="rId2">
            <a:alphaModFix amt="50000"/>
          </a:blip>
          <a:srcRect r="-1" b="3408"/>
          <a:stretch/>
        </p:blipFill>
        <p:spPr>
          <a:xfrm>
            <a:off x="20" y="10"/>
            <a:ext cx="12188930" cy="6857990"/>
          </a:xfrm>
          <a:prstGeom prst="rect">
            <a:avLst/>
          </a:prstGeom>
        </p:spPr>
      </p:pic>
      <p:sp>
        <p:nvSpPr>
          <p:cNvPr id="2" name="Title 1">
            <a:extLst>
              <a:ext uri="{FF2B5EF4-FFF2-40B4-BE49-F238E27FC236}">
                <a16:creationId xmlns:a16="http://schemas.microsoft.com/office/drawing/2014/main" id="{52989CC3-0040-D10D-13E6-D559E2F7BF6A}"/>
              </a:ext>
            </a:extLst>
          </p:cNvPr>
          <p:cNvSpPr>
            <a:spLocks noGrp="1"/>
          </p:cNvSpPr>
          <p:nvPr>
            <p:ph type="ctrTitle"/>
          </p:nvPr>
        </p:nvSpPr>
        <p:spPr>
          <a:xfrm>
            <a:off x="1524000" y="1122363"/>
            <a:ext cx="9144000" cy="3063240"/>
          </a:xfrm>
        </p:spPr>
        <p:txBody>
          <a:bodyPr>
            <a:normAutofit/>
          </a:bodyPr>
          <a:lstStyle/>
          <a:p>
            <a:r>
              <a:rPr lang="en-US" sz="5100" b="1" i="1" dirty="0">
                <a:solidFill>
                  <a:srgbClr val="FFFFFF"/>
                </a:solidFill>
              </a:rPr>
              <a:t>Designing and Managing a Secure and Efficient Network:</a:t>
            </a:r>
            <a:r>
              <a:rPr lang="hu-HU" sz="5100" b="1" i="1" dirty="0">
                <a:solidFill>
                  <a:srgbClr val="FFFFFF"/>
                </a:solidFill>
              </a:rPr>
              <a:t> Our</a:t>
            </a:r>
            <a:r>
              <a:rPr lang="en-US" sz="5100" b="1" i="1" dirty="0">
                <a:solidFill>
                  <a:srgbClr val="FFFFFF"/>
                </a:solidFill>
              </a:rPr>
              <a:t> System Administration Project</a:t>
            </a:r>
            <a:endParaRPr lang="hu-HU" sz="5100" b="1" i="1" dirty="0">
              <a:solidFill>
                <a:srgbClr val="FFFFFF"/>
              </a:solidFill>
            </a:endParaRPr>
          </a:p>
        </p:txBody>
      </p:sp>
      <p:sp>
        <p:nvSpPr>
          <p:cNvPr id="3" name="Subtitle 2">
            <a:extLst>
              <a:ext uri="{FF2B5EF4-FFF2-40B4-BE49-F238E27FC236}">
                <a16:creationId xmlns:a16="http://schemas.microsoft.com/office/drawing/2014/main" id="{C7CFEA74-28CD-AE72-C6BA-E9C94C58489A}"/>
              </a:ext>
            </a:extLst>
          </p:cNvPr>
          <p:cNvSpPr>
            <a:spLocks noGrp="1"/>
          </p:cNvSpPr>
          <p:nvPr>
            <p:ph type="subTitle" idx="1"/>
          </p:nvPr>
        </p:nvSpPr>
        <p:spPr>
          <a:xfrm>
            <a:off x="1527048" y="4599432"/>
            <a:ext cx="9144000" cy="1536192"/>
          </a:xfrm>
        </p:spPr>
        <p:txBody>
          <a:bodyPr>
            <a:normAutofit/>
          </a:bodyPr>
          <a:lstStyle/>
          <a:p>
            <a:endParaRPr lang="hu-HU" sz="1900" dirty="0">
              <a:solidFill>
                <a:srgbClr val="FFFFFF"/>
              </a:solidFill>
            </a:endParaRPr>
          </a:p>
          <a:p>
            <a:endParaRPr lang="hu-HU" sz="1900" dirty="0">
              <a:solidFill>
                <a:srgbClr val="FFFFFF"/>
              </a:solidFill>
            </a:endParaRPr>
          </a:p>
          <a:p>
            <a:r>
              <a:rPr lang="hu-HU" sz="1900" dirty="0">
                <a:solidFill>
                  <a:srgbClr val="FFFFFF"/>
                </a:solidFill>
              </a:rPr>
              <a:t>Made by: Zachar András and Kádár Kristóf</a:t>
            </a:r>
          </a:p>
          <a:p>
            <a:r>
              <a:rPr lang="hu-HU" sz="1900" dirty="0">
                <a:solidFill>
                  <a:srgbClr val="FFFFFF"/>
                </a:solidFill>
              </a:rPr>
              <a:t>2023.02.22</a:t>
            </a:r>
          </a:p>
        </p:txBody>
      </p:sp>
      <p:sp>
        <p:nvSpPr>
          <p:cNvPr id="17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244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00C-06C8-38E3-21DE-AED8BA7E31A9}"/>
              </a:ext>
            </a:extLst>
          </p:cNvPr>
          <p:cNvSpPr>
            <a:spLocks noGrp="1"/>
          </p:cNvSpPr>
          <p:nvPr>
            <p:ph type="title"/>
          </p:nvPr>
        </p:nvSpPr>
        <p:spPr/>
        <p:txBody>
          <a:bodyPr>
            <a:normAutofit/>
          </a:bodyPr>
          <a:lstStyle/>
          <a:p>
            <a:r>
              <a:rPr lang="hu-HU" dirty="0">
                <a:latin typeface="Söhne"/>
              </a:rPr>
              <a:t>Linux</a:t>
            </a:r>
          </a:p>
        </p:txBody>
      </p:sp>
      <p:sp>
        <p:nvSpPr>
          <p:cNvPr id="3" name="Content Placeholder 2">
            <a:extLst>
              <a:ext uri="{FF2B5EF4-FFF2-40B4-BE49-F238E27FC236}">
                <a16:creationId xmlns:a16="http://schemas.microsoft.com/office/drawing/2014/main" id="{46D0F298-C380-D880-C8D9-EA2D8A7D7CA6}"/>
              </a:ext>
            </a:extLst>
          </p:cNvPr>
          <p:cNvSpPr>
            <a:spLocks noGrp="1"/>
          </p:cNvSpPr>
          <p:nvPr>
            <p:ph idx="1"/>
          </p:nvPr>
        </p:nvSpPr>
        <p:spPr/>
        <p:txBody>
          <a:bodyPr>
            <a:normAutofit/>
          </a:bodyPr>
          <a:lstStyle/>
          <a:p>
            <a:pPr algn="l"/>
            <a:endParaRPr lang="hu-HU" sz="1600" dirty="0"/>
          </a:p>
          <a:p>
            <a:pPr marL="0" indent="0" algn="l">
              <a:buNone/>
            </a:pPr>
            <a:r>
              <a:rPr lang="en-US" sz="1500" dirty="0">
                <a:latin typeface="Söhne"/>
              </a:rPr>
              <a:t>Linux is a highly flexible operating system that can be customized to meet specific business needs. It is also known for its robust security features, making it less vulnerable to viruses and malware than other operating systems.</a:t>
            </a:r>
            <a:r>
              <a:rPr lang="hu-HU" sz="1500" dirty="0">
                <a:latin typeface="Söhne"/>
              </a:rPr>
              <a:t> It is</a:t>
            </a:r>
            <a:r>
              <a:rPr lang="en-US" sz="1500" dirty="0">
                <a:latin typeface="Söhne"/>
              </a:rPr>
              <a:t> reliable</a:t>
            </a:r>
            <a:r>
              <a:rPr lang="hu-HU" sz="1500" dirty="0">
                <a:latin typeface="Söhne"/>
              </a:rPr>
              <a:t>, </a:t>
            </a:r>
            <a:r>
              <a:rPr lang="en-US" sz="1500" dirty="0">
                <a:latin typeface="Söhne"/>
              </a:rPr>
              <a:t>can handle a lot of work</a:t>
            </a:r>
            <a:r>
              <a:rPr lang="hu-HU" sz="1500" dirty="0">
                <a:latin typeface="Söhne"/>
              </a:rPr>
              <a:t>, </a:t>
            </a:r>
            <a:r>
              <a:rPr lang="en-US" sz="1500" dirty="0">
                <a:latin typeface="Söhne"/>
              </a:rPr>
              <a:t>affordable, and open-source, which means that it can be changed to fit different needs.</a:t>
            </a:r>
            <a:endParaRPr lang="hu-HU" sz="1500" dirty="0">
              <a:latin typeface="Söhne"/>
            </a:endParaRPr>
          </a:p>
          <a:p>
            <a:pPr algn="l"/>
            <a:endParaRPr lang="hu-HU" sz="1500" dirty="0">
              <a:latin typeface="Söhne"/>
            </a:endParaRPr>
          </a:p>
          <a:p>
            <a:pPr marL="457200" lvl="1" indent="0">
              <a:buNone/>
            </a:pPr>
            <a:r>
              <a:rPr lang="en-US" sz="1500" dirty="0">
                <a:latin typeface="Söhne"/>
              </a:rPr>
              <a:t>DHCP, or Dynamic Host Configuration Protocol, is a way for devices to get assigned an IP address automatically when they connect to a network. It helps reduce the amount of work needed to set up a network by eliminating the need for manually assigning IP addresses to each device. The DHCP server can also assign other important network settings, such as subnet mask, gateway, and DNS server IP addresses, which makes network management more efficient.</a:t>
            </a:r>
            <a:endParaRPr lang="hu-HU" sz="1500" dirty="0">
              <a:latin typeface="Söhne"/>
            </a:endParaRPr>
          </a:p>
          <a:p>
            <a:pPr marL="457200" lvl="1" indent="0">
              <a:buNone/>
            </a:pPr>
            <a:endParaRPr lang="en-US" sz="1500" dirty="0">
              <a:latin typeface="Söhne"/>
            </a:endParaRPr>
          </a:p>
          <a:p>
            <a:pPr marL="457200" lvl="1" indent="0">
              <a:buNone/>
            </a:pPr>
            <a:r>
              <a:rPr lang="en-US" sz="1500" dirty="0">
                <a:latin typeface="Söhne"/>
              </a:rPr>
              <a:t>A web service is a software system that enables machines to communicate with each other over a network in a standardized way. It helps integrate different applications, databases, and systems across various platforms and technologies. As a system administrator, it's crucial to keep an eye on the performance and security of web services to ensure that end-users can access them without any issues.</a:t>
            </a:r>
          </a:p>
        </p:txBody>
      </p:sp>
      <p:pic>
        <p:nvPicPr>
          <p:cNvPr id="11" name="Picture 10" descr="Icon&#10;&#10;Description automatically generated">
            <a:extLst>
              <a:ext uri="{FF2B5EF4-FFF2-40B4-BE49-F238E27FC236}">
                <a16:creationId xmlns:a16="http://schemas.microsoft.com/office/drawing/2014/main" id="{6E2C9713-A829-3321-8EFA-FB137E01E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61" y="3324827"/>
            <a:ext cx="655477" cy="655477"/>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9EBCFBDD-8A27-F8E4-61B7-1DB790F7E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89" y="4572000"/>
            <a:ext cx="565421" cy="565421"/>
          </a:xfrm>
          <a:prstGeom prst="rect">
            <a:avLst/>
          </a:prstGeom>
        </p:spPr>
      </p:pic>
    </p:spTree>
    <p:extLst>
      <p:ext uri="{BB962C8B-B14F-4D97-AF65-F5344CB8AC3E}">
        <p14:creationId xmlns:p14="http://schemas.microsoft.com/office/powerpoint/2010/main" val="8239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screenshot of a computer&#10;&#10;Description automatically generated with medium confidence">
            <a:extLst>
              <a:ext uri="{FF2B5EF4-FFF2-40B4-BE49-F238E27FC236}">
                <a16:creationId xmlns:a16="http://schemas.microsoft.com/office/drawing/2014/main" id="{404AAF4E-C63F-6A29-E4DE-2FCFA2106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0436"/>
            <a:ext cx="12192000" cy="5209309"/>
          </a:xfrm>
          <a:prstGeom prst="rect">
            <a:avLst/>
          </a:prstGeom>
        </p:spPr>
      </p:pic>
    </p:spTree>
    <p:extLst>
      <p:ext uri="{BB962C8B-B14F-4D97-AF65-F5344CB8AC3E}">
        <p14:creationId xmlns:p14="http://schemas.microsoft.com/office/powerpoint/2010/main" val="319826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D5C0BF7B-86BD-7CA4-0DB6-A6374F456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351995"/>
            <a:ext cx="8259328" cy="6154009"/>
          </a:xfrm>
          <a:prstGeom prst="rect">
            <a:avLst/>
          </a:prstGeom>
        </p:spPr>
      </p:pic>
    </p:spTree>
    <p:extLst>
      <p:ext uri="{BB962C8B-B14F-4D97-AF65-F5344CB8AC3E}">
        <p14:creationId xmlns:p14="http://schemas.microsoft.com/office/powerpoint/2010/main" val="262561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BD8B-E390-32FB-4966-122349719CD8}"/>
              </a:ext>
            </a:extLst>
          </p:cNvPr>
          <p:cNvSpPr>
            <a:spLocks noGrp="1"/>
          </p:cNvSpPr>
          <p:nvPr>
            <p:ph type="title"/>
          </p:nvPr>
        </p:nvSpPr>
        <p:spPr/>
        <p:txBody>
          <a:bodyPr/>
          <a:lstStyle/>
          <a:p>
            <a:r>
              <a:rPr lang="en-US" dirty="0">
                <a:latin typeface="Söhne"/>
              </a:rPr>
              <a:t>Network topology:</a:t>
            </a:r>
            <a:endParaRPr lang="hu-HU" dirty="0">
              <a:latin typeface="Söhne"/>
            </a:endParaRPr>
          </a:p>
        </p:txBody>
      </p:sp>
      <p:sp>
        <p:nvSpPr>
          <p:cNvPr id="3" name="Content Placeholder 2">
            <a:extLst>
              <a:ext uri="{FF2B5EF4-FFF2-40B4-BE49-F238E27FC236}">
                <a16:creationId xmlns:a16="http://schemas.microsoft.com/office/drawing/2014/main" id="{03629F04-1106-451B-CE6C-4E113ED2DF2C}"/>
              </a:ext>
            </a:extLst>
          </p:cNvPr>
          <p:cNvSpPr>
            <a:spLocks noGrp="1"/>
          </p:cNvSpPr>
          <p:nvPr>
            <p:ph idx="1"/>
          </p:nvPr>
        </p:nvSpPr>
        <p:spPr/>
        <p:txBody>
          <a:bodyPr>
            <a:normAutofit/>
          </a:bodyPr>
          <a:lstStyle/>
          <a:p>
            <a:pPr marL="0" indent="0">
              <a:buNone/>
            </a:pPr>
            <a:r>
              <a:rPr lang="hu-HU" sz="2100" dirty="0">
                <a:latin typeface="Söhne"/>
              </a:rPr>
              <a:t>	</a:t>
            </a:r>
            <a:r>
              <a:rPr lang="en-US" sz="1700" dirty="0">
                <a:latin typeface="Söhne"/>
              </a:rPr>
              <a:t>After a long discussion, we chose three office buildings that are different locally, but one nationally, </a:t>
            </a:r>
            <a:r>
              <a:rPr lang="hu-HU" sz="1700" dirty="0">
                <a:latin typeface="Söhne"/>
              </a:rPr>
              <a:t>	</a:t>
            </a:r>
            <a:r>
              <a:rPr lang="en-US" sz="1700" dirty="0">
                <a:latin typeface="Söhne"/>
              </a:rPr>
              <a:t>but several hundreds of kilometers apart. These offices perform journalistic duties </a:t>
            </a:r>
            <a:r>
              <a:rPr lang="hu-HU" sz="1700" dirty="0">
                <a:latin typeface="Söhne"/>
              </a:rPr>
              <a:t>	</a:t>
            </a:r>
            <a:r>
              <a:rPr lang="en-US" sz="1700" dirty="0">
                <a:latin typeface="Söhne"/>
              </a:rPr>
              <a:t>for a newspaper. Of the </a:t>
            </a:r>
            <a:r>
              <a:rPr lang="hu-HU" sz="1700" dirty="0">
                <a:latin typeface="Söhne"/>
              </a:rPr>
              <a:t>	</a:t>
            </a:r>
            <a:r>
              <a:rPr lang="en-US" sz="1700" dirty="0">
                <a:latin typeface="Söhne"/>
              </a:rPr>
              <a:t>three sites, one is larger and two smaller buildings. Internet access is essential for the sites, as the main </a:t>
            </a:r>
            <a:r>
              <a:rPr lang="hu-HU" sz="1700" dirty="0">
                <a:latin typeface="Söhne"/>
              </a:rPr>
              <a:t>	</a:t>
            </a:r>
            <a:r>
              <a:rPr lang="en-US" sz="1700" dirty="0">
                <a:latin typeface="Söhne"/>
              </a:rPr>
              <a:t>activity is displayed there for the readers.</a:t>
            </a:r>
            <a:r>
              <a:rPr lang="hu-HU" sz="1700" dirty="0">
                <a:latin typeface="Söhne"/>
              </a:rPr>
              <a:t> (BASICS/INTRODUCTION)</a:t>
            </a:r>
          </a:p>
          <a:p>
            <a:pPr marL="0" indent="0">
              <a:buNone/>
            </a:pPr>
            <a:endParaRPr lang="hu-HU" sz="1700" dirty="0">
              <a:latin typeface="Söhne"/>
            </a:endParaRPr>
          </a:p>
          <a:p>
            <a:pPr marL="0" indent="0">
              <a:buNone/>
            </a:pPr>
            <a:r>
              <a:rPr lang="hu-HU" sz="1700" dirty="0">
                <a:latin typeface="Söhne"/>
              </a:rPr>
              <a:t>	</a:t>
            </a:r>
            <a:r>
              <a:rPr lang="en-US" sz="1700" dirty="0">
                <a:latin typeface="Söhne"/>
              </a:rPr>
              <a:t>Our network infrastructure uses a spanning tree topology with separate routers at each of the</a:t>
            </a:r>
            <a:r>
              <a:rPr lang="hu-HU" sz="1700" dirty="0">
                <a:latin typeface="Söhne"/>
              </a:rPr>
              <a:t>	</a:t>
            </a:r>
            <a:r>
              <a:rPr lang="en-US" sz="1700" dirty="0">
                <a:latin typeface="Söhne"/>
              </a:rPr>
              <a:t>three sites, </a:t>
            </a:r>
            <a:r>
              <a:rPr lang="hu-HU" sz="1700" dirty="0">
                <a:latin typeface="Söhne"/>
              </a:rPr>
              <a:t>	</a:t>
            </a:r>
            <a:r>
              <a:rPr lang="en-US" sz="1700" dirty="0">
                <a:latin typeface="Söhne"/>
              </a:rPr>
              <a:t>providing increased network performance, resiliency, and stability. The extended tree topology also </a:t>
            </a:r>
            <a:r>
              <a:rPr lang="hu-HU" sz="1700" dirty="0">
                <a:latin typeface="Söhne"/>
              </a:rPr>
              <a:t>	</a:t>
            </a:r>
            <a:r>
              <a:rPr lang="en-US" sz="1700" dirty="0">
                <a:latin typeface="Söhne"/>
              </a:rPr>
              <a:t>allows for greater customization to meet the unique needs of each site, resulting in increased network </a:t>
            </a:r>
            <a:r>
              <a:rPr lang="hu-HU" sz="1700" dirty="0">
                <a:latin typeface="Söhne"/>
              </a:rPr>
              <a:t>	</a:t>
            </a:r>
            <a:r>
              <a:rPr lang="en-US" sz="1700" dirty="0">
                <a:latin typeface="Söhne"/>
              </a:rPr>
              <a:t>efficiency.</a:t>
            </a:r>
            <a:r>
              <a:rPr lang="hu-HU" sz="1700" dirty="0">
                <a:latin typeface="Söhne"/>
              </a:rPr>
              <a:t> (TOPOLOGY)</a:t>
            </a:r>
          </a:p>
          <a:p>
            <a:pPr marL="0" indent="0">
              <a:buNone/>
            </a:pPr>
            <a:endParaRPr lang="hu-HU" sz="1700" dirty="0">
              <a:latin typeface="Söhne"/>
            </a:endParaRPr>
          </a:p>
          <a:p>
            <a:pPr marL="0" indent="0">
              <a:buNone/>
            </a:pPr>
            <a:r>
              <a:rPr lang="hu-HU" sz="1700" dirty="0">
                <a:latin typeface="Söhne"/>
              </a:rPr>
              <a:t>	</a:t>
            </a:r>
            <a:r>
              <a:rPr lang="en-US" sz="1700" dirty="0">
                <a:latin typeface="Söhne"/>
              </a:rPr>
              <a:t>Determining the number of devices was crucial for designing and implementing the </a:t>
            </a:r>
            <a:r>
              <a:rPr lang="en-US" sz="1700" dirty="0" err="1">
                <a:latin typeface="Söhne"/>
              </a:rPr>
              <a:t>netwo</a:t>
            </a:r>
            <a:r>
              <a:rPr lang="hu-HU" sz="1700" dirty="0">
                <a:latin typeface="Söhne"/>
              </a:rPr>
              <a:t>rk </a:t>
            </a:r>
            <a:r>
              <a:rPr lang="en-US" sz="1700" dirty="0">
                <a:latin typeface="Söhne"/>
              </a:rPr>
              <a:t>infrastructure. </a:t>
            </a:r>
            <a:r>
              <a:rPr lang="hu-HU" sz="1700" dirty="0">
                <a:latin typeface="Söhne"/>
              </a:rPr>
              <a:t>	</a:t>
            </a:r>
            <a:r>
              <a:rPr lang="en-US" sz="1700" dirty="0">
                <a:latin typeface="Söhne"/>
              </a:rPr>
              <a:t>The number of devices used was based on network requirements and usage habits, with each of the </a:t>
            </a:r>
            <a:r>
              <a:rPr lang="hu-HU" sz="1700" dirty="0">
                <a:latin typeface="Söhne"/>
              </a:rPr>
              <a:t>	</a:t>
            </a:r>
            <a:r>
              <a:rPr lang="en-US" sz="1700" dirty="0">
                <a:latin typeface="Söhne"/>
              </a:rPr>
              <a:t>three sites analyzed separately to determine the optimal number of devices needed. All of the premises </a:t>
            </a:r>
            <a:r>
              <a:rPr lang="hu-HU" sz="1700" dirty="0">
                <a:latin typeface="Söhne"/>
              </a:rPr>
              <a:t>	</a:t>
            </a:r>
            <a:r>
              <a:rPr lang="en-US" sz="1700" dirty="0">
                <a:latin typeface="Söhne"/>
              </a:rPr>
              <a:t>were equipped with a router, at least three switches, one server, and two access points.</a:t>
            </a:r>
            <a:r>
              <a:rPr lang="hu-HU" sz="1700" dirty="0">
                <a:latin typeface="Söhne"/>
              </a:rPr>
              <a:t> (DEVICE 	NUMBERS)</a:t>
            </a:r>
          </a:p>
          <a:p>
            <a:endParaRPr lang="hu-HU" dirty="0"/>
          </a:p>
        </p:txBody>
      </p:sp>
      <p:pic>
        <p:nvPicPr>
          <p:cNvPr id="5" name="Picture 4" descr="Qr code&#10;&#10;Description automatically generated">
            <a:extLst>
              <a:ext uri="{FF2B5EF4-FFF2-40B4-BE49-F238E27FC236}">
                <a16:creationId xmlns:a16="http://schemas.microsoft.com/office/drawing/2014/main" id="{129EF282-D835-C66F-5FD6-E6F6CC15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82" y="2032523"/>
            <a:ext cx="628414" cy="628414"/>
          </a:xfrm>
          <a:prstGeom prst="rect">
            <a:avLst/>
          </a:prstGeom>
        </p:spPr>
      </p:pic>
      <p:pic>
        <p:nvPicPr>
          <p:cNvPr id="7" name="Picture 6">
            <a:extLst>
              <a:ext uri="{FF2B5EF4-FFF2-40B4-BE49-F238E27FC236}">
                <a16:creationId xmlns:a16="http://schemas.microsoft.com/office/drawing/2014/main" id="{651F93CD-365B-880B-EB23-8E880282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82" y="3496249"/>
            <a:ext cx="628414" cy="628414"/>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01B45ACF-A23A-D63D-E2FB-68B5B6D7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382" y="5053517"/>
            <a:ext cx="628414" cy="628414"/>
          </a:xfrm>
          <a:prstGeom prst="rect">
            <a:avLst/>
          </a:prstGeom>
        </p:spPr>
      </p:pic>
    </p:spTree>
    <p:extLst>
      <p:ext uri="{BB962C8B-B14F-4D97-AF65-F5344CB8AC3E}">
        <p14:creationId xmlns:p14="http://schemas.microsoft.com/office/powerpoint/2010/main" val="60710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5F89-60BB-ECF1-4314-46F6745C8705}"/>
              </a:ext>
            </a:extLst>
          </p:cNvPr>
          <p:cNvSpPr>
            <a:spLocks noGrp="1"/>
          </p:cNvSpPr>
          <p:nvPr>
            <p:ph type="title"/>
          </p:nvPr>
        </p:nvSpPr>
        <p:spPr/>
        <p:txBody>
          <a:bodyPr/>
          <a:lstStyle/>
          <a:p>
            <a:r>
              <a:rPr lang="hu-HU" dirty="0">
                <a:latin typeface="Söhne"/>
              </a:rPr>
              <a:t>Main Devices</a:t>
            </a:r>
          </a:p>
        </p:txBody>
      </p:sp>
      <p:sp>
        <p:nvSpPr>
          <p:cNvPr id="3" name="Content Placeholder 2">
            <a:extLst>
              <a:ext uri="{FF2B5EF4-FFF2-40B4-BE49-F238E27FC236}">
                <a16:creationId xmlns:a16="http://schemas.microsoft.com/office/drawing/2014/main" id="{13B206BA-DF8F-4038-F3FC-8C5ACBDDB64D}"/>
              </a:ext>
            </a:extLst>
          </p:cNvPr>
          <p:cNvSpPr>
            <a:spLocks noGrp="1"/>
          </p:cNvSpPr>
          <p:nvPr>
            <p:ph idx="1"/>
          </p:nvPr>
        </p:nvSpPr>
        <p:spPr>
          <a:xfrm>
            <a:off x="1316373" y="1766189"/>
            <a:ext cx="10515600" cy="4351338"/>
          </a:xfrm>
        </p:spPr>
        <p:txBody>
          <a:bodyPr>
            <a:normAutofit/>
          </a:bodyPr>
          <a:lstStyle/>
          <a:p>
            <a:pPr marL="0" indent="0">
              <a:buNone/>
            </a:pPr>
            <a:r>
              <a:rPr lang="en-US" sz="1600" dirty="0">
                <a:latin typeface="Söhne"/>
              </a:rPr>
              <a:t>Our network topology heavily relies on routers to direct traffic between devices and the Internet. To ensure their security, we use passwords and various security features such as virtual private networks (VPNs) and Secure Shell (SSH). Additionally, we use domain names and name servers, as well as network address translation (NAT), and assign IP routing capabilities to the routers. Access control lists (ACLs) are also implemented to further enhance the network's security.</a:t>
            </a:r>
            <a:r>
              <a:rPr lang="hu-HU" sz="1600" dirty="0">
                <a:latin typeface="Söhne"/>
              </a:rPr>
              <a:t>(ROUTERS)</a:t>
            </a:r>
          </a:p>
          <a:p>
            <a:pPr marL="0" indent="0">
              <a:buNone/>
            </a:pPr>
            <a:endParaRPr lang="en-US" sz="1600" dirty="0">
              <a:latin typeface="Söhne"/>
            </a:endParaRPr>
          </a:p>
          <a:p>
            <a:pPr marL="0" indent="0">
              <a:buNone/>
            </a:pPr>
            <a:r>
              <a:rPr lang="en-US" sz="1600" dirty="0">
                <a:latin typeface="Söhne"/>
              </a:rPr>
              <a:t>Switches are essential in creating multiple connections within a network for efficient device communication. There are two types of switches, Layer 2 and Layer 3 switches, which offer various features such as virtual LAN creation and perform routing functions. Using switches provides better network performance, scalability, and flexibility and is typically used to connect devices at each site. </a:t>
            </a:r>
            <a:r>
              <a:rPr lang="hu-HU" sz="1600" dirty="0">
                <a:latin typeface="Söhne"/>
              </a:rPr>
              <a:t>( SWITCHES)</a:t>
            </a:r>
          </a:p>
          <a:p>
            <a:pPr marL="0" indent="0">
              <a:buNone/>
            </a:pPr>
            <a:endParaRPr lang="hu-HU" sz="1600" dirty="0">
              <a:latin typeface="Söhne"/>
            </a:endParaRPr>
          </a:p>
          <a:p>
            <a:pPr marL="0" indent="0">
              <a:buNone/>
            </a:pPr>
            <a:r>
              <a:rPr lang="en-US" sz="1600" dirty="0">
                <a:latin typeface="Söhne"/>
              </a:rPr>
              <a:t>Servers play a critical role in our infrastructure as they provide various services to end-users and </a:t>
            </a:r>
            <a:r>
              <a:rPr lang="hu-HU" sz="1600" dirty="0">
                <a:latin typeface="Söhne"/>
              </a:rPr>
              <a:t>	</a:t>
            </a:r>
            <a:r>
              <a:rPr lang="en-US" sz="1600" dirty="0">
                <a:latin typeface="Söhne"/>
              </a:rPr>
              <a:t>other devices on the network. These services include file storage, email, web hosting, and database management, among others. To ensure that servers operate reliably and efficiently, we must regularly perform tasks such as monitoring performance, configuring backups, and implementing security measures.</a:t>
            </a:r>
            <a:r>
              <a:rPr lang="hu-HU" sz="1600" dirty="0">
                <a:latin typeface="Söhne"/>
              </a:rPr>
              <a:t>(SERVERS)</a:t>
            </a:r>
          </a:p>
          <a:p>
            <a:endParaRPr lang="hu-HU" sz="1600" dirty="0"/>
          </a:p>
        </p:txBody>
      </p:sp>
      <p:pic>
        <p:nvPicPr>
          <p:cNvPr id="5" name="Picture 4" descr="Icon&#10;&#10;Description automatically generated">
            <a:extLst>
              <a:ext uri="{FF2B5EF4-FFF2-40B4-BE49-F238E27FC236}">
                <a16:creationId xmlns:a16="http://schemas.microsoft.com/office/drawing/2014/main" id="{86A2DB58-F79A-7F57-7FC5-B3EEE8B70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18" y="1923342"/>
            <a:ext cx="523852" cy="523852"/>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74EB3CE1-0F7A-C534-889B-D663A8708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91" y="3229187"/>
            <a:ext cx="668018" cy="668018"/>
          </a:xfrm>
          <a:prstGeom prst="rect">
            <a:avLst/>
          </a:prstGeom>
        </p:spPr>
      </p:pic>
      <p:pic>
        <p:nvPicPr>
          <p:cNvPr id="11" name="Picture 10" descr="Icon&#10;&#10;Description automatically generated">
            <a:extLst>
              <a:ext uri="{FF2B5EF4-FFF2-40B4-BE49-F238E27FC236}">
                <a16:creationId xmlns:a16="http://schemas.microsoft.com/office/drawing/2014/main" id="{C55321E0-33E5-9053-6661-C39561E3D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5" y="4679198"/>
            <a:ext cx="503998" cy="503998"/>
          </a:xfrm>
          <a:prstGeom prst="rect">
            <a:avLst/>
          </a:prstGeom>
        </p:spPr>
      </p:pic>
    </p:spTree>
    <p:extLst>
      <p:ext uri="{BB962C8B-B14F-4D97-AF65-F5344CB8AC3E}">
        <p14:creationId xmlns:p14="http://schemas.microsoft.com/office/powerpoint/2010/main" val="287247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5F1B-57FE-8D81-0114-4C1B1A0435ED}"/>
              </a:ext>
            </a:extLst>
          </p:cNvPr>
          <p:cNvSpPr>
            <a:spLocks noGrp="1"/>
          </p:cNvSpPr>
          <p:nvPr>
            <p:ph type="title"/>
          </p:nvPr>
        </p:nvSpPr>
        <p:spPr/>
        <p:txBody>
          <a:bodyPr>
            <a:normAutofit/>
          </a:bodyPr>
          <a:lstStyle/>
          <a:p>
            <a:r>
              <a:rPr lang="en-US" dirty="0">
                <a:latin typeface="Söhne"/>
              </a:rPr>
              <a:t>IP addressing scheme</a:t>
            </a:r>
            <a:br>
              <a:rPr lang="en-US" sz="1600" dirty="0">
                <a:latin typeface="Söhne"/>
              </a:rPr>
            </a:br>
            <a:endParaRPr lang="hu-HU" sz="1600" dirty="0"/>
          </a:p>
        </p:txBody>
      </p:sp>
      <p:sp>
        <p:nvSpPr>
          <p:cNvPr id="3" name="Content Placeholder 2">
            <a:extLst>
              <a:ext uri="{FF2B5EF4-FFF2-40B4-BE49-F238E27FC236}">
                <a16:creationId xmlns:a16="http://schemas.microsoft.com/office/drawing/2014/main" id="{D5C77022-2AA8-9FA4-4FCA-0B88D97D82D0}"/>
              </a:ext>
            </a:extLst>
          </p:cNvPr>
          <p:cNvSpPr>
            <a:spLocks noGrp="1"/>
          </p:cNvSpPr>
          <p:nvPr>
            <p:ph idx="1"/>
          </p:nvPr>
        </p:nvSpPr>
        <p:spPr>
          <a:xfrm>
            <a:off x="938868" y="1690688"/>
            <a:ext cx="10515600" cy="4351338"/>
          </a:xfrm>
        </p:spPr>
        <p:txBody>
          <a:bodyPr>
            <a:normAutofit/>
          </a:bodyPr>
          <a:lstStyle/>
          <a:p>
            <a:pPr marL="0" indent="0">
              <a:buNone/>
            </a:pPr>
            <a:r>
              <a:rPr lang="en-US" sz="1500" dirty="0">
                <a:latin typeface="Söhne"/>
              </a:rPr>
              <a:t>In computer networking, IP addressing is a critical aspect that allows devices to communicate with each other over a network. An IP address is a unique identifier assigned to each device on the network, which enables the devices to exchange data packets with each other. </a:t>
            </a:r>
            <a:endParaRPr lang="hu-HU" sz="1500" dirty="0">
              <a:latin typeface="Söhne"/>
            </a:endParaRPr>
          </a:p>
          <a:p>
            <a:pPr marL="0" indent="0">
              <a:buNone/>
            </a:pPr>
            <a:endParaRPr lang="hu-HU" sz="1500" dirty="0">
              <a:latin typeface="Söhne"/>
            </a:endParaRPr>
          </a:p>
          <a:p>
            <a:pPr marL="0" indent="0">
              <a:buNone/>
            </a:pPr>
            <a:r>
              <a:rPr lang="hu-HU" sz="1500" dirty="0">
                <a:latin typeface="Söhne"/>
              </a:rPr>
              <a:t>	</a:t>
            </a:r>
            <a:r>
              <a:rPr lang="en-US" sz="1500" dirty="0">
                <a:latin typeface="Söhne"/>
              </a:rPr>
              <a:t>We implemented 7 VLANs with distinct purposes, such as for servers, for Wi</a:t>
            </a:r>
            <a:r>
              <a:rPr lang="hu-HU" sz="1500" dirty="0">
                <a:latin typeface="Söhne"/>
              </a:rPr>
              <a:t>f</a:t>
            </a:r>
            <a:r>
              <a:rPr lang="en-US" sz="1500" dirty="0" err="1">
                <a:latin typeface="Söhne"/>
              </a:rPr>
              <a:t>i</a:t>
            </a:r>
            <a:r>
              <a:rPr lang="en-US" sz="1500" dirty="0">
                <a:latin typeface="Söhne"/>
              </a:rPr>
              <a:t>, and supervision, among others. These </a:t>
            </a:r>
            <a:r>
              <a:rPr lang="hu-HU" sz="1500" dirty="0">
                <a:latin typeface="Söhne"/>
              </a:rPr>
              <a:t>	</a:t>
            </a:r>
            <a:r>
              <a:rPr lang="en-US" sz="1500" dirty="0">
                <a:latin typeface="Söhne"/>
              </a:rPr>
              <a:t>VLANs allow us to efficiently manage and organize network traffic, as well as enhance network security and performance. </a:t>
            </a:r>
            <a:r>
              <a:rPr lang="hu-HU" sz="1500" dirty="0">
                <a:latin typeface="Söhne"/>
              </a:rPr>
              <a:t>	</a:t>
            </a:r>
            <a:r>
              <a:rPr lang="en-US" sz="1500" dirty="0">
                <a:latin typeface="Söhne"/>
              </a:rPr>
              <a:t>Overall, VLANs are a valuable tool in optimizing network functionality and maintaining security.</a:t>
            </a:r>
            <a:endParaRPr lang="hu-HU" sz="1500" dirty="0">
              <a:latin typeface="Söhne"/>
            </a:endParaRPr>
          </a:p>
          <a:p>
            <a:pPr marL="0" indent="0">
              <a:buNone/>
            </a:pPr>
            <a:endParaRPr lang="hu-HU" sz="1500" dirty="0">
              <a:latin typeface="Söhne"/>
            </a:endParaRPr>
          </a:p>
          <a:p>
            <a:pPr marL="0" indent="0">
              <a:buNone/>
            </a:pPr>
            <a:r>
              <a:rPr lang="hu-HU" sz="1500" dirty="0">
                <a:latin typeface="Söhne"/>
              </a:rPr>
              <a:t>	</a:t>
            </a:r>
            <a:r>
              <a:rPr lang="en-US" sz="1500" dirty="0">
                <a:latin typeface="Söhne"/>
              </a:rPr>
              <a:t>In our project, we used the 10.x.x.x IP address class, which is a part of the first class of IP addresses, also known as Class </a:t>
            </a:r>
            <a:r>
              <a:rPr lang="hu-HU" sz="1500" dirty="0">
                <a:latin typeface="Söhne"/>
              </a:rPr>
              <a:t>	</a:t>
            </a:r>
            <a:r>
              <a:rPr lang="en-US" sz="1500" dirty="0">
                <a:latin typeface="Söhne"/>
              </a:rPr>
              <a:t>A. This IP address range is reserved for large networks with millions of hosts. By using the 10.x.x.x IP address range, we </a:t>
            </a:r>
            <a:r>
              <a:rPr lang="hu-HU" sz="1500" dirty="0">
                <a:latin typeface="Söhne"/>
              </a:rPr>
              <a:t>	</a:t>
            </a:r>
            <a:r>
              <a:rPr lang="en-US" sz="1500" dirty="0">
                <a:latin typeface="Söhne"/>
              </a:rPr>
              <a:t>were able to allocate unique IP addresses to each device on our network, allowing them to communicate with each other </a:t>
            </a:r>
            <a:r>
              <a:rPr lang="hu-HU" sz="1500" dirty="0">
                <a:latin typeface="Söhne"/>
              </a:rPr>
              <a:t>	</a:t>
            </a:r>
            <a:r>
              <a:rPr lang="en-US" sz="1500" dirty="0">
                <a:latin typeface="Söhne"/>
              </a:rPr>
              <a:t>effectively.</a:t>
            </a:r>
            <a:endParaRPr lang="hu-HU" sz="1500" dirty="0">
              <a:latin typeface="Söhne"/>
            </a:endParaRPr>
          </a:p>
          <a:p>
            <a:pPr marL="0" indent="0">
              <a:buNone/>
            </a:pPr>
            <a:endParaRPr lang="hu-HU" sz="1500" dirty="0">
              <a:latin typeface="Söhne"/>
            </a:endParaRPr>
          </a:p>
          <a:p>
            <a:pPr marL="0" indent="0">
              <a:buNone/>
            </a:pPr>
            <a:r>
              <a:rPr lang="hu-HU" sz="1500" dirty="0">
                <a:latin typeface="Söhne"/>
              </a:rPr>
              <a:t>	</a:t>
            </a:r>
            <a:r>
              <a:rPr lang="en-US" sz="1500" dirty="0">
                <a:latin typeface="Söhne"/>
              </a:rPr>
              <a:t>By using the correct IP addressing scheme, three different sites can connect and exchange data with each other. This </a:t>
            </a:r>
            <a:r>
              <a:rPr lang="hu-HU" sz="1500" dirty="0">
                <a:latin typeface="Söhne"/>
              </a:rPr>
              <a:t>	</a:t>
            </a:r>
            <a:r>
              <a:rPr lang="en-US" sz="1500" dirty="0">
                <a:latin typeface="Söhne"/>
              </a:rPr>
              <a:t>allows for collaboration and better efficiency across multiple locations. Ensuring remote site communication is a key </a:t>
            </a:r>
            <a:r>
              <a:rPr lang="hu-HU" sz="1500" dirty="0">
                <a:latin typeface="Söhne"/>
              </a:rPr>
              <a:t>	</a:t>
            </a:r>
            <a:r>
              <a:rPr lang="en-US" sz="1500" dirty="0">
                <a:latin typeface="Söhne"/>
              </a:rPr>
              <a:t>element of network administration.</a:t>
            </a:r>
            <a:endParaRPr lang="hu-HU" sz="1500" dirty="0">
              <a:latin typeface="Söhne"/>
            </a:endParaRPr>
          </a:p>
        </p:txBody>
      </p:sp>
      <p:pic>
        <p:nvPicPr>
          <p:cNvPr id="5" name="Picture 4" descr="Icon&#10;&#10;Description automatically generated">
            <a:extLst>
              <a:ext uri="{FF2B5EF4-FFF2-40B4-BE49-F238E27FC236}">
                <a16:creationId xmlns:a16="http://schemas.microsoft.com/office/drawing/2014/main" id="{2A6644BF-B94D-3B7A-1403-B33BD0545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544" y="2845960"/>
            <a:ext cx="495294" cy="495294"/>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BA7F9443-D646-445A-CEFF-453D40593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544" y="3986522"/>
            <a:ext cx="510004" cy="510004"/>
          </a:xfrm>
          <a:prstGeom prst="rect">
            <a:avLst/>
          </a:prstGeom>
        </p:spPr>
      </p:pic>
      <p:pic>
        <p:nvPicPr>
          <p:cNvPr id="9" name="Picture 8" descr="Shape&#10;&#10;Description automatically generated">
            <a:extLst>
              <a:ext uri="{FF2B5EF4-FFF2-40B4-BE49-F238E27FC236}">
                <a16:creationId xmlns:a16="http://schemas.microsoft.com/office/drawing/2014/main" id="{5600047A-2A8B-8E38-35B1-793821DC2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544" y="5239326"/>
            <a:ext cx="467586" cy="467586"/>
          </a:xfrm>
          <a:prstGeom prst="rect">
            <a:avLst/>
          </a:prstGeom>
        </p:spPr>
      </p:pic>
    </p:spTree>
    <p:extLst>
      <p:ext uri="{BB962C8B-B14F-4D97-AF65-F5344CB8AC3E}">
        <p14:creationId xmlns:p14="http://schemas.microsoft.com/office/powerpoint/2010/main" val="352222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D478-BDC4-2C9B-D3B8-BE04F7A8CD06}"/>
              </a:ext>
            </a:extLst>
          </p:cNvPr>
          <p:cNvSpPr>
            <a:spLocks noGrp="1"/>
          </p:cNvSpPr>
          <p:nvPr>
            <p:ph type="title"/>
          </p:nvPr>
        </p:nvSpPr>
        <p:spPr/>
        <p:txBody>
          <a:bodyPr/>
          <a:lstStyle/>
          <a:p>
            <a:r>
              <a:rPr lang="hu-HU" dirty="0"/>
              <a:t>Routing Protocols</a:t>
            </a:r>
          </a:p>
        </p:txBody>
      </p:sp>
      <p:sp>
        <p:nvSpPr>
          <p:cNvPr id="3" name="Content Placeholder 2">
            <a:extLst>
              <a:ext uri="{FF2B5EF4-FFF2-40B4-BE49-F238E27FC236}">
                <a16:creationId xmlns:a16="http://schemas.microsoft.com/office/drawing/2014/main" id="{5EF8620E-F9E0-0F8F-FA7A-8C39A1205299}"/>
              </a:ext>
            </a:extLst>
          </p:cNvPr>
          <p:cNvSpPr>
            <a:spLocks noGrp="1"/>
          </p:cNvSpPr>
          <p:nvPr>
            <p:ph idx="1"/>
          </p:nvPr>
        </p:nvSpPr>
        <p:spPr/>
        <p:txBody>
          <a:bodyPr/>
          <a:lstStyle/>
          <a:p>
            <a:pPr marL="0" indent="0">
              <a:buNone/>
            </a:pPr>
            <a:r>
              <a:rPr lang="en-US" sz="1600" dirty="0">
                <a:latin typeface="Söhne"/>
              </a:rPr>
              <a:t>Routing protocols are important tools that help in transferring data between computer networks by finding the best route for network traffic to move from one device to another.</a:t>
            </a:r>
            <a:endParaRPr lang="hu-HU" sz="1600" dirty="0">
              <a:latin typeface="Söhne"/>
            </a:endParaRPr>
          </a:p>
          <a:p>
            <a:pPr marL="0" indent="0">
              <a:buNone/>
            </a:pPr>
            <a:endParaRPr lang="hu-HU" sz="1600" dirty="0">
              <a:latin typeface="Söhne"/>
            </a:endParaRPr>
          </a:p>
          <a:p>
            <a:pPr marL="0" indent="0">
              <a:buNone/>
            </a:pPr>
            <a:r>
              <a:rPr lang="hu-HU" sz="1600" dirty="0">
                <a:latin typeface="Söhne"/>
              </a:rPr>
              <a:t>	</a:t>
            </a:r>
            <a:r>
              <a:rPr lang="en-US" sz="1600" dirty="0">
                <a:latin typeface="Söhne"/>
              </a:rPr>
              <a:t>Static routing protocol is a type of routing protocol that requires network administrators to manually configure </a:t>
            </a:r>
            <a:r>
              <a:rPr lang="hu-HU" sz="1600" dirty="0">
                <a:latin typeface="Söhne"/>
              </a:rPr>
              <a:t>	</a:t>
            </a:r>
            <a:r>
              <a:rPr lang="en-US" sz="1600" dirty="0">
                <a:latin typeface="Söhne"/>
              </a:rPr>
              <a:t>routes. It is a simple and efficient method of routing, but it can become challenging to manage as the network </a:t>
            </a:r>
            <a:r>
              <a:rPr lang="hu-HU" sz="1600" dirty="0">
                <a:latin typeface="Söhne"/>
              </a:rPr>
              <a:t>	</a:t>
            </a:r>
            <a:r>
              <a:rPr lang="en-US" sz="1600" dirty="0">
                <a:latin typeface="Söhne"/>
              </a:rPr>
              <a:t>grows. Static routing protocol is often used in small networks or for specific purposes, such as directing traffic to a </a:t>
            </a:r>
            <a:r>
              <a:rPr lang="hu-HU" sz="1600" dirty="0">
                <a:latin typeface="Söhne"/>
              </a:rPr>
              <a:t>	</a:t>
            </a:r>
            <a:r>
              <a:rPr lang="en-US" sz="1600" dirty="0">
                <a:latin typeface="Söhne"/>
              </a:rPr>
              <a:t>specific device.</a:t>
            </a:r>
            <a:endParaRPr lang="hu-HU" sz="1600" dirty="0">
              <a:latin typeface="Söhne"/>
            </a:endParaRPr>
          </a:p>
          <a:p>
            <a:pPr marL="0" indent="0">
              <a:buNone/>
            </a:pPr>
            <a:endParaRPr lang="hu-HU" sz="1600" dirty="0">
              <a:latin typeface="Söhne"/>
            </a:endParaRPr>
          </a:p>
          <a:p>
            <a:pPr marL="0" indent="0">
              <a:buNone/>
            </a:pPr>
            <a:r>
              <a:rPr lang="hu-HU" sz="1600" dirty="0">
                <a:latin typeface="Söhne"/>
              </a:rPr>
              <a:t>	S</a:t>
            </a:r>
            <a:r>
              <a:rPr lang="en-US" sz="1600" dirty="0" err="1">
                <a:latin typeface="Söhne"/>
              </a:rPr>
              <a:t>erver</a:t>
            </a:r>
            <a:r>
              <a:rPr lang="hu-HU" sz="1600" dirty="0">
                <a:latin typeface="Söhne"/>
              </a:rPr>
              <a:t>s</a:t>
            </a:r>
            <a:r>
              <a:rPr lang="en-US" sz="1600" dirty="0">
                <a:latin typeface="Söhne"/>
              </a:rPr>
              <a:t> and switches play a critical role in routing protocols by providing the necessary infrastructure to support </a:t>
            </a:r>
            <a:r>
              <a:rPr lang="hu-HU" sz="1600" dirty="0">
                <a:latin typeface="Söhne"/>
              </a:rPr>
              <a:t>	</a:t>
            </a:r>
            <a:r>
              <a:rPr lang="en-US" sz="1600" dirty="0">
                <a:latin typeface="Söhne"/>
              </a:rPr>
              <a:t>communication between different network segments or subnets. Servers act as the source or destination for </a:t>
            </a:r>
            <a:r>
              <a:rPr lang="hu-HU" sz="1600" dirty="0">
                <a:latin typeface="Söhne"/>
              </a:rPr>
              <a:t>	</a:t>
            </a:r>
            <a:r>
              <a:rPr lang="en-US" sz="1600" dirty="0">
                <a:latin typeface="Söhne"/>
              </a:rPr>
              <a:t>network traffic, while switches route the traffic between different network segments. This makes sure that </a:t>
            </a:r>
            <a:r>
              <a:rPr lang="hu-HU" sz="1600" dirty="0">
                <a:latin typeface="Söhne"/>
              </a:rPr>
              <a:t>	</a:t>
            </a:r>
            <a:r>
              <a:rPr lang="en-US" sz="1600" dirty="0">
                <a:latin typeface="Söhne"/>
              </a:rPr>
              <a:t>information is sent to where it needs to go on time and in a reliable way.</a:t>
            </a:r>
            <a:endParaRPr lang="hu-HU" sz="1600" dirty="0">
              <a:latin typeface="Söhne"/>
            </a:endParaRPr>
          </a:p>
          <a:p>
            <a:pPr marL="0" indent="0">
              <a:buNone/>
            </a:pPr>
            <a:endParaRPr lang="en-US" sz="1600" dirty="0">
              <a:latin typeface="Söhne"/>
            </a:endParaRPr>
          </a:p>
          <a:p>
            <a:endParaRPr lang="hu-HU" dirty="0"/>
          </a:p>
        </p:txBody>
      </p:sp>
      <p:pic>
        <p:nvPicPr>
          <p:cNvPr id="5" name="Picture 4" descr="Shape&#10;&#10;Description automatically generated with low confidence">
            <a:extLst>
              <a:ext uri="{FF2B5EF4-FFF2-40B4-BE49-F238E27FC236}">
                <a16:creationId xmlns:a16="http://schemas.microsoft.com/office/drawing/2014/main" id="{EB96C20A-BF0C-83F5-375B-570863799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08" y="2925282"/>
            <a:ext cx="503718" cy="503718"/>
          </a:xfrm>
          <a:prstGeom prst="rect">
            <a:avLst/>
          </a:prstGeom>
        </p:spPr>
      </p:pic>
      <p:pic>
        <p:nvPicPr>
          <p:cNvPr id="9" name="Picture 8" descr="Icon&#10;&#10;Description automatically generated">
            <a:extLst>
              <a:ext uri="{FF2B5EF4-FFF2-40B4-BE49-F238E27FC236}">
                <a16:creationId xmlns:a16="http://schemas.microsoft.com/office/drawing/2014/main" id="{3B5D197D-66F1-32D5-DA48-A71D198A3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08" y="4295662"/>
            <a:ext cx="630077" cy="630077"/>
          </a:xfrm>
          <a:prstGeom prst="rect">
            <a:avLst/>
          </a:prstGeom>
        </p:spPr>
      </p:pic>
    </p:spTree>
    <p:extLst>
      <p:ext uri="{BB962C8B-B14F-4D97-AF65-F5344CB8AC3E}">
        <p14:creationId xmlns:p14="http://schemas.microsoft.com/office/powerpoint/2010/main" val="228428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5D7D-1715-3DAF-322F-5FC49B671C99}"/>
              </a:ext>
            </a:extLst>
          </p:cNvPr>
          <p:cNvSpPr>
            <a:spLocks noGrp="1"/>
          </p:cNvSpPr>
          <p:nvPr>
            <p:ph type="title"/>
          </p:nvPr>
        </p:nvSpPr>
        <p:spPr/>
        <p:txBody>
          <a:bodyPr/>
          <a:lstStyle/>
          <a:p>
            <a:r>
              <a:rPr lang="en-US" sz="4400">
                <a:latin typeface="Söhne"/>
              </a:rPr>
              <a:t>Security measures</a:t>
            </a:r>
            <a:endParaRPr lang="hu-HU" dirty="0"/>
          </a:p>
        </p:txBody>
      </p:sp>
      <p:sp>
        <p:nvSpPr>
          <p:cNvPr id="3" name="Content Placeholder 2">
            <a:extLst>
              <a:ext uri="{FF2B5EF4-FFF2-40B4-BE49-F238E27FC236}">
                <a16:creationId xmlns:a16="http://schemas.microsoft.com/office/drawing/2014/main" id="{E4E914C3-B581-C63A-99CE-BDFD6565DA58}"/>
              </a:ext>
            </a:extLst>
          </p:cNvPr>
          <p:cNvSpPr>
            <a:spLocks noGrp="1"/>
          </p:cNvSpPr>
          <p:nvPr>
            <p:ph idx="1"/>
          </p:nvPr>
        </p:nvSpPr>
        <p:spPr/>
        <p:txBody>
          <a:bodyPr/>
          <a:lstStyle/>
          <a:p>
            <a:pPr marL="0" indent="0">
              <a:buNone/>
            </a:pPr>
            <a:r>
              <a:rPr lang="en-US" sz="1600" dirty="0">
                <a:latin typeface="Söhne"/>
              </a:rPr>
              <a:t>In today's rapidly changing threat landscape, security measures play a vital role in system administration. As a system administrator, it is your primary responsibility to safeguard the organization's data and systems against internal and external threats.</a:t>
            </a:r>
            <a:endParaRPr lang="hu-HU" sz="1600" dirty="0">
              <a:latin typeface="Söhne"/>
            </a:endParaRPr>
          </a:p>
          <a:p>
            <a:pPr marL="0" indent="0">
              <a:buNone/>
            </a:pPr>
            <a:r>
              <a:rPr lang="hu-HU" sz="1600" dirty="0">
                <a:latin typeface="Söhne"/>
              </a:rPr>
              <a:t>	</a:t>
            </a:r>
            <a:r>
              <a:rPr lang="en-US" sz="1600" dirty="0">
                <a:latin typeface="Söhne"/>
              </a:rPr>
              <a:t>ACLs, or Access Control Lists, which are a type of security measure that limit access to network resources based </a:t>
            </a:r>
            <a:r>
              <a:rPr lang="hu-HU" sz="1600" dirty="0">
                <a:latin typeface="Söhne"/>
              </a:rPr>
              <a:t>	</a:t>
            </a:r>
            <a:r>
              <a:rPr lang="en-US" sz="1600" dirty="0">
                <a:latin typeface="Söhne"/>
              </a:rPr>
              <a:t>on user identity, group membership, and other factors. They are often used to regulate access to files, folders, and </a:t>
            </a:r>
            <a:r>
              <a:rPr lang="hu-HU" sz="1600" dirty="0">
                <a:latin typeface="Söhne"/>
              </a:rPr>
              <a:t>	</a:t>
            </a:r>
            <a:r>
              <a:rPr lang="en-US" sz="1600" dirty="0">
                <a:latin typeface="Söhne"/>
              </a:rPr>
              <a:t>other resources on a network, and can help prevent unauthorized access and data breaches. In simpler terms, </a:t>
            </a:r>
            <a:r>
              <a:rPr lang="hu-HU" sz="1600" dirty="0">
                <a:latin typeface="Söhne"/>
              </a:rPr>
              <a:t>	</a:t>
            </a:r>
            <a:r>
              <a:rPr lang="en-US" sz="1600" dirty="0">
                <a:latin typeface="Söhne"/>
              </a:rPr>
              <a:t>ACLs are an important tool for ensuring that only authorized users are able to access important information and </a:t>
            </a:r>
            <a:r>
              <a:rPr lang="hu-HU" sz="1600" dirty="0">
                <a:latin typeface="Söhne"/>
              </a:rPr>
              <a:t>	</a:t>
            </a:r>
            <a:r>
              <a:rPr lang="en-US" sz="1600" dirty="0">
                <a:latin typeface="Söhne"/>
              </a:rPr>
              <a:t>resources.</a:t>
            </a:r>
            <a:endParaRPr lang="hu-HU" sz="1600" dirty="0">
              <a:latin typeface="Söhne"/>
            </a:endParaRPr>
          </a:p>
          <a:p>
            <a:pPr marL="0" indent="0">
              <a:buNone/>
            </a:pPr>
            <a:r>
              <a:rPr lang="hu-HU" sz="1600" dirty="0">
                <a:latin typeface="Söhne"/>
              </a:rPr>
              <a:t>	</a:t>
            </a:r>
            <a:r>
              <a:rPr lang="en-US" sz="1600" dirty="0">
                <a:latin typeface="Söhne"/>
              </a:rPr>
              <a:t>VPNs, or Virtual Private Networks, are secure connections that allow users to access private network resources </a:t>
            </a:r>
            <a:r>
              <a:rPr lang="hu-HU" sz="1600" dirty="0">
                <a:latin typeface="Söhne"/>
              </a:rPr>
              <a:t>	</a:t>
            </a:r>
            <a:r>
              <a:rPr lang="en-US" sz="1600" dirty="0">
                <a:latin typeface="Söhne"/>
              </a:rPr>
              <a:t>over a public network, such as the internet. They are frequently used by businesses to securely connect remote </a:t>
            </a:r>
            <a:r>
              <a:rPr lang="hu-HU" sz="1600" dirty="0">
                <a:latin typeface="Söhne"/>
              </a:rPr>
              <a:t>	</a:t>
            </a:r>
            <a:r>
              <a:rPr lang="en-US" sz="1600" dirty="0">
                <a:latin typeface="Söhne"/>
              </a:rPr>
              <a:t>workers to corporate resources, enabling employees to work from anywhere while ensuring the safety of sensitive </a:t>
            </a:r>
            <a:r>
              <a:rPr lang="hu-HU" sz="1600" dirty="0">
                <a:latin typeface="Söhne"/>
              </a:rPr>
              <a:t>	</a:t>
            </a:r>
            <a:r>
              <a:rPr lang="en-US" sz="1600" dirty="0">
                <a:latin typeface="Söhne"/>
              </a:rPr>
              <a:t>data. Implementing VPNs is critical for any organization that requires remote access for its employees or partners.</a:t>
            </a:r>
            <a:endParaRPr lang="hu-HU" sz="1600" dirty="0">
              <a:latin typeface="Söhne"/>
            </a:endParaRPr>
          </a:p>
          <a:p>
            <a:pPr marL="0" indent="0">
              <a:buNone/>
            </a:pPr>
            <a:r>
              <a:rPr lang="hu-HU" sz="1600" dirty="0">
                <a:latin typeface="Söhne"/>
                <a:cs typeface="Times New Roman" panose="02020603050405020304" pitchFamily="18" charset="0"/>
              </a:rPr>
              <a:t>	</a:t>
            </a:r>
            <a:r>
              <a:rPr lang="en-US" sz="1600" dirty="0">
                <a:latin typeface="Söhne"/>
                <a:cs typeface="Times New Roman" panose="02020603050405020304" pitchFamily="18" charset="0"/>
              </a:rPr>
              <a:t>Firewalls are also critical in network topology as they provide an additional layer of security against external </a:t>
            </a:r>
            <a:r>
              <a:rPr lang="hu-HU" sz="1600" dirty="0">
                <a:latin typeface="Söhne"/>
                <a:cs typeface="Times New Roman" panose="02020603050405020304" pitchFamily="18" charset="0"/>
              </a:rPr>
              <a:t>	</a:t>
            </a:r>
            <a:r>
              <a:rPr lang="en-US" sz="1600" dirty="0">
                <a:latin typeface="Söhne"/>
                <a:cs typeface="Times New Roman" panose="02020603050405020304" pitchFamily="18" charset="0"/>
              </a:rPr>
              <a:t>threats. In our project we used the Cisco Adaptive Security Appliance (ASA) </a:t>
            </a:r>
            <a:r>
              <a:rPr lang="en-US" sz="1600" dirty="0" err="1">
                <a:latin typeface="Söhne"/>
                <a:cs typeface="Times New Roman" panose="02020603050405020304" pitchFamily="18" charset="0"/>
              </a:rPr>
              <a:t>firewal</a:t>
            </a:r>
            <a:r>
              <a:rPr lang="hu-HU" sz="1600" dirty="0">
                <a:latin typeface="Söhne"/>
                <a:cs typeface="Times New Roman" panose="02020603050405020304" pitchFamily="18" charset="0"/>
              </a:rPr>
              <a:t>l</a:t>
            </a:r>
            <a:r>
              <a:rPr lang="en-US" sz="1600" dirty="0">
                <a:latin typeface="Söhne"/>
                <a:cs typeface="Times New Roman" panose="02020603050405020304" pitchFamily="18" charset="0"/>
              </a:rPr>
              <a:t>, that is a widely used network </a:t>
            </a:r>
            <a:r>
              <a:rPr lang="hu-HU" sz="1600" dirty="0">
                <a:latin typeface="Söhne"/>
                <a:cs typeface="Times New Roman" panose="02020603050405020304" pitchFamily="18" charset="0"/>
              </a:rPr>
              <a:t>	</a:t>
            </a:r>
            <a:r>
              <a:rPr lang="en-US" sz="1600" dirty="0">
                <a:latin typeface="Söhne"/>
                <a:cs typeface="Times New Roman" panose="02020603050405020304" pitchFamily="18" charset="0"/>
              </a:rPr>
              <a:t>security tool that offers stateful packet inspection, access control, and VPN connectivity. It can be configured with </a:t>
            </a:r>
            <a:r>
              <a:rPr lang="hu-HU" sz="1600" dirty="0">
                <a:latin typeface="Söhne"/>
                <a:cs typeface="Times New Roman" panose="02020603050405020304" pitchFamily="18" charset="0"/>
              </a:rPr>
              <a:t>	</a:t>
            </a:r>
            <a:r>
              <a:rPr lang="en-US" sz="1600" dirty="0">
                <a:latin typeface="Söhne"/>
                <a:cs typeface="Times New Roman" panose="02020603050405020304" pitchFamily="18" charset="0"/>
              </a:rPr>
              <a:t>security policies and rules to enforce policies and control traffic between networks. </a:t>
            </a:r>
            <a:r>
              <a:rPr lang="hu-HU" sz="1600" dirty="0">
                <a:latin typeface="Söhne"/>
                <a:cs typeface="Times New Roman" panose="02020603050405020304" pitchFamily="18" charset="0"/>
              </a:rPr>
              <a:t>(FIREWALLS)</a:t>
            </a:r>
          </a:p>
          <a:p>
            <a:endParaRPr lang="en-US" sz="1600" dirty="0">
              <a:latin typeface="Söhne"/>
            </a:endParaRPr>
          </a:p>
          <a:p>
            <a:endParaRPr lang="hu-HU" dirty="0"/>
          </a:p>
        </p:txBody>
      </p:sp>
      <p:pic>
        <p:nvPicPr>
          <p:cNvPr id="6" name="Picture 5" descr="Icon&#10;&#10;Description automatically generated">
            <a:extLst>
              <a:ext uri="{FF2B5EF4-FFF2-40B4-BE49-F238E27FC236}">
                <a16:creationId xmlns:a16="http://schemas.microsoft.com/office/drawing/2014/main" id="{A9A0E85A-C39E-4A15-F9F3-DDB9A4391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39" y="2881995"/>
            <a:ext cx="547005" cy="547005"/>
          </a:xfrm>
          <a:prstGeom prst="rect">
            <a:avLst/>
          </a:prstGeom>
        </p:spPr>
      </p:pic>
      <p:pic>
        <p:nvPicPr>
          <p:cNvPr id="8" name="Picture 7" descr="Logo&#10;&#10;Description automatically generated">
            <a:extLst>
              <a:ext uri="{FF2B5EF4-FFF2-40B4-BE49-F238E27FC236}">
                <a16:creationId xmlns:a16="http://schemas.microsoft.com/office/drawing/2014/main" id="{24D2CA2B-5DD7-63B5-67EA-38E56DD65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96" y="3982474"/>
            <a:ext cx="547005" cy="547005"/>
          </a:xfrm>
          <a:prstGeom prst="rect">
            <a:avLst/>
          </a:prstGeom>
        </p:spPr>
      </p:pic>
      <p:pic>
        <p:nvPicPr>
          <p:cNvPr id="11" name="Picture 10" descr="Icon&#10;&#10;Description automatically generated">
            <a:extLst>
              <a:ext uri="{FF2B5EF4-FFF2-40B4-BE49-F238E27FC236}">
                <a16:creationId xmlns:a16="http://schemas.microsoft.com/office/drawing/2014/main" id="{E3ED1A1D-FFD6-C454-4FDD-DF27E574F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039" y="5079718"/>
            <a:ext cx="547006" cy="547006"/>
          </a:xfrm>
          <a:prstGeom prst="rect">
            <a:avLst/>
          </a:prstGeom>
        </p:spPr>
      </p:pic>
    </p:spTree>
    <p:extLst>
      <p:ext uri="{BB962C8B-B14F-4D97-AF65-F5344CB8AC3E}">
        <p14:creationId xmlns:p14="http://schemas.microsoft.com/office/powerpoint/2010/main" val="127924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1452-CA19-3DF2-597A-8D8A326E3CD1}"/>
              </a:ext>
            </a:extLst>
          </p:cNvPr>
          <p:cNvSpPr>
            <a:spLocks noGrp="1"/>
          </p:cNvSpPr>
          <p:nvPr>
            <p:ph type="title"/>
          </p:nvPr>
        </p:nvSpPr>
        <p:spPr/>
        <p:txBody>
          <a:bodyPr>
            <a:normAutofit/>
          </a:bodyPr>
          <a:lstStyle/>
          <a:p>
            <a:r>
              <a:rPr lang="hu-HU" dirty="0">
                <a:latin typeface="Söhne"/>
              </a:rPr>
              <a:t>Windows</a:t>
            </a:r>
          </a:p>
        </p:txBody>
      </p:sp>
      <p:sp>
        <p:nvSpPr>
          <p:cNvPr id="3" name="Content Placeholder 2">
            <a:extLst>
              <a:ext uri="{FF2B5EF4-FFF2-40B4-BE49-F238E27FC236}">
                <a16:creationId xmlns:a16="http://schemas.microsoft.com/office/drawing/2014/main" id="{E325DED0-61C4-7C9F-583F-86976A9B840A}"/>
              </a:ext>
            </a:extLst>
          </p:cNvPr>
          <p:cNvSpPr>
            <a:spLocks noGrp="1"/>
          </p:cNvSpPr>
          <p:nvPr>
            <p:ph idx="1"/>
          </p:nvPr>
        </p:nvSpPr>
        <p:spPr>
          <a:xfrm>
            <a:off x="838200" y="1842216"/>
            <a:ext cx="10515600" cy="4351338"/>
          </a:xfrm>
        </p:spPr>
        <p:txBody>
          <a:bodyPr>
            <a:normAutofit lnSpcReduction="10000"/>
          </a:bodyPr>
          <a:lstStyle/>
          <a:p>
            <a:pPr marL="0" indent="0">
              <a:lnSpc>
                <a:spcPct val="110000"/>
              </a:lnSpc>
              <a:spcBef>
                <a:spcPct val="0"/>
              </a:spcBef>
              <a:buNone/>
            </a:pPr>
            <a:r>
              <a:rPr lang="en-US" sz="1600" dirty="0">
                <a:latin typeface="Söhne"/>
              </a:rPr>
              <a:t>We chose Windows servers be</a:t>
            </a:r>
            <a:r>
              <a:rPr lang="hu-HU" sz="1600" dirty="0">
                <a:latin typeface="Söhne"/>
              </a:rPr>
              <a:t>ca</a:t>
            </a:r>
            <a:r>
              <a:rPr lang="en-US" sz="1600" dirty="0">
                <a:latin typeface="Söhne"/>
              </a:rPr>
              <a:t>use they are widely used in enterprise environments and provide a range of services such as file and print sharing, directory services, web services, and database management. Furthermore, Windows servers offer a robust set of security features and management tools, making them an ideal choice for us to efficiently maintain and manage the server infrastructure.</a:t>
            </a:r>
            <a:endParaRPr lang="hu-HU" sz="1600" dirty="0">
              <a:latin typeface="Söhne"/>
            </a:endParaRPr>
          </a:p>
          <a:p>
            <a:pPr marL="0" indent="0">
              <a:lnSpc>
                <a:spcPct val="110000"/>
              </a:lnSpc>
              <a:spcBef>
                <a:spcPct val="0"/>
              </a:spcBef>
              <a:buNone/>
            </a:pPr>
            <a:endParaRPr lang="hu-HU" sz="1600" dirty="0">
              <a:latin typeface="Söhne"/>
            </a:endParaRPr>
          </a:p>
          <a:p>
            <a:pPr marL="457200" lvl="1" indent="0">
              <a:lnSpc>
                <a:spcPct val="110000"/>
              </a:lnSpc>
              <a:spcBef>
                <a:spcPct val="0"/>
              </a:spcBef>
              <a:buNone/>
            </a:pPr>
            <a:r>
              <a:rPr lang="en-US" sz="1600" dirty="0">
                <a:latin typeface="Söhne"/>
              </a:rPr>
              <a:t>DNS or Domain Name System is a crucial component of any network infrastructure as it translates human-readable domain names to IP addresses, which is required for devices to connect to the internet. The DNS servers should be configured properly to avoid any DNS-related issues or security threats.</a:t>
            </a:r>
          </a:p>
          <a:p>
            <a:pPr marL="0" indent="0">
              <a:lnSpc>
                <a:spcPct val="110000"/>
              </a:lnSpc>
              <a:spcBef>
                <a:spcPct val="0"/>
              </a:spcBef>
              <a:buNone/>
            </a:pPr>
            <a:endParaRPr lang="en-US" sz="1600" dirty="0">
              <a:latin typeface="Söhne"/>
            </a:endParaRPr>
          </a:p>
          <a:p>
            <a:pPr marL="457200" lvl="1" indent="0">
              <a:lnSpc>
                <a:spcPct val="110000"/>
              </a:lnSpc>
              <a:spcBef>
                <a:spcPct val="0"/>
              </a:spcBef>
              <a:buNone/>
            </a:pPr>
            <a:r>
              <a:rPr lang="en-US" sz="1600" dirty="0">
                <a:latin typeface="Söhne"/>
              </a:rPr>
              <a:t>Syslog is a standard protocol used to send system log or event messages to a logging server. The system administrator can use Syslog to monitor and troubleshoot network issues, security threats, and performance-related issues.</a:t>
            </a:r>
          </a:p>
          <a:p>
            <a:pPr marL="0" indent="0">
              <a:lnSpc>
                <a:spcPct val="110000"/>
              </a:lnSpc>
              <a:spcBef>
                <a:spcPct val="0"/>
              </a:spcBef>
              <a:buNone/>
            </a:pPr>
            <a:endParaRPr lang="en-US" sz="1600" dirty="0">
              <a:latin typeface="Söhne"/>
            </a:endParaRPr>
          </a:p>
          <a:p>
            <a:pPr marL="457200" lvl="1" indent="0">
              <a:lnSpc>
                <a:spcPct val="110000"/>
              </a:lnSpc>
              <a:spcBef>
                <a:spcPct val="0"/>
              </a:spcBef>
              <a:buNone/>
            </a:pPr>
            <a:r>
              <a:rPr lang="en-US" sz="1600" dirty="0">
                <a:latin typeface="Söhne"/>
              </a:rPr>
              <a:t>Active Directory is a directory service developed by Microsoft that allows administrators to manage and organize the resources in a network. It provides a centralized location for network users and resources, enabling the administrator to manage permissions and access controls more efficiently. The Active Directory is critical to the security and performance of the network, and it must be configured correctly to ensure optimal functionality.</a:t>
            </a:r>
            <a:endParaRPr lang="hu-HU" sz="1600" dirty="0">
              <a:latin typeface="Söhne"/>
            </a:endParaRPr>
          </a:p>
        </p:txBody>
      </p:sp>
      <p:pic>
        <p:nvPicPr>
          <p:cNvPr id="9" name="Picture 8" descr="Icon&#10;&#10;Description automatically generated">
            <a:extLst>
              <a:ext uri="{FF2B5EF4-FFF2-40B4-BE49-F238E27FC236}">
                <a16:creationId xmlns:a16="http://schemas.microsoft.com/office/drawing/2014/main" id="{34ADB032-DA73-82D0-C981-D08B8356E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86" y="5013620"/>
            <a:ext cx="527797" cy="527797"/>
          </a:xfrm>
          <a:prstGeom prst="rect">
            <a:avLst/>
          </a:prstGeom>
        </p:spPr>
      </p:pic>
      <p:pic>
        <p:nvPicPr>
          <p:cNvPr id="17" name="Picture 16" descr="Icon&#10;&#10;Description automatically generated">
            <a:extLst>
              <a:ext uri="{FF2B5EF4-FFF2-40B4-BE49-F238E27FC236}">
                <a16:creationId xmlns:a16="http://schemas.microsoft.com/office/drawing/2014/main" id="{8F2F2058-2017-760B-8872-2D888FFEC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86" y="3182689"/>
            <a:ext cx="527797" cy="527797"/>
          </a:xfrm>
          <a:prstGeom prst="rect">
            <a:avLst/>
          </a:prstGeom>
        </p:spPr>
      </p:pic>
      <p:pic>
        <p:nvPicPr>
          <p:cNvPr id="19" name="Picture 18" descr="Icon&#10;&#10;Description automatically generated">
            <a:extLst>
              <a:ext uri="{FF2B5EF4-FFF2-40B4-BE49-F238E27FC236}">
                <a16:creationId xmlns:a16="http://schemas.microsoft.com/office/drawing/2014/main" id="{BD3A2582-BEDC-7831-CCF6-1AE86BE18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06" y="4184074"/>
            <a:ext cx="424068" cy="424068"/>
          </a:xfrm>
          <a:prstGeom prst="rect">
            <a:avLst/>
          </a:prstGeom>
        </p:spPr>
      </p:pic>
    </p:spTree>
    <p:extLst>
      <p:ext uri="{BB962C8B-B14F-4D97-AF65-F5344CB8AC3E}">
        <p14:creationId xmlns:p14="http://schemas.microsoft.com/office/powerpoint/2010/main" val="111060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1636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Designing and Managing a Secure and Efficient Network: Our System Administration Project</vt:lpstr>
      <vt:lpstr>PowerPoint Presentation</vt:lpstr>
      <vt:lpstr>PowerPoint Presentation</vt:lpstr>
      <vt:lpstr>Network topology:</vt:lpstr>
      <vt:lpstr>Main Devices</vt:lpstr>
      <vt:lpstr>IP addressing scheme </vt:lpstr>
      <vt:lpstr>Routing Protocols</vt:lpstr>
      <vt:lpstr>Security measures</vt:lpstr>
      <vt:lpstr>Windows</vt:lpstr>
      <vt:lpstr>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ツ Krisi</dc:creator>
  <cp:lastModifiedBy>ツ Krisi</cp:lastModifiedBy>
  <cp:revision>1</cp:revision>
  <dcterms:created xsi:type="dcterms:W3CDTF">2023-02-18T10:39:19Z</dcterms:created>
  <dcterms:modified xsi:type="dcterms:W3CDTF">2023-02-19T19:10:10Z</dcterms:modified>
</cp:coreProperties>
</file>