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750-60E9-8D19-901A-5F3730843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F9CBE-788A-7849-528E-907BD42A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5891-7D35-C391-3E53-47D96F69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63AF-44B9-61EF-3EB9-229CBCA9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543E-E194-ED23-A4C1-E39224D9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7A3-339E-6D68-1387-714E9C26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39011-7CE7-E924-2BC3-A081A513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B07D-51FF-AC7A-4D2B-74C45323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03B9-109B-0F41-A2B2-BB3FCE3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788E-F6C1-95C6-07C6-9FDB2BDD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15421-2893-2CCD-CE1B-89501A58B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5860-6397-4AAD-7597-D0AFFA14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A21E-1764-7B18-EFD0-4FDD73D7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1202-FBBE-7ABA-204B-E1774562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FD4-5BD1-3785-E69F-EA11387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7E93-69DE-3D0D-55AA-8E30CC7D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AC57-82AD-472B-57BD-998B1549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3B0E-1030-A1A2-7466-9C06AE58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BA82-C050-3FE0-64E3-18BC4D30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B27C-A91C-5727-BD49-568BF52A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977-B5F2-F61C-7C2F-7AA43200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4667C-4F49-7B5B-63E5-C31E591D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2C9D-D2E2-A161-7917-C1CF639B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283E-40C6-1CBB-2272-DAFE6D93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3CD4-191D-C520-0799-D9392E97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DA76-7CFE-6FBB-B8E1-7F6F847F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9922-404C-0338-B1A1-CAAF3DD9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8327-1A4B-C75E-D143-BE15030E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0A5CE-5D33-586E-0ED2-BA3F8C33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82C7-B585-4847-A1A0-951E9A46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0FDB-2CC9-EED0-030D-4128444E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815B-6C0A-19C4-2D7F-BC495027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1EDA-67BA-7953-3252-366B46AB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79CBA-B027-FABC-8B1E-87EFB7B4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D23C8-CAD7-C3C8-A12A-E94BE7A67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E1E6-D46C-FCF5-279A-A41AD5218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8B5CC-D9EF-9DFB-C669-DF000884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CC0F4-C50F-6994-0FC7-F949E06D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46CEB-490C-108E-8AC4-7378CAF0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3554-E007-C44D-C3C8-517AF267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2F06F-617F-AB65-3C4D-8A7BF4B8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2F08E-43BC-6C35-F85E-AFB50A27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CE171-89C4-56E1-32D0-2982C42F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03A8F-027D-C156-0FDF-74C8B2B4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5E389-4FB7-77F2-6F64-7C93982C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4FDC0-4C07-E1D7-B8C1-D117D3B6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A794-4495-F1CC-06C6-7CB706C6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6171-A954-360E-4974-1529EE80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92433-9A47-33E4-16D2-00E0EEC6C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226-F24F-3D37-3519-057E3954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7CBD-0A5B-4198-C139-23DD22C2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D6136-1F0A-1F76-EE69-FB6D813C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C1D6-479D-3A7C-F210-7F6F1486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B0B-B7D7-2ACC-223B-81B700D0B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24B2E-5831-B7B2-0B05-B2C2F2D6F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DB0BC-A9AB-B0FC-3973-BB13A9C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FC58-0901-A52F-668C-75ECE222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E3864-5DD7-A274-722A-E699E137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2E209-DF40-9F8F-A67B-32A46A0B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13FA1-1F41-F1D0-C43A-90CFBD2D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4090-8028-0EF3-DC02-DA4A162E9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DE8F-80BF-7246-983F-072096FD2C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6E61-0B62-7969-0C9D-B73174F92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4468-0054-52AE-D509-DA012B683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1551-5A83-9B46-A944-89B9E95A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5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68C3-C830-5A4A-D03A-D548B3C5B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1B63D-A2ED-AC77-B666-12F6E1831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1CBCB-6F74-0123-A27E-C83EE1F7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A2FC88-4DB1-91AF-4C21-E4BF31F33BA9}"/>
              </a:ext>
            </a:extLst>
          </p:cNvPr>
          <p:cNvSpPr/>
          <p:nvPr/>
        </p:nvSpPr>
        <p:spPr>
          <a:xfrm>
            <a:off x="2291255" y="2511972"/>
            <a:ext cx="1345324" cy="67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5FB721E-A3B3-65F7-CE4F-760EF8484CDF}"/>
              </a:ext>
            </a:extLst>
          </p:cNvPr>
          <p:cNvSpPr/>
          <p:nvPr/>
        </p:nvSpPr>
        <p:spPr>
          <a:xfrm>
            <a:off x="2506717" y="36733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F377E7-DD7C-2AC5-C37B-3D4B13CB4C26}"/>
              </a:ext>
            </a:extLst>
          </p:cNvPr>
          <p:cNvSpPr/>
          <p:nvPr/>
        </p:nvSpPr>
        <p:spPr>
          <a:xfrm>
            <a:off x="4897821" y="2511972"/>
            <a:ext cx="1345324" cy="67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8FAE6A-3E80-96C7-6F45-41A0B8B1351C}"/>
              </a:ext>
            </a:extLst>
          </p:cNvPr>
          <p:cNvSpPr/>
          <p:nvPr/>
        </p:nvSpPr>
        <p:spPr>
          <a:xfrm>
            <a:off x="4897821" y="3930869"/>
            <a:ext cx="121615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986DA-1637-5AAD-03D8-BA1696FFF78E}"/>
              </a:ext>
            </a:extLst>
          </p:cNvPr>
          <p:cNvSpPr txBox="1"/>
          <p:nvPr/>
        </p:nvSpPr>
        <p:spPr>
          <a:xfrm>
            <a:off x="4897821" y="5222172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Fargate</a:t>
            </a:r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57DA6CBA-46D1-F6E7-7B0A-6738AB2DB27C}"/>
              </a:ext>
            </a:extLst>
          </p:cNvPr>
          <p:cNvSpPr/>
          <p:nvPr/>
        </p:nvSpPr>
        <p:spPr>
          <a:xfrm>
            <a:off x="7641023" y="224022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407702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6DF7-E9C8-12A9-45F9-83F31AF1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Infrastructure??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64958A-20D5-2072-5036-6F88BA07CBBF}"/>
              </a:ext>
            </a:extLst>
          </p:cNvPr>
          <p:cNvSpPr/>
          <p:nvPr/>
        </p:nvSpPr>
        <p:spPr>
          <a:xfrm>
            <a:off x="1776248" y="2175641"/>
            <a:ext cx="8061435" cy="4246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962A3-C23E-E80E-65D5-EB7577B1BDDA}"/>
              </a:ext>
            </a:extLst>
          </p:cNvPr>
          <p:cNvSpPr txBox="1"/>
          <p:nvPr/>
        </p:nvSpPr>
        <p:spPr>
          <a:xfrm>
            <a:off x="2280745" y="237533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413ED0-0AE6-67EC-B901-FA3B031817C9}"/>
              </a:ext>
            </a:extLst>
          </p:cNvPr>
          <p:cNvSpPr/>
          <p:nvPr/>
        </p:nvSpPr>
        <p:spPr>
          <a:xfrm>
            <a:off x="3331779" y="2543503"/>
            <a:ext cx="3983421" cy="3636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F138C-4F64-B1C4-4F6E-498B56EA398C}"/>
              </a:ext>
            </a:extLst>
          </p:cNvPr>
          <p:cNvSpPr txBox="1"/>
          <p:nvPr/>
        </p:nvSpPr>
        <p:spPr>
          <a:xfrm>
            <a:off x="4176584" y="2940908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B81D-EC50-A958-C112-EDB23B317DFA}"/>
              </a:ext>
            </a:extLst>
          </p:cNvPr>
          <p:cNvSpPr txBox="1"/>
          <p:nvPr/>
        </p:nvSpPr>
        <p:spPr>
          <a:xfrm>
            <a:off x="9541480" y="4114065"/>
            <a:ext cx="59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IGW</a:t>
            </a:r>
          </a:p>
        </p:txBody>
      </p:sp>
    </p:spTree>
    <p:extLst>
      <p:ext uri="{BB962C8B-B14F-4D97-AF65-F5344CB8AC3E}">
        <p14:creationId xmlns:p14="http://schemas.microsoft.com/office/powerpoint/2010/main" val="137864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App Structure</vt:lpstr>
      <vt:lpstr>AWS Infrastructure??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Rise</dc:creator>
  <cp:lastModifiedBy>Kevin Rise</cp:lastModifiedBy>
  <cp:revision>1</cp:revision>
  <dcterms:created xsi:type="dcterms:W3CDTF">2023-02-09T12:04:16Z</dcterms:created>
  <dcterms:modified xsi:type="dcterms:W3CDTF">2023-02-09T12:17:41Z</dcterms:modified>
</cp:coreProperties>
</file>