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7"/>
  </p:notesMasterIdLst>
  <p:handoutMasterIdLst>
    <p:handoutMasterId r:id="rId8"/>
  </p:handoutMasterIdLst>
  <p:sldIdLst>
    <p:sldId id="256" r:id="rId2"/>
    <p:sldId id="264" r:id="rId3"/>
    <p:sldId id="280" r:id="rId4"/>
    <p:sldId id="281" r:id="rId5"/>
    <p:sldId id="284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640000"/>
    <a:srgbClr val="DA7454"/>
    <a:srgbClr val="FFB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8" autoAdjust="0"/>
    <p:restoredTop sz="94660"/>
  </p:normalViewPr>
  <p:slideViewPr>
    <p:cSldViewPr>
      <p:cViewPr>
        <p:scale>
          <a:sx n="100" d="100"/>
          <a:sy n="100" d="100"/>
        </p:scale>
        <p:origin x="-120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CC524-B03D-4649-BF0C-29039B6591D4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3F21E-D18A-4CCF-B739-A8FB302D6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81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39CDE-654D-41CC-9D39-CD7412C80E2B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327D3-262B-4697-84C4-E38702E9B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2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688-0E98-4DDB-8393-1B2FF4E8E5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BE8CB9-F3B4-432A-A92D-82402CDA5C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688-0E98-4DDB-8393-1B2FF4E8E5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CB9-F3B4-432A-A92D-82402CDA5C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688-0E98-4DDB-8393-1B2FF4E8E5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CB9-F3B4-432A-A92D-82402CDA5C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688-0E98-4DDB-8393-1B2FF4E8E5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CB9-F3B4-432A-A92D-82402CDA5C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688-0E98-4DDB-8393-1B2FF4E8E5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CB9-F3B4-432A-A92D-82402CDA5C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688-0E98-4DDB-8393-1B2FF4E8E5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CB9-F3B4-432A-A92D-82402CDA5C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688-0E98-4DDB-8393-1B2FF4E8E5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CB9-F3B4-432A-A92D-82402CDA5C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688-0E98-4DDB-8393-1B2FF4E8E5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CB9-F3B4-432A-A92D-82402CDA5C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688-0E98-4DDB-8393-1B2FF4E8E5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CB9-F3B4-432A-A92D-82402CDA5C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688-0E98-4DDB-8393-1B2FF4E8E5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CB9-F3B4-432A-A92D-82402CDA5C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688-0E98-4DDB-8393-1B2FF4E8E5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CB9-F3B4-432A-A92D-82402CDA5C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6605688-0E98-4DDB-8393-1B2FF4E8E5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BBE8CB9-F3B4-432A-A92D-82402CDA5C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work_2014\animals\ui\BI\UI_BI_spla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792516"/>
            <a:ext cx="3024336" cy="536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75884"/>
          </a:xfrm>
        </p:spPr>
        <p:txBody>
          <a:bodyPr/>
          <a:lstStyle/>
          <a:p>
            <a:r>
              <a:rPr lang="en-US" altLang="ko-KR" sz="4800" dirty="0" smtClean="0"/>
              <a:t>ANIMALS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85457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9" descr="H:\개인폴더\photo\2014-03-29\06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573584"/>
            <a:ext cx="2235249" cy="396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44624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튜토리얼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endParaRPr lang="en-US" altLang="ko-KR" dirty="0" smtClean="0"/>
          </a:p>
        </p:txBody>
      </p:sp>
      <p:pic>
        <p:nvPicPr>
          <p:cNvPr id="2052" name="Picture 4" descr="H:\개인폴더\photo\2014-03-29\06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99" y="1578910"/>
            <a:ext cx="2232249" cy="396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:\개인폴더\photo\2014-03-29\06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573585"/>
            <a:ext cx="2235249" cy="396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사각형 설명선 11"/>
          <p:cNvSpPr/>
          <p:nvPr/>
        </p:nvSpPr>
        <p:spPr>
          <a:xfrm>
            <a:off x="539551" y="636597"/>
            <a:ext cx="1800200" cy="756084"/>
          </a:xfrm>
          <a:prstGeom prst="wedgeRectCallout">
            <a:avLst>
              <a:gd name="adj1" fmla="val 16114"/>
              <a:gd name="adj2" fmla="val 10941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1. </a:t>
            </a:r>
            <a:r>
              <a:rPr lang="ko-KR" altLang="en-US" sz="1100" dirty="0" smtClean="0"/>
              <a:t>조작</a:t>
            </a:r>
            <a:endParaRPr lang="ko-KR" altLang="en-US" sz="1100" dirty="0"/>
          </a:p>
        </p:txBody>
      </p:sp>
      <p:sp>
        <p:nvSpPr>
          <p:cNvPr id="13" name="사각형 설명선 12"/>
          <p:cNvSpPr/>
          <p:nvPr/>
        </p:nvSpPr>
        <p:spPr>
          <a:xfrm>
            <a:off x="3491880" y="636597"/>
            <a:ext cx="1800200" cy="756084"/>
          </a:xfrm>
          <a:prstGeom prst="wedgeRectCallout">
            <a:avLst>
              <a:gd name="adj1" fmla="val 16114"/>
              <a:gd name="adj2" fmla="val 10941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2. </a:t>
            </a:r>
            <a:r>
              <a:rPr lang="ko-KR" altLang="en-US" sz="1100" dirty="0" smtClean="0"/>
              <a:t>합성</a:t>
            </a:r>
            <a:endParaRPr lang="ko-KR" altLang="en-US" sz="1100" dirty="0"/>
          </a:p>
        </p:txBody>
      </p:sp>
      <p:sp>
        <p:nvSpPr>
          <p:cNvPr id="14" name="사각형 설명선 13"/>
          <p:cNvSpPr/>
          <p:nvPr/>
        </p:nvSpPr>
        <p:spPr>
          <a:xfrm>
            <a:off x="6372199" y="636597"/>
            <a:ext cx="1800200" cy="756084"/>
          </a:xfrm>
          <a:prstGeom prst="wedgeRectCallout">
            <a:avLst>
              <a:gd name="adj1" fmla="val 16114"/>
              <a:gd name="adj2" fmla="val 10941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3. </a:t>
            </a:r>
            <a:r>
              <a:rPr lang="ko-KR" altLang="en-US" sz="1100" dirty="0" smtClean="0"/>
              <a:t>계층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3018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4624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박스</a:t>
            </a:r>
            <a:endParaRPr lang="en-US" altLang="ko-KR" dirty="0" smtClean="0"/>
          </a:p>
        </p:txBody>
      </p:sp>
      <p:sp>
        <p:nvSpPr>
          <p:cNvPr id="12" name="사각형 설명선 11"/>
          <p:cNvSpPr/>
          <p:nvPr/>
        </p:nvSpPr>
        <p:spPr>
          <a:xfrm>
            <a:off x="827584" y="836712"/>
            <a:ext cx="1800200" cy="378042"/>
          </a:xfrm>
          <a:prstGeom prst="wedgeRectCallout">
            <a:avLst>
              <a:gd name="adj1" fmla="val 20347"/>
              <a:gd name="adj2" fmla="val 16736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00B0F0"/>
                </a:solidFill>
              </a:rPr>
              <a:t>ef_bang_02.prefab 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pic>
        <p:nvPicPr>
          <p:cNvPr id="16386" name="Picture 2" descr="C:\work_2014\animals\unity\uitest_12\Assets\image\box\UI_BOX_source_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73" y="1606240"/>
            <a:ext cx="547621" cy="48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work_2014\animals\unity\uitest_12\Assets\image\box\UI_BOX_source_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41" y="1606241"/>
            <a:ext cx="547621" cy="48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C:\work_2014\animals\unity\uitest_12\Assets\image\box\UI_BOX_source_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262" y="1484784"/>
            <a:ext cx="821432" cy="72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9" name="Picture 5" descr="C:\work_2014\animals\unity\uitest_12\Assets\image\box\UI_BOX_source_0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63" y="1554998"/>
            <a:ext cx="654222" cy="5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C:\work_2014\animals\unity\uitest_12\Assets\image\box\UI_BOX_source_0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683" y="1558955"/>
            <a:ext cx="654222" cy="5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1" name="Picture 7" descr="C:\work_2014\animals\unity\uitest_12\Assets\image\box\UI_BOX_source_0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381" y="1550671"/>
            <a:ext cx="654222" cy="5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C:\work_2014\animals\unity\uitest_12\Assets\image\box\UI_BOX_source_0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8" y="1526559"/>
            <a:ext cx="690628" cy="61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3" name="Picture 9" descr="C:\work_2014\animals\unity\uitest_12\Assets\image\box\UI_BOX_source_08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180" y="1536084"/>
            <a:ext cx="690628" cy="61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4" name="Picture 10" descr="C:\work_2014\animals\unity\uitest_12\Assets\image\box\UI_BOX_source_09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869" y="1534521"/>
            <a:ext cx="690628" cy="61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5" name="Picture 11" descr="C:\work_2014\animals\unity\uitest_12\Assets\image\box\UI_BOX_source_1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010" y="1494531"/>
            <a:ext cx="756169" cy="67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6" name="Picture 12" descr="C:\work_2014\animals\unity\uitest_12\Assets\image\box\UI_BOX_source_1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239" y="1484785"/>
            <a:ext cx="756169" cy="67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7" name="Picture 13" descr="C:\work_2014\animals\unity\uitest_12\Assets\image\box\UI_BOX_source_12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319" y="1484785"/>
            <a:ext cx="756169" cy="67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사각형 설명선 20"/>
          <p:cNvSpPr/>
          <p:nvPr/>
        </p:nvSpPr>
        <p:spPr>
          <a:xfrm>
            <a:off x="2915816" y="836712"/>
            <a:ext cx="1800200" cy="378042"/>
          </a:xfrm>
          <a:prstGeom prst="wedgeRectCallout">
            <a:avLst>
              <a:gd name="adj1" fmla="val 39395"/>
              <a:gd name="adj2" fmla="val 17240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00B0F0"/>
                </a:solidFill>
              </a:rPr>
              <a:t>ef_bang_02.prefab 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sp>
        <p:nvSpPr>
          <p:cNvPr id="22" name="사각형 설명선 21"/>
          <p:cNvSpPr/>
          <p:nvPr/>
        </p:nvSpPr>
        <p:spPr>
          <a:xfrm>
            <a:off x="5004048" y="836712"/>
            <a:ext cx="1800200" cy="378042"/>
          </a:xfrm>
          <a:prstGeom prst="wedgeRectCallout">
            <a:avLst>
              <a:gd name="adj1" fmla="val 45215"/>
              <a:gd name="adj2" fmla="val 15980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00B0F0"/>
                </a:solidFill>
              </a:rPr>
              <a:t>ef_bang_02.prefab 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sp>
        <p:nvSpPr>
          <p:cNvPr id="23" name="사각형 설명선 22"/>
          <p:cNvSpPr/>
          <p:nvPr/>
        </p:nvSpPr>
        <p:spPr>
          <a:xfrm>
            <a:off x="7092280" y="836712"/>
            <a:ext cx="1800200" cy="378042"/>
          </a:xfrm>
          <a:prstGeom prst="wedgeRectCallout">
            <a:avLst>
              <a:gd name="adj1" fmla="val 11352"/>
              <a:gd name="adj2" fmla="val 18752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00B0F0"/>
                </a:solidFill>
              </a:rPr>
              <a:t>ef_bang_03.prefab 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sp>
        <p:nvSpPr>
          <p:cNvPr id="24" name="사각형 설명선 23"/>
          <p:cNvSpPr/>
          <p:nvPr/>
        </p:nvSpPr>
        <p:spPr>
          <a:xfrm>
            <a:off x="3239852" y="4005064"/>
            <a:ext cx="2772308" cy="1872208"/>
          </a:xfrm>
          <a:prstGeom prst="wedgeRectCallout">
            <a:avLst>
              <a:gd name="adj1" fmla="val -22464"/>
              <a:gd name="adj2" fmla="val -12861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상자 종류</a:t>
            </a:r>
            <a:endParaRPr lang="en-US" altLang="ko-KR" sz="1100" dirty="0" smtClean="0"/>
          </a:p>
          <a:p>
            <a:pPr algn="ctr"/>
            <a:endParaRPr lang="en-US" altLang="ko-KR" sz="1100" dirty="0">
              <a:solidFill>
                <a:srgbClr val="00B0F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00B0F0"/>
                </a:solidFill>
              </a:rPr>
              <a:t>박스 </a:t>
            </a:r>
            <a:r>
              <a:rPr lang="en-US" altLang="ko-KR" sz="1100" dirty="0" smtClean="0">
                <a:solidFill>
                  <a:srgbClr val="00B0F0"/>
                </a:solidFill>
              </a:rPr>
              <a:t>UI_BOX_source_01 ~ 12</a:t>
            </a:r>
          </a:p>
          <a:p>
            <a:pPr algn="ctr"/>
            <a:r>
              <a:rPr lang="ko-KR" altLang="en-US" sz="1100" dirty="0" smtClean="0">
                <a:solidFill>
                  <a:srgbClr val="00B0F0"/>
                </a:solidFill>
              </a:rPr>
              <a:t>컵 </a:t>
            </a:r>
            <a:r>
              <a:rPr lang="en-US" altLang="ko-KR" sz="1100" dirty="0" smtClean="0">
                <a:solidFill>
                  <a:srgbClr val="00B0F0"/>
                </a:solidFill>
              </a:rPr>
              <a:t>UI_CUP_source_01 ~ 12</a:t>
            </a:r>
            <a:endParaRPr lang="en-US" altLang="ko-KR" sz="1100" dirty="0">
              <a:solidFill>
                <a:srgbClr val="FF9900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rgbClr val="00B0F0"/>
                </a:solidFill>
              </a:rPr>
              <a:t>만두판</a:t>
            </a:r>
            <a:r>
              <a:rPr lang="ko-KR" altLang="en-US" sz="1100" dirty="0" smtClean="0">
                <a:solidFill>
                  <a:srgbClr val="00B0F0"/>
                </a:solidFill>
              </a:rPr>
              <a:t> </a:t>
            </a:r>
            <a:r>
              <a:rPr lang="en-US" altLang="ko-KR" sz="1100" dirty="0" smtClean="0">
                <a:solidFill>
                  <a:srgbClr val="00B0F0"/>
                </a:solidFill>
              </a:rPr>
              <a:t>UI_MANDU_source_01 ~ 12</a:t>
            </a:r>
          </a:p>
          <a:p>
            <a:pPr algn="ctr"/>
            <a:r>
              <a:rPr lang="ko-KR" altLang="en-US" sz="1100" dirty="0">
                <a:solidFill>
                  <a:srgbClr val="00B0F0"/>
                </a:solidFill>
              </a:rPr>
              <a:t>차 </a:t>
            </a:r>
            <a:r>
              <a:rPr lang="en-US" altLang="ko-KR" sz="1100" dirty="0">
                <a:solidFill>
                  <a:srgbClr val="00B0F0"/>
                </a:solidFill>
              </a:rPr>
              <a:t>UI_CAR_source_01 ~ </a:t>
            </a:r>
            <a:r>
              <a:rPr lang="en-US" altLang="ko-KR" sz="1100" dirty="0" smtClean="0">
                <a:solidFill>
                  <a:srgbClr val="00B0F0"/>
                </a:solidFill>
              </a:rPr>
              <a:t>12</a:t>
            </a:r>
          </a:p>
          <a:p>
            <a:pPr algn="ctr"/>
            <a:r>
              <a:rPr lang="ko-KR" altLang="en-US" sz="1100" dirty="0">
                <a:solidFill>
                  <a:srgbClr val="00B0F0"/>
                </a:solidFill>
              </a:rPr>
              <a:t>가방 </a:t>
            </a:r>
            <a:r>
              <a:rPr lang="en-US" altLang="ko-KR" sz="1100" dirty="0">
                <a:solidFill>
                  <a:srgbClr val="00B0F0"/>
                </a:solidFill>
              </a:rPr>
              <a:t>UI_BAG_source_01 ~ 12</a:t>
            </a:r>
            <a:endParaRPr lang="en-US" altLang="ko-KR" sz="1100" dirty="0">
              <a:solidFill>
                <a:srgbClr val="FF9900"/>
              </a:solidFill>
            </a:endParaRPr>
          </a:p>
          <a:p>
            <a:pPr algn="ctr"/>
            <a:endParaRPr lang="en-US" altLang="ko-KR" sz="11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15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work_2014\animals\bg\alaska_bear\bg_alaska_bear_weather_d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48" y="1268760"/>
            <a:ext cx="1795804" cy="31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C:\work_2014\animals\bg\alaska_bear\bg_alaska_bear_weather_day_rain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076" y="1268760"/>
            <a:ext cx="1795804" cy="31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C:\work_2014\animals\bg\alaska_bear\bg_alaska_bear_weather_n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659" y="1268760"/>
            <a:ext cx="1795804" cy="31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Picture 5" descr="C:\work_2014\animals\bg\alaska_bear\bg_alaska_bear_weather_suns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68760"/>
            <a:ext cx="1795804" cy="31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44624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배경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작업우선순위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알래스카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남극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사바나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아마존</a:t>
            </a:r>
            <a:endParaRPr lang="en-US" altLang="ko-KR" dirty="0" smtClean="0"/>
          </a:p>
        </p:txBody>
      </p:sp>
      <p:sp>
        <p:nvSpPr>
          <p:cNvPr id="12" name="사각형 설명선 11"/>
          <p:cNvSpPr/>
          <p:nvPr/>
        </p:nvSpPr>
        <p:spPr>
          <a:xfrm>
            <a:off x="539552" y="836712"/>
            <a:ext cx="1800200" cy="378042"/>
          </a:xfrm>
          <a:prstGeom prst="wedgeRectCallout">
            <a:avLst>
              <a:gd name="adj1" fmla="val 20347"/>
              <a:gd name="adj2" fmla="val 16736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00B0F0"/>
                </a:solidFill>
              </a:rPr>
              <a:t>A </a:t>
            </a:r>
            <a:r>
              <a:rPr lang="ko-KR" altLang="en-US" sz="1100" dirty="0" smtClean="0">
                <a:solidFill>
                  <a:srgbClr val="00B0F0"/>
                </a:solidFill>
              </a:rPr>
              <a:t>곰</a:t>
            </a:r>
            <a:r>
              <a:rPr lang="en-US" altLang="ko-KR" sz="1100" dirty="0" smtClean="0">
                <a:solidFill>
                  <a:srgbClr val="00B0F0"/>
                </a:solidFill>
              </a:rPr>
              <a:t>, </a:t>
            </a:r>
            <a:r>
              <a:rPr lang="ko-KR" altLang="en-US" sz="1100" dirty="0" smtClean="0">
                <a:solidFill>
                  <a:srgbClr val="00B0F0"/>
                </a:solidFill>
              </a:rPr>
              <a:t>연어</a:t>
            </a:r>
            <a:r>
              <a:rPr lang="en-US" altLang="ko-KR" sz="1100" dirty="0" smtClean="0">
                <a:solidFill>
                  <a:srgbClr val="00B0F0"/>
                </a:solidFill>
              </a:rPr>
              <a:t>, </a:t>
            </a:r>
            <a:r>
              <a:rPr lang="ko-KR" altLang="en-US" sz="1100" dirty="0" err="1" smtClean="0">
                <a:solidFill>
                  <a:srgbClr val="00B0F0"/>
                </a:solidFill>
              </a:rPr>
              <a:t>재갈매기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sp>
        <p:nvSpPr>
          <p:cNvPr id="21" name="사각형 설명선 20"/>
          <p:cNvSpPr/>
          <p:nvPr/>
        </p:nvSpPr>
        <p:spPr>
          <a:xfrm>
            <a:off x="2627784" y="836712"/>
            <a:ext cx="1800200" cy="378042"/>
          </a:xfrm>
          <a:prstGeom prst="wedgeRectCallout">
            <a:avLst>
              <a:gd name="adj1" fmla="val 19818"/>
              <a:gd name="adj2" fmla="val 16484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00B0F0"/>
                </a:solidFill>
              </a:rPr>
              <a:t>B </a:t>
            </a:r>
            <a:r>
              <a:rPr lang="ko-KR" altLang="en-US" sz="1100" dirty="0" err="1" smtClean="0">
                <a:solidFill>
                  <a:srgbClr val="00B0F0"/>
                </a:solidFill>
              </a:rPr>
              <a:t>재갈매기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sp>
        <p:nvSpPr>
          <p:cNvPr id="22" name="사각형 설명선 21"/>
          <p:cNvSpPr/>
          <p:nvPr/>
        </p:nvSpPr>
        <p:spPr>
          <a:xfrm>
            <a:off x="4716016" y="836712"/>
            <a:ext cx="1800200" cy="378042"/>
          </a:xfrm>
          <a:prstGeom prst="wedgeRectCallout">
            <a:avLst>
              <a:gd name="adj1" fmla="val 21934"/>
              <a:gd name="adj2" fmla="val 13712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00B0F0"/>
                </a:solidFill>
              </a:rPr>
              <a:t>C </a:t>
            </a:r>
            <a:r>
              <a:rPr lang="ko-KR" altLang="en-US" sz="1100" dirty="0" err="1" smtClean="0">
                <a:solidFill>
                  <a:srgbClr val="00B0F0"/>
                </a:solidFill>
              </a:rPr>
              <a:t>재갈매기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sp>
        <p:nvSpPr>
          <p:cNvPr id="23" name="사각형 설명선 22"/>
          <p:cNvSpPr/>
          <p:nvPr/>
        </p:nvSpPr>
        <p:spPr>
          <a:xfrm>
            <a:off x="6804248" y="836712"/>
            <a:ext cx="1800200" cy="378042"/>
          </a:xfrm>
          <a:prstGeom prst="wedgeRectCallout">
            <a:avLst>
              <a:gd name="adj1" fmla="val 21934"/>
              <a:gd name="adj2" fmla="val 14216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00B0F0"/>
                </a:solidFill>
              </a:rPr>
              <a:t>D </a:t>
            </a:r>
            <a:r>
              <a:rPr lang="ko-KR" altLang="en-US" sz="1100" dirty="0" smtClean="0">
                <a:solidFill>
                  <a:srgbClr val="00B0F0"/>
                </a:solidFill>
              </a:rPr>
              <a:t>늑대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sp>
        <p:nvSpPr>
          <p:cNvPr id="24" name="사각형 설명선 23"/>
          <p:cNvSpPr/>
          <p:nvPr/>
        </p:nvSpPr>
        <p:spPr>
          <a:xfrm>
            <a:off x="2627784" y="4974307"/>
            <a:ext cx="3884036" cy="1872208"/>
          </a:xfrm>
          <a:prstGeom prst="wedgeRectCallout">
            <a:avLst>
              <a:gd name="adj1" fmla="val -23151"/>
              <a:gd name="adj2" fmla="val -6909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배</a:t>
            </a:r>
            <a:r>
              <a:rPr lang="ko-KR" altLang="en-US" sz="1100" dirty="0"/>
              <a:t>경</a:t>
            </a:r>
            <a:r>
              <a:rPr lang="ko-KR" altLang="en-US" sz="1100" dirty="0" smtClean="0"/>
              <a:t> 종류</a:t>
            </a:r>
            <a:endParaRPr lang="en-US" altLang="ko-KR" sz="1100" dirty="0" smtClean="0"/>
          </a:p>
          <a:p>
            <a:pPr algn="ctr"/>
            <a:endParaRPr lang="en-US" altLang="ko-KR" sz="1100" dirty="0">
              <a:solidFill>
                <a:srgbClr val="00B0F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00B0F0"/>
                </a:solidFill>
              </a:rPr>
              <a:t>알래스</a:t>
            </a:r>
            <a:r>
              <a:rPr lang="ko-KR" altLang="en-US" sz="1100" dirty="0">
                <a:solidFill>
                  <a:srgbClr val="00B0F0"/>
                </a:solidFill>
              </a:rPr>
              <a:t>카</a:t>
            </a:r>
            <a:r>
              <a:rPr lang="ko-KR" altLang="en-US" sz="1100" dirty="0" smtClean="0">
                <a:solidFill>
                  <a:srgbClr val="00B0F0"/>
                </a:solidFill>
              </a:rPr>
              <a:t> </a:t>
            </a:r>
            <a:r>
              <a:rPr lang="en-US" altLang="ko-KR" sz="1100" dirty="0" err="1" smtClean="0">
                <a:solidFill>
                  <a:srgbClr val="00B0F0"/>
                </a:solidFill>
              </a:rPr>
              <a:t>alaska_bear</a:t>
            </a:r>
            <a:endParaRPr lang="en-US" altLang="ko-KR" sz="1100" dirty="0" smtClean="0">
              <a:solidFill>
                <a:srgbClr val="00B0F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00B0F0"/>
                </a:solidFill>
              </a:rPr>
              <a:t>남극 </a:t>
            </a:r>
            <a:r>
              <a:rPr lang="en-US" altLang="ko-KR" sz="1100" dirty="0" err="1" smtClean="0">
                <a:solidFill>
                  <a:srgbClr val="00B0F0"/>
                </a:solidFill>
              </a:rPr>
              <a:t>antarctic</a:t>
            </a:r>
            <a:endParaRPr lang="en-US" altLang="ko-KR" sz="1100" dirty="0" smtClean="0">
              <a:solidFill>
                <a:srgbClr val="00B0F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00B0F0"/>
                </a:solidFill>
              </a:rPr>
              <a:t>아마존 </a:t>
            </a:r>
            <a:r>
              <a:rPr lang="en-US" altLang="ko-KR" sz="1100" dirty="0" smtClean="0">
                <a:solidFill>
                  <a:srgbClr val="00B0F0"/>
                </a:solidFill>
              </a:rPr>
              <a:t>amazon</a:t>
            </a:r>
          </a:p>
          <a:p>
            <a:pPr algn="ctr"/>
            <a:r>
              <a:rPr lang="ko-KR" altLang="en-US" sz="1100" dirty="0" smtClean="0">
                <a:solidFill>
                  <a:srgbClr val="00B0F0"/>
                </a:solidFill>
              </a:rPr>
              <a:t>사바나 </a:t>
            </a:r>
            <a:r>
              <a:rPr lang="en-US" altLang="ko-KR" sz="1100" dirty="0" err="1" smtClean="0">
                <a:solidFill>
                  <a:srgbClr val="00B0F0"/>
                </a:solidFill>
              </a:rPr>
              <a:t>savana</a:t>
            </a:r>
            <a:endParaRPr lang="en-US" altLang="ko-KR" sz="11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96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4624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캐릭터 </a:t>
            </a:r>
            <a:r>
              <a:rPr lang="en-US" altLang="ko-KR" dirty="0"/>
              <a:t>(</a:t>
            </a:r>
            <a:r>
              <a:rPr lang="ko-KR" altLang="en-US" dirty="0"/>
              <a:t>작업우선순위 </a:t>
            </a:r>
            <a:r>
              <a:rPr lang="en-US" altLang="ko-KR" dirty="0"/>
              <a:t>= </a:t>
            </a:r>
            <a:r>
              <a:rPr lang="ko-KR" altLang="en-US" dirty="0"/>
              <a:t>알래스카 </a:t>
            </a:r>
            <a:r>
              <a:rPr lang="en-US" altLang="ko-KR" dirty="0"/>
              <a:t>&gt;</a:t>
            </a:r>
            <a:r>
              <a:rPr lang="ko-KR" altLang="en-US" dirty="0"/>
              <a:t>남극</a:t>
            </a:r>
            <a:r>
              <a:rPr lang="en-US" altLang="ko-KR" dirty="0"/>
              <a:t>&gt;</a:t>
            </a:r>
            <a:r>
              <a:rPr lang="ko-KR" altLang="en-US" dirty="0"/>
              <a:t> 사바나 </a:t>
            </a:r>
            <a:r>
              <a:rPr lang="en-US" altLang="ko-KR" dirty="0"/>
              <a:t>&gt; </a:t>
            </a:r>
            <a:r>
              <a:rPr lang="ko-KR" altLang="en-US" dirty="0"/>
              <a:t>아마존</a:t>
            </a:r>
            <a:endParaRPr lang="en-US" altLang="ko-KR" dirty="0"/>
          </a:p>
        </p:txBody>
      </p:sp>
      <p:sp>
        <p:nvSpPr>
          <p:cNvPr id="12" name="사각형 설명선 11"/>
          <p:cNvSpPr/>
          <p:nvPr/>
        </p:nvSpPr>
        <p:spPr>
          <a:xfrm>
            <a:off x="539552" y="836712"/>
            <a:ext cx="1800200" cy="378042"/>
          </a:xfrm>
          <a:prstGeom prst="wedgeRectCallout">
            <a:avLst>
              <a:gd name="adj1" fmla="val 18760"/>
              <a:gd name="adj2" fmla="val 10437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rgbClr val="00B0F0"/>
                </a:solidFill>
              </a:rPr>
              <a:t>Alaska_bear</a:t>
            </a:r>
            <a:r>
              <a:rPr lang="ko-KR" altLang="en-US" sz="1100" dirty="0" smtClean="0">
                <a:solidFill>
                  <a:srgbClr val="00B0F0"/>
                </a:solidFill>
              </a:rPr>
              <a:t> </a:t>
            </a:r>
            <a:r>
              <a:rPr lang="en-US" altLang="ko-KR" sz="1100" dirty="0" smtClean="0">
                <a:solidFill>
                  <a:srgbClr val="00B0F0"/>
                </a:solidFill>
              </a:rPr>
              <a:t>20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sp>
        <p:nvSpPr>
          <p:cNvPr id="21" name="사각형 설명선 20"/>
          <p:cNvSpPr/>
          <p:nvPr/>
        </p:nvSpPr>
        <p:spPr>
          <a:xfrm>
            <a:off x="2627784" y="836712"/>
            <a:ext cx="1800200" cy="378042"/>
          </a:xfrm>
          <a:prstGeom prst="wedgeRectCallout">
            <a:avLst>
              <a:gd name="adj1" fmla="val 18231"/>
              <a:gd name="adj2" fmla="val 10185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rgbClr val="00B0F0"/>
                </a:solidFill>
              </a:rPr>
              <a:t>antarctica</a:t>
            </a:r>
            <a:r>
              <a:rPr lang="ko-KR" altLang="en-US" sz="1100" dirty="0" smtClean="0">
                <a:solidFill>
                  <a:srgbClr val="00B0F0"/>
                </a:solidFill>
              </a:rPr>
              <a:t> </a:t>
            </a:r>
            <a:r>
              <a:rPr lang="en-US" altLang="ko-KR" sz="1100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22" name="사각형 설명선 21"/>
          <p:cNvSpPr/>
          <p:nvPr/>
        </p:nvSpPr>
        <p:spPr>
          <a:xfrm>
            <a:off x="4716016" y="836712"/>
            <a:ext cx="1800200" cy="378042"/>
          </a:xfrm>
          <a:prstGeom prst="wedgeRectCallout">
            <a:avLst>
              <a:gd name="adj1" fmla="val 21405"/>
              <a:gd name="adj2" fmla="val 8925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rgbClr val="00B0F0"/>
                </a:solidFill>
              </a:rPr>
              <a:t>amazone</a:t>
            </a:r>
            <a:r>
              <a:rPr lang="ko-KR" altLang="en-US" sz="1100" dirty="0" smtClean="0">
                <a:solidFill>
                  <a:srgbClr val="00B0F0"/>
                </a:solidFill>
              </a:rPr>
              <a:t> </a:t>
            </a:r>
            <a:r>
              <a:rPr lang="en-US" altLang="ko-KR" sz="1100" dirty="0">
                <a:solidFill>
                  <a:srgbClr val="00B0F0"/>
                </a:solidFill>
              </a:rPr>
              <a:t>5</a:t>
            </a:r>
            <a:r>
              <a:rPr lang="ko-KR" altLang="en-US" sz="1100" dirty="0" smtClean="0">
                <a:solidFill>
                  <a:srgbClr val="00B0F0"/>
                </a:solidFill>
              </a:rPr>
              <a:t> </a:t>
            </a:r>
            <a:r>
              <a:rPr lang="en-US" altLang="ko-KR" sz="1100" dirty="0" smtClean="0">
                <a:solidFill>
                  <a:srgbClr val="00B0F0"/>
                </a:solidFill>
              </a:rPr>
              <a:t> 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sp>
        <p:nvSpPr>
          <p:cNvPr id="23" name="사각형 설명선 22"/>
          <p:cNvSpPr/>
          <p:nvPr/>
        </p:nvSpPr>
        <p:spPr>
          <a:xfrm>
            <a:off x="6804248" y="836712"/>
            <a:ext cx="1800200" cy="378042"/>
          </a:xfrm>
          <a:prstGeom prst="wedgeRectCallout">
            <a:avLst>
              <a:gd name="adj1" fmla="val 20876"/>
              <a:gd name="adj2" fmla="val 8925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00B0F0"/>
                </a:solidFill>
              </a:rPr>
              <a:t>savannah</a:t>
            </a:r>
            <a:r>
              <a:rPr lang="ko-KR" altLang="en-US" sz="1100" dirty="0" smtClean="0">
                <a:solidFill>
                  <a:srgbClr val="00B0F0"/>
                </a:solidFill>
              </a:rPr>
              <a:t>  </a:t>
            </a:r>
            <a:r>
              <a:rPr lang="en-US" altLang="ko-KR" sz="1100" dirty="0" smtClean="0">
                <a:solidFill>
                  <a:srgbClr val="00B0F0"/>
                </a:solidFill>
              </a:rPr>
              <a:t>7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29883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곰 </a:t>
            </a:r>
            <a:r>
              <a:rPr lang="en-US" altLang="ko-KR" sz="1100" dirty="0" smtClean="0"/>
              <a:t>bear</a:t>
            </a:r>
          </a:p>
          <a:p>
            <a:r>
              <a:rPr lang="ko-KR" altLang="en-US" sz="1100" dirty="0" err="1" smtClean="0"/>
              <a:t>나르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naru</a:t>
            </a:r>
            <a:endParaRPr lang="en-US" altLang="ko-KR" sz="1100" dirty="0" smtClean="0"/>
          </a:p>
          <a:p>
            <a:r>
              <a:rPr lang="ko-KR" altLang="en-US" sz="1100" dirty="0" err="1" smtClean="0"/>
              <a:t>로리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loli</a:t>
            </a:r>
            <a:endParaRPr lang="en-US" altLang="ko-KR" sz="1100" dirty="0" smtClean="0"/>
          </a:p>
          <a:p>
            <a:r>
              <a:rPr lang="ko-KR" altLang="en-US" sz="1100" dirty="0" err="1" smtClean="0"/>
              <a:t>산타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santa</a:t>
            </a:r>
            <a:endParaRPr lang="en-US" altLang="ko-KR" sz="1100" dirty="0" smtClean="0"/>
          </a:p>
          <a:p>
            <a:r>
              <a:rPr lang="ko-KR" altLang="en-US" sz="1100" dirty="0" err="1" smtClean="0"/>
              <a:t>소안이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soan</a:t>
            </a:r>
            <a:endParaRPr lang="en-US" altLang="ko-KR" sz="1100" dirty="0" smtClean="0"/>
          </a:p>
          <a:p>
            <a:r>
              <a:rPr lang="ko-KR" altLang="en-US" sz="1100" dirty="0" smtClean="0"/>
              <a:t>페르시안</a:t>
            </a:r>
            <a:r>
              <a:rPr lang="en-US" altLang="ko-KR" sz="1100" dirty="0" err="1" smtClean="0"/>
              <a:t>persian</a:t>
            </a:r>
            <a:endParaRPr lang="en-US" altLang="ko-KR" sz="1100" dirty="0" smtClean="0"/>
          </a:p>
          <a:p>
            <a:r>
              <a:rPr lang="ko-KR" altLang="en-US" sz="1100" dirty="0" smtClean="0"/>
              <a:t>수리부엉이 </a:t>
            </a:r>
            <a:r>
              <a:rPr lang="en-US" altLang="ko-KR" sz="1100" dirty="0" smtClean="0"/>
              <a:t>boo</a:t>
            </a:r>
          </a:p>
          <a:p>
            <a:r>
              <a:rPr lang="ko-KR" altLang="en-US" sz="1100" dirty="0" err="1" smtClean="0"/>
              <a:t>포메라니안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pomeranian</a:t>
            </a:r>
            <a:endParaRPr lang="en-US" altLang="ko-KR" sz="1100" dirty="0" smtClean="0"/>
          </a:p>
          <a:p>
            <a:r>
              <a:rPr lang="ko-KR" altLang="en-US" sz="1100" dirty="0" err="1" smtClean="0"/>
              <a:t>흰포메라니안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pomeranianwhite</a:t>
            </a:r>
            <a:endParaRPr lang="en-US" altLang="ko-KR" sz="1100" dirty="0" smtClean="0"/>
          </a:p>
          <a:p>
            <a:r>
              <a:rPr lang="ko-KR" altLang="en-US" sz="1100" dirty="0" smtClean="0"/>
              <a:t>진돗개 </a:t>
            </a:r>
            <a:r>
              <a:rPr lang="en-US" altLang="ko-KR" sz="1100" dirty="0" err="1" smtClean="0"/>
              <a:t>jindo</a:t>
            </a:r>
            <a:endParaRPr lang="en-US" altLang="ko-KR" sz="1100" dirty="0" smtClean="0"/>
          </a:p>
          <a:p>
            <a:r>
              <a:rPr lang="ko-KR" altLang="en-US" sz="1100" dirty="0" smtClean="0"/>
              <a:t>팬더 </a:t>
            </a:r>
            <a:r>
              <a:rPr lang="en-US" altLang="ko-KR" sz="1100" dirty="0" smtClean="0"/>
              <a:t>panda</a:t>
            </a:r>
          </a:p>
          <a:p>
            <a:r>
              <a:rPr lang="ko-KR" altLang="en-US" sz="1100" dirty="0" smtClean="0"/>
              <a:t>너구리 </a:t>
            </a:r>
            <a:r>
              <a:rPr lang="en-US" altLang="ko-KR" sz="1100" dirty="0" smtClean="0"/>
              <a:t>raccoon </a:t>
            </a:r>
          </a:p>
          <a:p>
            <a:r>
              <a:rPr lang="ko-KR" altLang="en-US" sz="1100" dirty="0" smtClean="0"/>
              <a:t>소 </a:t>
            </a:r>
            <a:r>
              <a:rPr lang="en-US" altLang="ko-KR" sz="1100" dirty="0" smtClean="0"/>
              <a:t>cow</a:t>
            </a:r>
          </a:p>
          <a:p>
            <a:r>
              <a:rPr lang="ko-KR" altLang="en-US" sz="1100" dirty="0" smtClean="0"/>
              <a:t>돼지 </a:t>
            </a:r>
            <a:r>
              <a:rPr lang="en-US" altLang="ko-KR" sz="1100" dirty="0" smtClean="0"/>
              <a:t>pig</a:t>
            </a:r>
          </a:p>
          <a:p>
            <a:r>
              <a:rPr lang="ko-KR" altLang="en-US" sz="1100" dirty="0" err="1" smtClean="0"/>
              <a:t>흑돼지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pigblack</a:t>
            </a:r>
            <a:endParaRPr lang="en-US" altLang="ko-KR" sz="1100" dirty="0" smtClean="0"/>
          </a:p>
          <a:p>
            <a:r>
              <a:rPr lang="ko-KR" altLang="en-US" sz="1100" dirty="0" smtClean="0"/>
              <a:t>닭 </a:t>
            </a:r>
            <a:r>
              <a:rPr lang="en-US" altLang="ko-KR" sz="1100" dirty="0" smtClean="0"/>
              <a:t>chicken</a:t>
            </a:r>
          </a:p>
          <a:p>
            <a:r>
              <a:rPr lang="ko-KR" altLang="en-US" sz="1100" dirty="0" smtClean="0"/>
              <a:t>병아리 </a:t>
            </a:r>
            <a:r>
              <a:rPr lang="en-US" altLang="ko-KR" sz="1100" dirty="0" smtClean="0"/>
              <a:t>chick</a:t>
            </a:r>
          </a:p>
          <a:p>
            <a:r>
              <a:rPr lang="ko-KR" altLang="en-US" sz="1100" dirty="0" smtClean="0"/>
              <a:t>토끼 </a:t>
            </a:r>
            <a:r>
              <a:rPr lang="en-US" altLang="ko-KR" sz="1100" dirty="0" smtClean="0"/>
              <a:t>rabbit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ko-KR" altLang="en-US" sz="1100" dirty="0" smtClean="0"/>
              <a:t>양 </a:t>
            </a:r>
            <a:r>
              <a:rPr lang="en-US" altLang="ko-KR" sz="1100" dirty="0" smtClean="0"/>
              <a:t>sheep</a:t>
            </a:r>
          </a:p>
          <a:p>
            <a:r>
              <a:rPr lang="ko-KR" altLang="en-US" sz="1100" dirty="0" err="1" smtClean="0"/>
              <a:t>웰시코기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welshcorgi</a:t>
            </a:r>
            <a:endParaRPr lang="en-US" altLang="ko-KR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716016" y="1412776"/>
            <a:ext cx="187220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악어 </a:t>
            </a:r>
            <a:r>
              <a:rPr lang="en-US" altLang="ko-KR" sz="1100" dirty="0" smtClean="0"/>
              <a:t>crocodile</a:t>
            </a:r>
          </a:p>
          <a:p>
            <a:r>
              <a:rPr lang="ko-KR" altLang="en-US" sz="1100" dirty="0" smtClean="0"/>
              <a:t>개구리 </a:t>
            </a:r>
            <a:r>
              <a:rPr lang="en-US" altLang="ko-KR" sz="1100" dirty="0" smtClean="0"/>
              <a:t>frog</a:t>
            </a:r>
          </a:p>
          <a:p>
            <a:r>
              <a:rPr lang="ko-KR" altLang="en-US" sz="1100" dirty="0" smtClean="0"/>
              <a:t>카멜레온  </a:t>
            </a:r>
            <a:r>
              <a:rPr lang="en-US" altLang="ko-KR" sz="1100" dirty="0" err="1" smtClean="0"/>
              <a:t>cameleon</a:t>
            </a:r>
            <a:endParaRPr lang="en-US" altLang="ko-KR" sz="1100" dirty="0" smtClean="0"/>
          </a:p>
          <a:p>
            <a:r>
              <a:rPr lang="ko-KR" altLang="en-US" sz="1100" dirty="0" smtClean="0"/>
              <a:t>수달 </a:t>
            </a:r>
            <a:r>
              <a:rPr lang="en-US" altLang="ko-KR" sz="1100" dirty="0" smtClean="0"/>
              <a:t>otter</a:t>
            </a:r>
          </a:p>
          <a:p>
            <a:r>
              <a:rPr lang="ko-KR" altLang="en-US" sz="1100" dirty="0" smtClean="0"/>
              <a:t>긴팔원숭이 </a:t>
            </a:r>
            <a:r>
              <a:rPr lang="en-US" altLang="ko-KR" sz="1100" dirty="0" smtClean="0"/>
              <a:t>gibbon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627784" y="1412776"/>
            <a:ext cx="2232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북극곰 </a:t>
            </a:r>
            <a:r>
              <a:rPr lang="en-US" altLang="ko-KR" sz="1100" dirty="0" err="1" smtClean="0"/>
              <a:t>polarbear</a:t>
            </a:r>
            <a:endParaRPr lang="en-US" altLang="ko-KR" sz="1100" dirty="0" smtClean="0"/>
          </a:p>
          <a:p>
            <a:r>
              <a:rPr lang="ko-KR" altLang="en-US" sz="1100" dirty="0" err="1" smtClean="0"/>
              <a:t>황제팽귄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penguin</a:t>
            </a:r>
          </a:p>
          <a:p>
            <a:r>
              <a:rPr lang="ko-KR" altLang="en-US" sz="1100" dirty="0" smtClean="0"/>
              <a:t>바다사자 </a:t>
            </a:r>
            <a:r>
              <a:rPr lang="en-US" altLang="ko-KR" sz="1100" dirty="0" err="1" smtClean="0"/>
              <a:t>sealion</a:t>
            </a:r>
            <a:endParaRPr lang="en-US" altLang="ko-KR" sz="1100" dirty="0" smtClean="0"/>
          </a:p>
          <a:p>
            <a:r>
              <a:rPr lang="ko-KR" altLang="en-US" sz="1100" dirty="0" smtClean="0"/>
              <a:t>물개 </a:t>
            </a:r>
            <a:r>
              <a:rPr lang="en-US" altLang="ko-KR" sz="1100" dirty="0" err="1" smtClean="0"/>
              <a:t>furseal</a:t>
            </a:r>
            <a:endParaRPr lang="en-US" altLang="ko-KR" sz="1100" dirty="0" smtClean="0"/>
          </a:p>
          <a:p>
            <a:r>
              <a:rPr lang="ko-KR" altLang="en-US" sz="1100" dirty="0" smtClean="0"/>
              <a:t>바다거북 </a:t>
            </a:r>
            <a:r>
              <a:rPr lang="en-US" altLang="ko-KR" sz="1100" dirty="0" err="1" smtClean="0"/>
              <a:t>greenturtle</a:t>
            </a:r>
            <a:endParaRPr lang="en-US" altLang="ko-KR" sz="1100" dirty="0" smtClean="0"/>
          </a:p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북극고래 </a:t>
            </a:r>
            <a:r>
              <a:rPr lang="en-US" altLang="ko-KR" sz="11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bowheadwhale</a:t>
            </a:r>
            <a:endParaRPr lang="en-US" altLang="ko-KR" sz="11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altLang="ko-KR" sz="1400" dirty="0" smtClean="0"/>
          </a:p>
          <a:p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833617" y="1412776"/>
            <a:ext cx="18722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사자 </a:t>
            </a:r>
            <a:r>
              <a:rPr lang="en-US" altLang="ko-KR" sz="1100" dirty="0" smtClean="0"/>
              <a:t>lion</a:t>
            </a:r>
          </a:p>
          <a:p>
            <a:r>
              <a:rPr lang="ko-KR" altLang="en-US" sz="1100" dirty="0" smtClean="0"/>
              <a:t>암사자 </a:t>
            </a:r>
            <a:r>
              <a:rPr lang="en-US" altLang="ko-KR" sz="1100" dirty="0" smtClean="0"/>
              <a:t>lioness</a:t>
            </a:r>
          </a:p>
          <a:p>
            <a:r>
              <a:rPr lang="ko-KR" altLang="en-US" sz="1100" dirty="0" smtClean="0"/>
              <a:t>코끼리 </a:t>
            </a:r>
            <a:r>
              <a:rPr lang="en-US" altLang="ko-KR" sz="1100" dirty="0" smtClean="0"/>
              <a:t>elephant</a:t>
            </a:r>
          </a:p>
          <a:p>
            <a:r>
              <a:rPr lang="ko-KR" altLang="en-US" sz="1100" dirty="0" smtClean="0"/>
              <a:t>하마 </a:t>
            </a:r>
            <a:r>
              <a:rPr lang="en-US" altLang="ko-KR" sz="1100" dirty="0" smtClean="0"/>
              <a:t>hippopotamus</a:t>
            </a:r>
          </a:p>
          <a:p>
            <a:r>
              <a:rPr lang="ko-KR" altLang="en-US" sz="1100" dirty="0" smtClean="0"/>
              <a:t>기린 </a:t>
            </a:r>
            <a:r>
              <a:rPr lang="en-US" altLang="ko-KR" sz="1100" dirty="0" smtClean="0"/>
              <a:t>giraffe</a:t>
            </a:r>
          </a:p>
          <a:p>
            <a:r>
              <a:rPr lang="ko-KR" altLang="en-US" sz="1100" dirty="0" smtClean="0"/>
              <a:t>말 </a:t>
            </a:r>
            <a:r>
              <a:rPr lang="en-US" altLang="ko-KR" sz="1100" dirty="0" smtClean="0"/>
              <a:t>horse</a:t>
            </a:r>
          </a:p>
          <a:p>
            <a:r>
              <a:rPr lang="ko-KR" altLang="en-US" sz="1100" dirty="0" err="1" smtClean="0"/>
              <a:t>알파카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alpaca</a:t>
            </a:r>
            <a:endParaRPr lang="en-US" altLang="ko-KR" sz="1100" dirty="0"/>
          </a:p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타조 </a:t>
            </a:r>
            <a:r>
              <a:rPr lang="en-US" altLang="ko-KR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ostrich</a:t>
            </a:r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70433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12105</TotalTime>
  <Words>170</Words>
  <Application>Microsoft Office PowerPoint</Application>
  <PresentationFormat>화면 슬라이드 쇼(4:3)</PresentationFormat>
  <Paragraphs>75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실행</vt:lpstr>
      <vt:lpstr>ANIMALS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서유기</dc:title>
  <dc:creator>zard96</dc:creator>
  <cp:lastModifiedBy>zard96</cp:lastModifiedBy>
  <cp:revision>621</cp:revision>
  <dcterms:created xsi:type="dcterms:W3CDTF">2012-09-14T17:52:07Z</dcterms:created>
  <dcterms:modified xsi:type="dcterms:W3CDTF">2015-06-09T16:53:21Z</dcterms:modified>
</cp:coreProperties>
</file>