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6"/>
  </p:notesMasterIdLst>
  <p:handoutMasterIdLst>
    <p:handoutMasterId r:id="rId7"/>
  </p:handoutMasterIdLst>
  <p:sldIdLst>
    <p:sldId id="256" r:id="rId2"/>
    <p:sldId id="287" r:id="rId3"/>
    <p:sldId id="285" r:id="rId4"/>
    <p:sldId id="28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40000"/>
    <a:srgbClr val="DA7454"/>
    <a:srgbClr val="FFB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8" autoAdjust="0"/>
    <p:restoredTop sz="94660"/>
  </p:normalViewPr>
  <p:slideViewPr>
    <p:cSldViewPr>
      <p:cViewPr>
        <p:scale>
          <a:sx n="100" d="100"/>
          <a:sy n="100" d="100"/>
        </p:scale>
        <p:origin x="-12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CC524-B03D-4649-BF0C-29039B6591D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3F21E-D18A-4CCF-B739-A8FB302D6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1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39CDE-654D-41CC-9D39-CD7412C80E2B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327D3-262B-4697-84C4-E38702E9B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work_2014\animals\ui\BI\UI_BI_spl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792516"/>
            <a:ext cx="3024336" cy="53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75884"/>
          </a:xfrm>
        </p:spPr>
        <p:txBody>
          <a:bodyPr/>
          <a:lstStyle/>
          <a:p>
            <a:r>
              <a:rPr lang="en-US" altLang="ko-KR" sz="4800" dirty="0" smtClean="0"/>
              <a:t>ANIMALS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5457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플레이모델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04230" y="2143889"/>
            <a:ext cx="169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결과화면</a:t>
            </a:r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7504" y="2863969"/>
            <a:ext cx="97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튜토리얼</a:t>
            </a:r>
            <a:endParaRPr lang="en-US" altLang="ko-KR" sz="1200" dirty="0" smtClean="0"/>
          </a:p>
        </p:txBody>
      </p:sp>
      <p:sp>
        <p:nvSpPr>
          <p:cNvPr id="5" name="오른쪽 화살표 4"/>
          <p:cNvSpPr/>
          <p:nvPr/>
        </p:nvSpPr>
        <p:spPr>
          <a:xfrm rot="3579322">
            <a:off x="3120495" y="3216698"/>
            <a:ext cx="1996347" cy="374514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공유 유도</a:t>
            </a:r>
            <a:r>
              <a:rPr lang="en-US" altLang="ko-KR" sz="800" dirty="0" smtClean="0"/>
              <a:t>!!</a:t>
            </a:r>
            <a:endParaRPr lang="ko-KR" altLang="en-US" sz="800" dirty="0"/>
          </a:p>
        </p:txBody>
      </p:sp>
      <p:sp>
        <p:nvSpPr>
          <p:cNvPr id="18" name="오른쪽 화살표 17"/>
          <p:cNvSpPr/>
          <p:nvPr/>
        </p:nvSpPr>
        <p:spPr>
          <a:xfrm rot="20077125">
            <a:off x="1102876" y="2344798"/>
            <a:ext cx="118439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첫 플레이</a:t>
            </a:r>
            <a:endParaRPr lang="ko-KR" altLang="en-US" sz="800" dirty="0"/>
          </a:p>
        </p:txBody>
      </p:sp>
      <p:sp>
        <p:nvSpPr>
          <p:cNvPr id="34" name="오른쪽 화살표 33"/>
          <p:cNvSpPr/>
          <p:nvPr/>
        </p:nvSpPr>
        <p:spPr>
          <a:xfrm rot="3146153">
            <a:off x="846621" y="3535196"/>
            <a:ext cx="135366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페북</a:t>
            </a:r>
            <a:r>
              <a:rPr lang="ko-KR" altLang="en-US" sz="800" dirty="0" smtClean="0"/>
              <a:t> 연동 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6296718" y="2814027"/>
            <a:ext cx="2553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반복플레이 </a:t>
            </a:r>
            <a:endParaRPr lang="en-US" altLang="ko-KR" sz="1200" b="1" dirty="0" smtClean="0"/>
          </a:p>
          <a:p>
            <a:pPr algn="ctr"/>
            <a:r>
              <a:rPr lang="en-US" altLang="ko-KR" sz="1200" dirty="0" smtClean="0"/>
              <a:t>-</a:t>
            </a:r>
            <a:r>
              <a:rPr lang="ko-KR" altLang="en-US" sz="1200" dirty="0" smtClean="0"/>
              <a:t>캐릭터 해금을 위해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</a:t>
            </a:r>
            <a:r>
              <a:rPr lang="ko-KR" altLang="en-US" sz="1200" dirty="0" smtClean="0"/>
              <a:t>글자를 완성하기 위해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</a:t>
            </a:r>
            <a:r>
              <a:rPr lang="en-US" altLang="ko-KR" sz="1200" dirty="0"/>
              <a:t>12</a:t>
            </a:r>
            <a:r>
              <a:rPr lang="ko-KR" altLang="en-US" sz="1200" dirty="0"/>
              <a:t>단계를 완성하기 위해 </a:t>
            </a:r>
            <a:endParaRPr lang="en-US" altLang="ko-KR" sz="1200" dirty="0"/>
          </a:p>
          <a:p>
            <a:pPr algn="ctr"/>
            <a:endParaRPr lang="en-US" altLang="ko-KR" sz="12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475656" y="5157192"/>
            <a:ext cx="169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r>
              <a:rPr lang="ko-KR" altLang="en-US" sz="1200" dirty="0" smtClean="0"/>
              <a:t>번째 캐릭터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페북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ko-KR" altLang="en-US" sz="1200" dirty="0" smtClean="0"/>
              <a:t>해금</a:t>
            </a:r>
            <a:endParaRPr lang="en-US" altLang="ko-KR" sz="1200" dirty="0" smtClean="0"/>
          </a:p>
        </p:txBody>
      </p:sp>
      <p:sp>
        <p:nvSpPr>
          <p:cNvPr id="40" name="오른쪽 화살표 39"/>
          <p:cNvSpPr/>
          <p:nvPr/>
        </p:nvSpPr>
        <p:spPr>
          <a:xfrm rot="16893631">
            <a:off x="1912856" y="3210291"/>
            <a:ext cx="1611349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첫 플레이</a:t>
            </a:r>
            <a:endParaRPr lang="ko-KR" altLang="en-US" sz="800" dirty="0"/>
          </a:p>
        </p:txBody>
      </p:sp>
      <p:sp>
        <p:nvSpPr>
          <p:cNvPr id="41" name="오른쪽 화살표 40"/>
          <p:cNvSpPr/>
          <p:nvPr/>
        </p:nvSpPr>
        <p:spPr>
          <a:xfrm rot="6079718">
            <a:off x="1503158" y="3194777"/>
            <a:ext cx="171528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공유를 위해 </a:t>
            </a:r>
            <a:r>
              <a:rPr lang="ko-KR" altLang="en-US" sz="800" dirty="0" err="1" smtClean="0"/>
              <a:t>페북</a:t>
            </a:r>
            <a:r>
              <a:rPr lang="ko-KR" altLang="en-US" sz="800" dirty="0" smtClean="0"/>
              <a:t> 연동 </a:t>
            </a:r>
            <a:endParaRPr lang="ko-KR" altLang="en-US" sz="800" dirty="0"/>
          </a:p>
        </p:txBody>
      </p:sp>
      <p:sp>
        <p:nvSpPr>
          <p:cNvPr id="43" name="오른쪽 화살표 42"/>
          <p:cNvSpPr/>
          <p:nvPr/>
        </p:nvSpPr>
        <p:spPr>
          <a:xfrm>
            <a:off x="3354955" y="1916832"/>
            <a:ext cx="1213571" cy="73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r>
              <a:rPr lang="ko-KR" altLang="en-US" sz="800" dirty="0" smtClean="0"/>
              <a:t>번째 캐릭터까지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반복플레이 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3490528" y="4444515"/>
            <a:ext cx="2325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페북에</a:t>
            </a:r>
            <a:r>
              <a:rPr lang="ko-KR" altLang="en-US" sz="1200" b="1" dirty="0" smtClean="0"/>
              <a:t> 게시</a:t>
            </a:r>
            <a:endParaRPr lang="en-US" altLang="ko-KR" sz="1200" b="1" dirty="0" smtClean="0"/>
          </a:p>
          <a:p>
            <a:pPr algn="ctr"/>
            <a:r>
              <a:rPr lang="ko-KR" altLang="en-US" sz="1200" dirty="0" smtClean="0"/>
              <a:t>첫 번째 공유보상 선물 증정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박스 무효아이템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24509" y="2143889"/>
            <a:ext cx="18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번째 캐릭터 획득</a:t>
            </a:r>
            <a:endParaRPr lang="en-US" altLang="ko-KR" sz="1200" b="1" dirty="0"/>
          </a:p>
          <a:p>
            <a:pPr algn="ctr"/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별점</a:t>
            </a:r>
            <a:r>
              <a:rPr lang="ko-KR" altLang="en-US" sz="1200" dirty="0" smtClean="0"/>
              <a:t> 작성 페이지 팝업</a:t>
            </a:r>
            <a:endParaRPr lang="en-US" altLang="ko-KR" sz="1200" dirty="0" smtClean="0"/>
          </a:p>
        </p:txBody>
      </p:sp>
      <p:sp>
        <p:nvSpPr>
          <p:cNvPr id="47" name="오른쪽 화살표 46"/>
          <p:cNvSpPr/>
          <p:nvPr/>
        </p:nvSpPr>
        <p:spPr>
          <a:xfrm>
            <a:off x="6224710" y="1916832"/>
            <a:ext cx="1296144" cy="755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r>
              <a:rPr lang="ko-KR" altLang="en-US" sz="800" dirty="0" smtClean="0"/>
              <a:t>번째 캐릭터까지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반복플레이</a:t>
            </a:r>
            <a:endParaRPr lang="ko-KR" altLang="en-US" sz="800" dirty="0"/>
          </a:p>
        </p:txBody>
      </p:sp>
      <p:sp>
        <p:nvSpPr>
          <p:cNvPr id="48" name="오른쪽 화살표 47"/>
          <p:cNvSpPr/>
          <p:nvPr/>
        </p:nvSpPr>
        <p:spPr>
          <a:xfrm rot="3410778">
            <a:off x="4599376" y="3199294"/>
            <a:ext cx="1991833" cy="374514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별점</a:t>
            </a:r>
            <a:r>
              <a:rPr lang="ko-KR" altLang="en-US" sz="800" dirty="0" smtClean="0"/>
              <a:t> 유도</a:t>
            </a:r>
            <a:r>
              <a:rPr lang="en-US" altLang="ko-KR" sz="800" dirty="0" smtClean="0"/>
              <a:t>!!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727699" y="4501994"/>
            <a:ext cx="239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별점</a:t>
            </a:r>
            <a:r>
              <a:rPr lang="ko-KR" altLang="en-US" sz="1200" b="1" dirty="0" smtClean="0"/>
              <a:t> 작성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페이지로 이동과 동시에 돈 지급 </a:t>
            </a:r>
            <a:r>
              <a:rPr lang="en-US" altLang="ko-KR" sz="1200" dirty="0" smtClean="0"/>
              <a:t>(4</a:t>
            </a:r>
            <a:r>
              <a:rPr lang="ko-KR" altLang="en-US" sz="1200" dirty="0" smtClean="0"/>
              <a:t>번째 해금비용의 </a:t>
            </a:r>
            <a:r>
              <a:rPr lang="ko-KR" altLang="en-US" sz="1200" dirty="0" smtClean="0"/>
              <a:t>약</a:t>
            </a:r>
            <a:r>
              <a:rPr lang="en-US" altLang="ko-KR" sz="1200" dirty="0" smtClean="0"/>
              <a:t>70</a:t>
            </a:r>
            <a:r>
              <a:rPr lang="en-US" altLang="ko-KR" sz="1200" dirty="0" smtClean="0"/>
              <a:t>%)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5576" y="5613047"/>
            <a:ext cx="314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박스 무효 </a:t>
            </a:r>
            <a:r>
              <a:rPr lang="ko-KR" altLang="en-US" sz="1200" b="1" dirty="0" err="1" smtClean="0"/>
              <a:t>아이탬은</a:t>
            </a:r>
            <a:r>
              <a:rPr lang="en-US" altLang="ko-KR" sz="1200" b="1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박스를 하나 찍어서 없애는 것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게임중에</a:t>
            </a:r>
            <a:r>
              <a:rPr lang="ko-KR" altLang="en-US" sz="1200" dirty="0" smtClean="0"/>
              <a:t> 클릭하면 박스선택 가능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게임오버 시 팝업으로 사용여부를 물어봄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아이탬이</a:t>
            </a:r>
            <a:r>
              <a:rPr lang="ko-KR" altLang="en-US" sz="1200" dirty="0" smtClean="0"/>
              <a:t> 없으면 구입으로 </a:t>
            </a:r>
            <a:r>
              <a:rPr lang="ko-KR" altLang="en-US" sz="1200" dirty="0" err="1" smtClean="0"/>
              <a:t>바로가기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골드로 구입</a:t>
            </a:r>
            <a:endParaRPr lang="en-US" altLang="ko-KR" sz="1200" dirty="0" smtClean="0"/>
          </a:p>
        </p:txBody>
      </p:sp>
      <p:sp>
        <p:nvSpPr>
          <p:cNvPr id="51" name="오른쪽 화살표 50"/>
          <p:cNvSpPr/>
          <p:nvPr/>
        </p:nvSpPr>
        <p:spPr>
          <a:xfrm rot="18130134">
            <a:off x="3308664" y="1308603"/>
            <a:ext cx="1343426" cy="374514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광고 시청  유도</a:t>
            </a:r>
            <a:r>
              <a:rPr lang="en-US" altLang="ko-KR" sz="800" dirty="0" smtClean="0"/>
              <a:t>!!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679032" y="5869721"/>
            <a:ext cx="3997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결과 화면에서는</a:t>
            </a:r>
            <a:r>
              <a:rPr lang="en-US" altLang="ko-KR" sz="1200" b="1" dirty="0" smtClean="0"/>
              <a:t>?</a:t>
            </a:r>
          </a:p>
          <a:p>
            <a:pPr marL="171450" indent="-171450" algn="ctr">
              <a:buFontTx/>
              <a:buChar char="-"/>
            </a:pPr>
            <a:r>
              <a:rPr lang="ko-KR" altLang="en-US" sz="1200" dirty="0" err="1" smtClean="0"/>
              <a:t>컨티뉴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를 묻는 팝업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항상</a:t>
            </a:r>
            <a:r>
              <a:rPr lang="en-US" altLang="ko-KR" sz="1200" dirty="0" smtClean="0"/>
              <a:t>)</a:t>
            </a:r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광고 시청을 묻는 팝업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누적 플레이시간에 비례</a:t>
            </a:r>
            <a:r>
              <a:rPr lang="en-US" altLang="ko-KR" sz="1200" dirty="0" smtClean="0"/>
              <a:t>)</a:t>
            </a:r>
          </a:p>
          <a:p>
            <a:pPr marL="171450" indent="-171450" algn="ctr">
              <a:buFontTx/>
              <a:buChar char="-"/>
            </a:pPr>
            <a:r>
              <a:rPr lang="ko-KR" altLang="en-US" sz="1200" dirty="0" err="1" smtClean="0"/>
              <a:t>내점수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내 </a:t>
            </a:r>
            <a:r>
              <a:rPr lang="ko-KR" altLang="en-US" sz="1200" dirty="0" smtClean="0"/>
              <a:t>최고점수</a:t>
            </a:r>
            <a:endParaRPr lang="en-US" altLang="ko-KR" sz="1200" dirty="0" smtClean="0"/>
          </a:p>
        </p:txBody>
      </p:sp>
      <p:sp>
        <p:nvSpPr>
          <p:cNvPr id="25" name="오른쪽 화살표 24"/>
          <p:cNvSpPr/>
          <p:nvPr/>
        </p:nvSpPr>
        <p:spPr>
          <a:xfrm rot="18130134">
            <a:off x="6242410" y="1328012"/>
            <a:ext cx="1367678" cy="374514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광고 시청  유도</a:t>
            </a:r>
            <a:r>
              <a:rPr lang="en-US" altLang="ko-KR" sz="800" dirty="0" smtClean="0"/>
              <a:t>!!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232822" y="2143889"/>
            <a:ext cx="18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4</a:t>
            </a:r>
            <a:r>
              <a:rPr lang="ko-KR" altLang="en-US" sz="1200" b="1" dirty="0" smtClean="0"/>
              <a:t>번째 캐릭터</a:t>
            </a:r>
            <a:endParaRPr lang="en-US" altLang="ko-KR" sz="1200" b="1" dirty="0"/>
          </a:p>
        </p:txBody>
      </p:sp>
      <p:pic>
        <p:nvPicPr>
          <p:cNvPr id="1028" name="Picture 4" descr="C:\work_2014\animals\ui\UI_concept_popup_heart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1564" y="1639831"/>
            <a:ext cx="730223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work_2014\animals\ui\UI_concept_result_norm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03" y="895393"/>
            <a:ext cx="863388" cy="153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work_2014\animals\ui\UI_concept_start_buy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2108" y="3743268"/>
            <a:ext cx="755416" cy="134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work_2014\animals\ui\UI_concept_start_buy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63" y="4306163"/>
            <a:ext cx="520021" cy="92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work_2014\animals\ui\UI_concept_start_norma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93" y="5157191"/>
            <a:ext cx="771666" cy="136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work_2014\animals\ui\UI_concept_friend_heart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039" y="2287904"/>
            <a:ext cx="805027" cy="142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work_2014\animals\ui\UI_concept_friend_invite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26" y="2287904"/>
            <a:ext cx="807378" cy="143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work_2014\animals\ui\UI_concept_ingame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7844" y="2492895"/>
            <a:ext cx="658300" cy="116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work_2014\animals\ui\UI_concept_ingame_item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7472"/>
            <a:ext cx="761396" cy="13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work_2014\animals\ui\UI_concept_popup_gameover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5479" y="5486017"/>
            <a:ext cx="784138" cy="139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4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리텐션</a:t>
            </a:r>
            <a:r>
              <a:rPr lang="ko-KR" altLang="en-US" dirty="0" smtClean="0"/>
              <a:t> 모델</a:t>
            </a:r>
            <a:endParaRPr lang="en-US" altLang="ko-KR" dirty="0"/>
          </a:p>
        </p:txBody>
      </p:sp>
      <p:sp>
        <p:nvSpPr>
          <p:cNvPr id="12" name="사각형 설명선 11"/>
          <p:cNvSpPr/>
          <p:nvPr/>
        </p:nvSpPr>
        <p:spPr>
          <a:xfrm>
            <a:off x="1115616" y="2854097"/>
            <a:ext cx="1800200" cy="378042"/>
          </a:xfrm>
          <a:prstGeom prst="wedgeRectCallout">
            <a:avLst>
              <a:gd name="adj1" fmla="val 18760"/>
              <a:gd name="adj2" fmla="val 10437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B0F0"/>
                </a:solidFill>
              </a:rPr>
              <a:t>이후부터 매일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3430161"/>
            <a:ext cx="504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접속 시 코인선물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그날의 최초 공유 시 코인이나 </a:t>
            </a:r>
            <a:r>
              <a:rPr lang="ko-KR" altLang="en-US" sz="1100" dirty="0" err="1" smtClean="0"/>
              <a:t>아이탬</a:t>
            </a:r>
            <a:r>
              <a:rPr lang="ko-KR" altLang="en-US" sz="1100" dirty="0" smtClean="0"/>
              <a:t> 선물</a:t>
            </a:r>
            <a:endParaRPr lang="en-US" altLang="ko-KR" sz="1100" dirty="0" smtClean="0"/>
          </a:p>
        </p:txBody>
      </p:sp>
      <p:sp>
        <p:nvSpPr>
          <p:cNvPr id="5" name="사각형 설명선 4"/>
          <p:cNvSpPr/>
          <p:nvPr/>
        </p:nvSpPr>
        <p:spPr>
          <a:xfrm>
            <a:off x="1051992" y="764704"/>
            <a:ext cx="1800200" cy="378042"/>
          </a:xfrm>
          <a:prstGeom prst="wedgeRectCallout">
            <a:avLst>
              <a:gd name="adj1" fmla="val 18760"/>
              <a:gd name="adj2" fmla="val 10437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B0F0"/>
                </a:solidFill>
              </a:rPr>
              <a:t>최초 </a:t>
            </a:r>
            <a:r>
              <a:rPr lang="en-US" altLang="ko-KR" sz="1100" dirty="0" smtClean="0">
                <a:solidFill>
                  <a:srgbClr val="00B0F0"/>
                </a:solidFill>
              </a:rPr>
              <a:t>1</a:t>
            </a:r>
            <a:r>
              <a:rPr lang="ko-KR" altLang="en-US" sz="1100" dirty="0">
                <a:solidFill>
                  <a:srgbClr val="00B0F0"/>
                </a:solidFill>
              </a:rPr>
              <a:t>일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1992" y="1340768"/>
            <a:ext cx="298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페북</a:t>
            </a:r>
            <a:r>
              <a:rPr lang="ko-KR" altLang="en-US" sz="1100" dirty="0" smtClean="0"/>
              <a:t> 연동 시 캐릭터 지급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첫 공유 시 박스무효 </a:t>
            </a:r>
            <a:r>
              <a:rPr lang="ko-KR" altLang="en-US" sz="1100" dirty="0" err="1" smtClean="0"/>
              <a:t>아이탬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 지급 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별점</a:t>
            </a:r>
            <a:r>
              <a:rPr lang="ko-KR" altLang="en-US" sz="1100" dirty="0" smtClean="0"/>
              <a:t> 남기러 게임을 떠나면 돈 지급 </a:t>
            </a:r>
            <a:r>
              <a:rPr lang="en-US" altLang="ko-KR" sz="1100" dirty="0" smtClean="0"/>
              <a:t>(4</a:t>
            </a:r>
            <a:r>
              <a:rPr lang="ko-KR" altLang="en-US" sz="1100" dirty="0" smtClean="0"/>
              <a:t>번째 캐릭터의 </a:t>
            </a:r>
            <a:r>
              <a:rPr lang="en-US" altLang="ko-KR" sz="1100" dirty="0" smtClean="0"/>
              <a:t>2/3</a:t>
            </a:r>
            <a:r>
              <a:rPr lang="ko-KR" altLang="en-US" sz="1100" dirty="0" smtClean="0"/>
              <a:t>금액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1115616" y="4941168"/>
            <a:ext cx="1800200" cy="378042"/>
          </a:xfrm>
          <a:prstGeom prst="wedgeRectCallout">
            <a:avLst>
              <a:gd name="adj1" fmla="val 18760"/>
              <a:gd name="adj2" fmla="val 10437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B0F0"/>
                </a:solidFill>
              </a:rPr>
              <a:t>누적이 가능하다면 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5517232"/>
            <a:ext cx="540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몇회</a:t>
            </a:r>
            <a:r>
              <a:rPr lang="ko-KR" altLang="en-US" sz="1100" dirty="0" smtClean="0"/>
              <a:t> 이상 공유 시 코인이나 </a:t>
            </a:r>
            <a:r>
              <a:rPr lang="ko-KR" altLang="en-US" sz="1100" dirty="0" err="1" smtClean="0"/>
              <a:t>아이탬</a:t>
            </a:r>
            <a:r>
              <a:rPr lang="ko-KR" altLang="en-US" sz="1100" dirty="0" smtClean="0"/>
              <a:t> 선물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친구 몇 명 초대 시 코인이나 </a:t>
            </a:r>
            <a:r>
              <a:rPr lang="ko-KR" altLang="en-US" sz="1100" dirty="0" err="1" smtClean="0"/>
              <a:t>아이탬</a:t>
            </a:r>
            <a:r>
              <a:rPr lang="ko-KR" altLang="en-US" sz="1100" dirty="0" smtClean="0"/>
              <a:t> 선물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하트 </a:t>
            </a:r>
            <a:r>
              <a:rPr lang="ko-KR" altLang="en-US" sz="1100" dirty="0" err="1" smtClean="0"/>
              <a:t>몇번</a:t>
            </a:r>
            <a:r>
              <a:rPr lang="ko-KR" altLang="en-US" sz="1100" dirty="0" smtClean="0"/>
              <a:t> 요청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보내기 시 코인이나 </a:t>
            </a:r>
            <a:r>
              <a:rPr lang="ko-KR" altLang="en-US" sz="1100" dirty="0" err="1" smtClean="0"/>
              <a:t>아이탬</a:t>
            </a:r>
            <a:r>
              <a:rPr lang="ko-KR" altLang="en-US" sz="1100" dirty="0" smtClean="0"/>
              <a:t> 선물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27010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출시전</a:t>
            </a:r>
            <a:r>
              <a:rPr lang="ko-KR" altLang="en-US" dirty="0" smtClean="0"/>
              <a:t> 참고사항</a:t>
            </a:r>
            <a:endParaRPr lang="en-US" altLang="ko-KR" dirty="0"/>
          </a:p>
        </p:txBody>
      </p:sp>
      <p:sp>
        <p:nvSpPr>
          <p:cNvPr id="12" name="사각형 설명선 11"/>
          <p:cNvSpPr/>
          <p:nvPr/>
        </p:nvSpPr>
        <p:spPr>
          <a:xfrm>
            <a:off x="539552" y="836712"/>
            <a:ext cx="1800200" cy="378042"/>
          </a:xfrm>
          <a:prstGeom prst="wedgeRectCallout">
            <a:avLst>
              <a:gd name="adj1" fmla="val 18760"/>
              <a:gd name="adj2" fmla="val 10437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B0F0"/>
                </a:solidFill>
              </a:rPr>
              <a:t>스토어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2627784" y="836712"/>
            <a:ext cx="1800200" cy="378042"/>
          </a:xfrm>
          <a:prstGeom prst="wedgeRectCallout">
            <a:avLst>
              <a:gd name="adj1" fmla="val 18231"/>
              <a:gd name="adj2" fmla="val 10185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00B0F0"/>
                </a:solidFill>
              </a:rPr>
              <a:t>ㅇㅇㅇ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4716016" y="836712"/>
            <a:ext cx="1800200" cy="378042"/>
          </a:xfrm>
          <a:prstGeom prst="wedgeRectCallout">
            <a:avLst>
              <a:gd name="adj1" fmla="val 21405"/>
              <a:gd name="adj2" fmla="val 8925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00B0F0"/>
                </a:solidFill>
              </a:rPr>
              <a:t>ㅇ</a:t>
            </a:r>
            <a:r>
              <a:rPr lang="ko-KR" altLang="en-US" sz="1100" dirty="0" smtClean="0">
                <a:solidFill>
                  <a:srgbClr val="00B0F0"/>
                </a:solidFill>
              </a:rPr>
              <a:t> </a:t>
            </a:r>
            <a:r>
              <a:rPr lang="en-US" altLang="ko-KR" sz="1100" dirty="0" smtClean="0">
                <a:solidFill>
                  <a:srgbClr val="00B0F0"/>
                </a:solidFill>
              </a:rPr>
              <a:t> 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3" name="사각형 설명선 22"/>
          <p:cNvSpPr/>
          <p:nvPr/>
        </p:nvSpPr>
        <p:spPr>
          <a:xfrm>
            <a:off x="6804248" y="836712"/>
            <a:ext cx="1800200" cy="378042"/>
          </a:xfrm>
          <a:prstGeom prst="wedgeRectCallout">
            <a:avLst>
              <a:gd name="adj1" fmla="val 20876"/>
              <a:gd name="adj2" fmla="val 8925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rgbClr val="00B0F0"/>
                </a:solidFill>
              </a:rPr>
              <a:t>ㅇ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298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애플 </a:t>
            </a:r>
            <a:r>
              <a:rPr lang="ko-KR" altLang="en-US" sz="1100" dirty="0" err="1" smtClean="0"/>
              <a:t>앱스토어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구글플레이</a:t>
            </a:r>
            <a:r>
              <a:rPr lang="ko-KR" altLang="en-US" sz="1100" dirty="0" smtClean="0"/>
              <a:t> 스토어</a:t>
            </a:r>
            <a:endParaRPr lang="en-US" altLang="ko-KR" sz="1100" dirty="0" smtClean="0"/>
          </a:p>
          <a:p>
            <a:r>
              <a:rPr lang="ko-KR" altLang="en-US" sz="1100" dirty="0" smtClean="0"/>
              <a:t>아마존 스토어</a:t>
            </a:r>
            <a:endParaRPr lang="en-US" altLang="ko-KR" sz="1100" dirty="0" smtClean="0"/>
          </a:p>
          <a:p>
            <a:r>
              <a:rPr lang="ko-KR" altLang="en-US" sz="1100" dirty="0" err="1" smtClean="0"/>
              <a:t>티스토</a:t>
            </a:r>
            <a:r>
              <a:rPr lang="ko-KR" altLang="en-US" sz="1100" dirty="0" err="1"/>
              <a:t>어</a:t>
            </a:r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716016" y="1412776"/>
            <a:ext cx="187220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악어 </a:t>
            </a:r>
            <a:r>
              <a:rPr lang="en-US" altLang="ko-KR" sz="1100" dirty="0" smtClean="0"/>
              <a:t>crocodile</a:t>
            </a:r>
          </a:p>
          <a:p>
            <a:r>
              <a:rPr lang="ko-KR" altLang="en-US" sz="1100" dirty="0" smtClean="0"/>
              <a:t>개구리 </a:t>
            </a:r>
            <a:r>
              <a:rPr lang="en-US" altLang="ko-KR" sz="1100" dirty="0" smtClean="0"/>
              <a:t>frog</a:t>
            </a:r>
          </a:p>
          <a:p>
            <a:r>
              <a:rPr lang="ko-KR" altLang="en-US" sz="1100" dirty="0" smtClean="0"/>
              <a:t>카멜레온  </a:t>
            </a:r>
            <a:r>
              <a:rPr lang="en-US" altLang="ko-KR" sz="1100" dirty="0" err="1" smtClean="0"/>
              <a:t>cameleon</a:t>
            </a:r>
            <a:endParaRPr lang="en-US" altLang="ko-KR" sz="1100" dirty="0" smtClean="0"/>
          </a:p>
          <a:p>
            <a:r>
              <a:rPr lang="ko-KR" altLang="en-US" sz="1100" dirty="0" smtClean="0"/>
              <a:t>수달 </a:t>
            </a:r>
            <a:r>
              <a:rPr lang="en-US" altLang="ko-KR" sz="1100" dirty="0" smtClean="0"/>
              <a:t>otter</a:t>
            </a:r>
          </a:p>
          <a:p>
            <a:r>
              <a:rPr lang="ko-KR" altLang="en-US" sz="1100" dirty="0" smtClean="0"/>
              <a:t>긴팔원숭이 </a:t>
            </a:r>
            <a:r>
              <a:rPr lang="en-US" altLang="ko-KR" sz="1100" dirty="0" smtClean="0"/>
              <a:t>gibbon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27784" y="1412776"/>
            <a:ext cx="223224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북극곰 </a:t>
            </a:r>
            <a:r>
              <a:rPr lang="en-US" altLang="ko-KR" sz="1100" dirty="0" err="1" smtClean="0"/>
              <a:t>polarbear</a:t>
            </a:r>
            <a:endParaRPr lang="en-US" altLang="ko-KR" sz="1100" dirty="0" smtClean="0"/>
          </a:p>
          <a:p>
            <a:r>
              <a:rPr lang="ko-KR" altLang="en-US" sz="1100" dirty="0" err="1" smtClean="0"/>
              <a:t>황제팽귄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penguin</a:t>
            </a:r>
          </a:p>
          <a:p>
            <a:r>
              <a:rPr lang="ko-KR" altLang="en-US" sz="1100" dirty="0" smtClean="0"/>
              <a:t>바다사자 </a:t>
            </a:r>
            <a:r>
              <a:rPr lang="en-US" altLang="ko-KR" sz="1100" dirty="0" err="1" smtClean="0"/>
              <a:t>sealion</a:t>
            </a:r>
            <a:endParaRPr lang="en-US" altLang="ko-KR" sz="1100" dirty="0" smtClean="0"/>
          </a:p>
          <a:p>
            <a:r>
              <a:rPr lang="ko-KR" altLang="en-US" sz="1100" dirty="0" smtClean="0"/>
              <a:t>물개 </a:t>
            </a:r>
            <a:r>
              <a:rPr lang="en-US" altLang="ko-KR" sz="1100" dirty="0" err="1" smtClean="0"/>
              <a:t>furseal</a:t>
            </a:r>
            <a:endParaRPr lang="en-US" altLang="ko-KR" sz="1100" dirty="0" smtClean="0"/>
          </a:p>
          <a:p>
            <a:r>
              <a:rPr lang="ko-KR" altLang="en-US" sz="1100" dirty="0" smtClean="0"/>
              <a:t>바다거북 </a:t>
            </a:r>
            <a:r>
              <a:rPr lang="en-US" altLang="ko-KR" sz="1100" dirty="0" err="1" smtClean="0"/>
              <a:t>greenturtle</a:t>
            </a:r>
            <a:endParaRPr lang="en-US" altLang="ko-KR" sz="1100" dirty="0" smtClean="0"/>
          </a:p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북극고래 </a:t>
            </a:r>
            <a:r>
              <a:rPr lang="en-US" altLang="ko-KR" sz="11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bowheadwhale</a:t>
            </a:r>
            <a:endParaRPr lang="en-US" altLang="ko-KR" sz="11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친구추천 </a:t>
            </a:r>
            <a:r>
              <a:rPr lang="en-US" altLang="ko-KR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배구공</a:t>
            </a:r>
            <a:r>
              <a:rPr lang="en-US" altLang="ko-KR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11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1400" dirty="0" smtClean="0"/>
          </a:p>
          <a:p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33617" y="1412776"/>
            <a:ext cx="18722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사자 </a:t>
            </a:r>
            <a:r>
              <a:rPr lang="en-US" altLang="ko-KR" sz="1100" dirty="0" smtClean="0"/>
              <a:t>lion</a:t>
            </a:r>
          </a:p>
          <a:p>
            <a:r>
              <a:rPr lang="ko-KR" altLang="en-US" sz="1100" dirty="0" smtClean="0"/>
              <a:t>암사자 </a:t>
            </a:r>
            <a:r>
              <a:rPr lang="en-US" altLang="ko-KR" sz="1100" dirty="0" smtClean="0"/>
              <a:t>lioness</a:t>
            </a:r>
          </a:p>
          <a:p>
            <a:r>
              <a:rPr lang="ko-KR" altLang="en-US" sz="1100" dirty="0" smtClean="0"/>
              <a:t>코끼리 </a:t>
            </a:r>
            <a:r>
              <a:rPr lang="en-US" altLang="ko-KR" sz="1100" dirty="0" smtClean="0"/>
              <a:t>elephant</a:t>
            </a:r>
          </a:p>
          <a:p>
            <a:r>
              <a:rPr lang="ko-KR" altLang="en-US" sz="1100" dirty="0" smtClean="0"/>
              <a:t>하마 </a:t>
            </a:r>
            <a:r>
              <a:rPr lang="en-US" altLang="ko-KR" sz="1100" dirty="0" smtClean="0"/>
              <a:t>hippopotamus</a:t>
            </a:r>
          </a:p>
          <a:p>
            <a:r>
              <a:rPr lang="ko-KR" altLang="en-US" sz="1100" dirty="0" smtClean="0"/>
              <a:t>기린 </a:t>
            </a:r>
            <a:r>
              <a:rPr lang="en-US" altLang="ko-KR" sz="1100" dirty="0" smtClean="0"/>
              <a:t>giraffe</a:t>
            </a:r>
          </a:p>
          <a:p>
            <a:r>
              <a:rPr lang="ko-KR" altLang="en-US" sz="1100" dirty="0" smtClean="0"/>
              <a:t>말 </a:t>
            </a:r>
            <a:r>
              <a:rPr lang="en-US" altLang="ko-KR" sz="1100" dirty="0" smtClean="0"/>
              <a:t>horse</a:t>
            </a:r>
          </a:p>
          <a:p>
            <a:r>
              <a:rPr lang="ko-KR" altLang="en-US" sz="1100" dirty="0" err="1" smtClean="0"/>
              <a:t>알파카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alpaca</a:t>
            </a:r>
            <a:endParaRPr lang="en-US" altLang="ko-KR" sz="1100" dirty="0"/>
          </a:p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타조 </a:t>
            </a:r>
            <a:r>
              <a:rPr lang="en-US" altLang="ko-K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ostrich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474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14430</TotalTime>
  <Words>279</Words>
  <Application>Microsoft Office PowerPoint</Application>
  <PresentationFormat>화면 슬라이드 쇼(4:3)</PresentationFormat>
  <Paragraphs>83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실행</vt:lpstr>
      <vt:lpstr>ANIMALS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서유기</dc:title>
  <dc:creator>zard96</dc:creator>
  <cp:lastModifiedBy>zard96</cp:lastModifiedBy>
  <cp:revision>624</cp:revision>
  <dcterms:created xsi:type="dcterms:W3CDTF">2012-09-14T17:52:07Z</dcterms:created>
  <dcterms:modified xsi:type="dcterms:W3CDTF">2015-06-09T16:52:47Z</dcterms:modified>
</cp:coreProperties>
</file>