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5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04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17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94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04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62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17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6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6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8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4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9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45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0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897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BCF-651B-480E-B23E-0511B0CCEA36}" type="datetimeFigureOut">
              <a:rPr lang="hu-HU" smtClean="0"/>
              <a:t>2018. 07. 30.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FC5BED-00CC-45CE-9A2E-C4F9697E29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9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254891-E2F9-4CEE-9588-2D7FD134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777" y="1443535"/>
            <a:ext cx="5826444" cy="541446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ShoppingCart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WebIDE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Hana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OData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service (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Xsodata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OData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service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Cockpit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destinations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cockpit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neo-app.json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Costumize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manifest.json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Launchpad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launchpad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launchpad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8357CAFB-D506-4FEC-861B-1A69755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95" y="387574"/>
            <a:ext cx="1190625" cy="60693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199DD7E-5AB7-484F-AF8B-286046D61369}"/>
              </a:ext>
            </a:extLst>
          </p:cNvPr>
          <p:cNvSpPr txBox="1"/>
          <p:nvPr/>
        </p:nvSpPr>
        <p:spPr>
          <a:xfrm>
            <a:off x="3511983" y="424518"/>
            <a:ext cx="5168033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40"/>
              </a:lnSpc>
            </a:pPr>
            <a:r>
              <a:rPr lang="hu-HU" sz="3200" b="1" dirty="0" err="1"/>
              <a:t>MyShoppingCart</a:t>
            </a:r>
            <a:r>
              <a:rPr lang="hu-HU" sz="3200" b="1" dirty="0"/>
              <a:t> </a:t>
            </a:r>
            <a:r>
              <a:rPr lang="hu-HU" sz="3200" b="1" dirty="0" err="1"/>
              <a:t>demo</a:t>
            </a:r>
            <a:r>
              <a:rPr lang="hu-HU" sz="3200" b="1" dirty="0"/>
              <a:t> app</a:t>
            </a:r>
          </a:p>
          <a:p>
            <a:pPr algn="ctr">
              <a:lnSpc>
                <a:spcPts val="2440"/>
              </a:lnSpc>
            </a:pPr>
            <a:r>
              <a:rPr lang="hu-HU" sz="3200" b="1" dirty="0"/>
              <a:t> </a:t>
            </a:r>
            <a:r>
              <a:rPr lang="hu-HU" sz="2000" b="1" dirty="0" err="1"/>
              <a:t>with</a:t>
            </a:r>
            <a:r>
              <a:rPr lang="hu-HU" sz="2000" b="1" dirty="0"/>
              <a:t> SAP </a:t>
            </a:r>
            <a:r>
              <a:rPr lang="hu-HU" sz="2000" b="1" dirty="0" err="1"/>
              <a:t>Cloud</a:t>
            </a:r>
            <a:r>
              <a:rPr lang="hu-HU" sz="2000" b="1" dirty="0"/>
              <a:t> </a:t>
            </a:r>
            <a:r>
              <a:rPr lang="hu-HU" sz="2000" b="1" dirty="0" err="1"/>
              <a:t>OData</a:t>
            </a:r>
            <a:r>
              <a:rPr lang="hu-HU" sz="2000" b="1" dirty="0"/>
              <a:t> service 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857622174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40</TotalTime>
  <Words>63</Words>
  <Application>Microsoft Office PowerPoint</Application>
  <PresentationFormat>Szélesvásznú</PresentationFormat>
  <Paragraphs>16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Mélység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Huszkó József</dc:creator>
  <cp:lastModifiedBy>Huszkó József</cp:lastModifiedBy>
  <cp:revision>5</cp:revision>
  <dcterms:created xsi:type="dcterms:W3CDTF">2018-07-30T12:39:37Z</dcterms:created>
  <dcterms:modified xsi:type="dcterms:W3CDTF">2018-07-30T13:20:09Z</dcterms:modified>
</cp:coreProperties>
</file>