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6" d="100"/>
          <a:sy n="156" d="100"/>
        </p:scale>
        <p:origin x="-32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90892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나만의 Wiki를 만들어 보자!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@yoda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구글 사이트도구는 마크다운을 지원하지 않습....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800" y="1152475"/>
            <a:ext cx="5303424" cy="37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3061600" y="1809750"/>
            <a:ext cx="3129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2924200" y="1809750"/>
            <a:ext cx="537600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마크다운을</a:t>
            </a:r>
            <a:endParaRPr sz="9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쓰고 싶어요..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 Here(마크다운 변환 플러그인)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웹브라우저용 마크다운 변환툴</a:t>
            </a:r>
            <a:endParaRPr sz="2400"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375" y="1152475"/>
            <a:ext cx="3904467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900" y="2264350"/>
            <a:ext cx="3092901" cy="230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구글 사이트 도구로 위키 구축</a:t>
            </a: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방망이 깎는 노인의 심정으로 매일 조금씩 조금씩 작업하여 회사의 Team 위키를 2주만에 완성. 8월에 오픈한이래로 현재까지 약 500여개의 페이지가 생성됨. 내친김에 개인 자료 정리용 위키도 만들게됨.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15" y="2216425"/>
            <a:ext cx="4171975" cy="270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/>
              <a:t>간단한 시연</a:t>
            </a:r>
            <a:endParaRPr sz="9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마치면서</a:t>
            </a: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다양한 용도로 사용 가능</a:t>
            </a:r>
            <a:endParaRPr sz="24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개인 위키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소규모 팀이나 스터디 그룹의 위키로도 Good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자기PR용등등</a:t>
            </a:r>
            <a:endParaRPr sz="16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개인용 구글 계정일 경우 사이트 용량은 100M</a:t>
            </a:r>
            <a:endParaRPr sz="24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사진이나 문서등은 구글 드라이브에 업로드후 페이지에 첨부하는 형태로 사용하고 위키에는 텍스트 문서만 저장하는 식으로 사용하면 용량은 충분</a:t>
            </a:r>
            <a:endParaRPr sz="16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자유로운 공개 설정 </a:t>
            </a:r>
            <a:endParaRPr sz="24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Public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Unlisted(검색 비노출. 링크로 공개 가능)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Private(특정 사용자를 추가하는 방식으로 공유 가능)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Slack : @yoda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Java Programmer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요즘 관심사: </a:t>
            </a:r>
            <a:endParaRPr sz="24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     도커, 리액티브 </a:t>
            </a:r>
            <a:r>
              <a:rPr lang="en" sz="2400" dirty="0" smtClean="0"/>
              <a:t>프로그래밍</a:t>
            </a:r>
          </a:p>
          <a:p>
            <a:pPr marL="342900">
              <a:spcBef>
                <a:spcPts val="1600"/>
              </a:spcBef>
            </a:pPr>
            <a:r>
              <a:rPr lang="en-US" sz="2400" dirty="0"/>
              <a:t>https://</a:t>
            </a:r>
            <a:r>
              <a:rPr lang="en-US" sz="2400" dirty="0" smtClean="0"/>
              <a:t>sites.google.com/site/hcgoon</a:t>
            </a:r>
            <a:endParaRPr sz="2400" dirty="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Do. Or do not. There is no try.</a:t>
            </a:r>
            <a:endParaRPr sz="1000" dirty="0">
              <a:solidFill>
                <a:schemeClr val="accent2"/>
              </a:solidFill>
            </a:endParaRPr>
          </a:p>
          <a:p>
            <a:pPr marL="0" lvl="0" indent="45720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ADADAD"/>
                </a:solidFill>
              </a:rPr>
              <a:t>(STAR WARS Episode 5 「The Empire Strikes Back」)</a:t>
            </a:r>
            <a:endParaRPr dirty="0"/>
          </a:p>
        </p:txBody>
      </p:sp>
      <p:pic>
        <p:nvPicPr>
          <p:cNvPr id="61" name="Shape 61" descr="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047" y="1284975"/>
            <a:ext cx="3671653" cy="2065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위키란?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</a:t>
            </a:r>
            <a:endParaRPr sz="20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위키(wiki)는 웹 브라우저에서 협업을 통해 직접 내용과 구조를 수정할 수 있게 해주는 웹사이트이다. 일반적인 위키에서 텍스트는 단순화된 마크업 언어(위키 마크업)을 이용하여 작성되며, 리치 텍스트 에디터의 도움을 받아 편집하기도 한다.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위키는 지식경영이나 기록 등 다양한 용도로 이용된다.</a:t>
            </a:r>
            <a:r>
              <a:rPr lang="en" sz="2000">
                <a:solidFill>
                  <a:srgbClr val="FFFFFF"/>
                </a:solidFill>
              </a:rPr>
              <a:t> </a:t>
            </a:r>
            <a:r>
              <a:rPr lang="en" sz="2200" b="1">
                <a:solidFill>
                  <a:schemeClr val="accent2"/>
                </a:solidFill>
              </a:rPr>
              <a:t>공동체용</a:t>
            </a:r>
            <a:r>
              <a:rPr lang="en" sz="2000">
                <a:solidFill>
                  <a:srgbClr val="FFFFFF"/>
                </a:solidFill>
              </a:rPr>
              <a:t> </a:t>
            </a:r>
            <a:r>
              <a:rPr lang="en" sz="2000"/>
              <a:t>웹사이트나 조직 내 인트라넷에 쓰이기도 한다. 그러나 주로 개인적인 용도로 이용되는 위키도 있는데, 이를 </a:t>
            </a:r>
            <a:r>
              <a:rPr lang="en" sz="2200" b="1">
                <a:solidFill>
                  <a:schemeClr val="accent2"/>
                </a:solidFill>
              </a:rPr>
              <a:t>개인 위키</a:t>
            </a:r>
            <a:r>
              <a:rPr lang="en" sz="2000"/>
              <a:t>라고 한다.</a:t>
            </a:r>
            <a:r>
              <a:rPr lang="en" sz="1400"/>
              <a:t>(From 위키피디아)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2000"/>
          </a:p>
        </p:txBody>
      </p:sp>
      <p:pic>
        <p:nvPicPr>
          <p:cNvPr id="68" name="Shape 68" descr="5358898519_7e1d72fc0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600" y="174000"/>
            <a:ext cx="2062700" cy="16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5818050" y="349481"/>
            <a:ext cx="951625" cy="541900"/>
          </a:xfrm>
          <a:custGeom>
            <a:avLst/>
            <a:gdLst/>
            <a:ahLst/>
            <a:cxnLst/>
            <a:rect l="0" t="0" r="0" b="0"/>
            <a:pathLst>
              <a:path w="38065" h="21676" extrusionOk="0">
                <a:moveTo>
                  <a:pt x="38065" y="1439"/>
                </a:moveTo>
                <a:cubicBezTo>
                  <a:pt x="33725" y="1439"/>
                  <a:pt x="28735" y="-1342"/>
                  <a:pt x="25055" y="958"/>
                </a:cubicBezTo>
                <a:cubicBezTo>
                  <a:pt x="20826" y="3600"/>
                  <a:pt x="20224" y="10522"/>
                  <a:pt x="21201" y="15412"/>
                </a:cubicBezTo>
                <a:cubicBezTo>
                  <a:pt x="21568" y="17249"/>
                  <a:pt x="24495" y="19392"/>
                  <a:pt x="26019" y="18303"/>
                </a:cubicBezTo>
                <a:cubicBezTo>
                  <a:pt x="29761" y="15630"/>
                  <a:pt x="27687" y="5420"/>
                  <a:pt x="23128" y="4812"/>
                </a:cubicBezTo>
                <a:cubicBezTo>
                  <a:pt x="13671" y="3550"/>
                  <a:pt x="4270" y="13144"/>
                  <a:pt x="0" y="21676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/>
          <p:nvPr/>
        </p:nvSpPr>
        <p:spPr>
          <a:xfrm>
            <a:off x="4444850" y="770925"/>
            <a:ext cx="20628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4881600" y="770925"/>
            <a:ext cx="17706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위키의 창시자인</a:t>
            </a:r>
            <a:endParaRPr>
              <a:solidFill>
                <a:schemeClr val="lt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워드 커닝햄 본좌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위키의 주요 특징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공동 편집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위키 마크업(마크다운)을 사용한 내용 편집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문서의 변경 이력관리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각 문서간 하이퍼링크를 통한 연결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검색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생각하게된 이유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회사의 자료들이 여기저기 흩어져 있어서 취합할 필요성이 대두됨.</a:t>
            </a:r>
            <a:endParaRPr/>
          </a:p>
        </p:txBody>
      </p:sp>
      <p:pic>
        <p:nvPicPr>
          <p:cNvPr id="84" name="Shape 84" descr="phabricato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50" y="3182813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6585850" y="1115775"/>
            <a:ext cx="7837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Shape 86" descr="combination_backlog@2x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000" y="1816900"/>
            <a:ext cx="1868276" cy="10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MediaWiki_logo_reworked_2.sv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4080" y="1726299"/>
            <a:ext cx="1608025" cy="125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 descr="blog-excel-logo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5225" y="3182825"/>
            <a:ext cx="1868275" cy="986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Shape 89"/>
          <p:cNvCxnSpPr>
            <a:stCxn id="84" idx="3"/>
            <a:endCxn id="90" idx="1"/>
          </p:cNvCxnSpPr>
          <p:nvPr/>
        </p:nvCxnSpPr>
        <p:spPr>
          <a:xfrm>
            <a:off x="1399750" y="3754313"/>
            <a:ext cx="1984500" cy="3867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>
            <a:stCxn id="86" idx="2"/>
          </p:cNvCxnSpPr>
          <p:nvPr/>
        </p:nvCxnSpPr>
        <p:spPr>
          <a:xfrm>
            <a:off x="2041138" y="2887550"/>
            <a:ext cx="1464300" cy="6780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Shape 92"/>
          <p:cNvCxnSpPr>
            <a:stCxn id="87" idx="2"/>
          </p:cNvCxnSpPr>
          <p:nvPr/>
        </p:nvCxnSpPr>
        <p:spPr>
          <a:xfrm>
            <a:off x="4648093" y="2978151"/>
            <a:ext cx="0" cy="108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Shape 93"/>
          <p:cNvCxnSpPr/>
          <p:nvPr/>
        </p:nvCxnSpPr>
        <p:spPr>
          <a:xfrm flipH="1">
            <a:off x="5625325" y="2818675"/>
            <a:ext cx="1108200" cy="7350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Shape 94"/>
          <p:cNvCxnSpPr>
            <a:stCxn id="88" idx="1"/>
          </p:cNvCxnSpPr>
          <p:nvPr/>
        </p:nvCxnSpPr>
        <p:spPr>
          <a:xfrm flipH="1">
            <a:off x="5504925" y="3676162"/>
            <a:ext cx="1620300" cy="5157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0" name="Shape 90" descr="200975219_700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4275" y="3472500"/>
            <a:ext cx="2375450" cy="13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 descr="slack-logo-vector-download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0113" y="1780725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고려 사항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유지,보수가 간단할 것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보안설정(꼭 온프레미스일 필요는 없음)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위키의 표준 기능</a:t>
            </a:r>
            <a:endParaRPr sz="24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문서의 이력관리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검색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마크다운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하이퍼링크</a:t>
            </a:r>
            <a:endParaRPr sz="20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사용료가 저렴했으면...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구글 사이트 도구(클래식)</a:t>
            </a: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유지,관리가 비교적 간단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어느정도 위키의 기능이 있음</a:t>
            </a:r>
            <a:endParaRPr sz="24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목차보기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하이퍼링크 자동 갱신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공동 편집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문서 이력관리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검색 좀 짱인듯</a:t>
            </a:r>
            <a:endParaRPr sz="18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보안기능(비공개, 제한공개)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구글Docs와의 연동이 발군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댓글기능</a:t>
            </a:r>
            <a:endParaRPr sz="2400"/>
          </a:p>
        </p:txBody>
      </p:sp>
      <p:pic>
        <p:nvPicPr>
          <p:cNvPr id="108" name="Shape 108" descr="googlesite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625" y="1288200"/>
            <a:ext cx="4038125" cy="22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구글 사이트 도구 API</a:t>
            </a:r>
            <a:endParaRPr/>
          </a:p>
        </p:txBody>
      </p:sp>
      <p:pic>
        <p:nvPicPr>
          <p:cNvPr id="114" name="Shape 114" descr="sites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977" y="1017725"/>
            <a:ext cx="6798351" cy="389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마크 다운(</a:t>
            </a:r>
            <a:r>
              <a:rPr lang="en">
                <a:solidFill>
                  <a:srgbClr val="FFFFFF"/>
                </a:solidFill>
              </a:rPr>
              <a:t>Markdown</a:t>
            </a:r>
            <a:r>
              <a:rPr lang="en"/>
              <a:t>)</a:t>
            </a:r>
            <a:endParaRPr/>
          </a:p>
        </p:txBody>
      </p:sp>
      <p:pic>
        <p:nvPicPr>
          <p:cNvPr id="120" name="Shape 120" descr="markdow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825" y="1087225"/>
            <a:ext cx="7480351" cy="378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Shape 121"/>
          <p:cNvCxnSpPr/>
          <p:nvPr/>
        </p:nvCxnSpPr>
        <p:spPr>
          <a:xfrm rot="10800000">
            <a:off x="4648200" y="1017675"/>
            <a:ext cx="0" cy="38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Shape 122"/>
          <p:cNvSpPr/>
          <p:nvPr/>
        </p:nvSpPr>
        <p:spPr>
          <a:xfrm>
            <a:off x="3549550" y="2914850"/>
            <a:ext cx="1264800" cy="6507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画面に合わせる (16:9)</PresentationFormat>
  <Paragraphs>65</Paragraphs>
  <Slides>14</Slides>
  <Notes>14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Simple Dark</vt:lpstr>
      <vt:lpstr>나만의 Wiki를 만들어 보자!</vt:lpstr>
      <vt:lpstr>PowerPoint プレゼンテーション</vt:lpstr>
      <vt:lpstr>위키란?</vt:lpstr>
      <vt:lpstr>위키의 주요 특징</vt:lpstr>
      <vt:lpstr>생각하게된 이유</vt:lpstr>
      <vt:lpstr>고려 사항</vt:lpstr>
      <vt:lpstr>구글 사이트 도구(클래식)</vt:lpstr>
      <vt:lpstr>구글 사이트 도구 API</vt:lpstr>
      <vt:lpstr>마크 다운(Markdown)</vt:lpstr>
      <vt:lpstr>구글 사이트도구는 마크다운을 지원하지 않습....</vt:lpstr>
      <vt:lpstr>Markdown Here(마크다운 변환 플러그인)</vt:lpstr>
      <vt:lpstr>구글 사이트 도구로 위키 구축</vt:lpstr>
      <vt:lpstr>PowerPoint プレゼンテーション</vt:lpstr>
      <vt:lpstr>마치면서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나만의 Wiki를 만들어 보자!</dc:title>
  <dc:creator>金 亨澈</dc:creator>
  <cp:lastModifiedBy>金 亨澈</cp:lastModifiedBy>
  <cp:revision>1</cp:revision>
  <dcterms:modified xsi:type="dcterms:W3CDTF">2018-02-23T06:09:23Z</dcterms:modified>
</cp:coreProperties>
</file>