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01" autoAdjust="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6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157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439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872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624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96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4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5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8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37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1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50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41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89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7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4295-5E52-4167-8ABB-B3EB93585F1C}" type="datetimeFigureOut">
              <a:rPr lang="ru-RU" smtClean="0"/>
              <a:t>19.12.2015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7679AB-6A88-43AB-A4AF-EDDC9783C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13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7200" dirty="0" smtClean="0"/>
              <a:t>	Кэш-память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13387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265" y="23997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sz="3100" b="1" dirty="0"/>
              <a:t>Алгоритмы замещения информации в заполненной кэш-памяти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2214" y="1711235"/>
            <a:ext cx="5684277" cy="4290939"/>
          </a:xfrm>
        </p:spPr>
        <p:txBody>
          <a:bodyPr/>
          <a:lstStyle/>
          <a:p>
            <a:r>
              <a:rPr lang="ru-RU" dirty="0" smtClean="0"/>
              <a:t>1</a:t>
            </a:r>
            <a:r>
              <a:rPr lang="ru-RU" dirty="0"/>
              <a:t>. </a:t>
            </a:r>
            <a:r>
              <a:rPr lang="ru-RU" dirty="0"/>
              <a:t>Алгоритм замещения на основе наиболее давнего использования (LRU – </a:t>
            </a:r>
            <a:r>
              <a:rPr lang="ru-RU" dirty="0" err="1"/>
              <a:t>Least</a:t>
            </a:r>
            <a:r>
              <a:rPr lang="ru-RU" dirty="0"/>
              <a:t> </a:t>
            </a:r>
            <a:r>
              <a:rPr lang="ru-RU" dirty="0" err="1"/>
              <a:t>Recently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 smtClean="0"/>
              <a:t>)</a:t>
            </a:r>
          </a:p>
          <a:p>
            <a:r>
              <a:rPr lang="ru-RU" dirty="0" smtClean="0"/>
              <a:t>2</a:t>
            </a:r>
            <a:r>
              <a:rPr lang="ru-RU" dirty="0"/>
              <a:t>. </a:t>
            </a:r>
            <a:r>
              <a:rPr lang="ru-RU" dirty="0"/>
              <a:t>Алгоритм, работающий по принципу FIFO (первый вошел, первый вышел –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3. </a:t>
            </a:r>
            <a:r>
              <a:rPr lang="ru-RU" dirty="0"/>
              <a:t>Алгоритм замены наименее часто использовавшейся строки (LFU – </a:t>
            </a:r>
            <a:r>
              <a:rPr lang="ru-RU" dirty="0" err="1"/>
              <a:t>Least</a:t>
            </a:r>
            <a:r>
              <a:rPr lang="ru-RU" dirty="0"/>
              <a:t> </a:t>
            </a:r>
            <a:r>
              <a:rPr lang="ru-RU" dirty="0" err="1"/>
              <a:t>Frequently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4. </a:t>
            </a:r>
            <a:r>
              <a:rPr lang="ru-RU" dirty="0"/>
              <a:t>Произвольный выбор строки для замены.</a:t>
            </a:r>
            <a:endParaRPr lang="ru-RU" dirty="0"/>
          </a:p>
        </p:txBody>
      </p:sp>
      <p:pic>
        <p:nvPicPr>
          <p:cNvPr id="4" name="Picture 4" descr="D:\ПРЕЗЕНТ\7359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334" y="1560770"/>
            <a:ext cx="42767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35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469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Способы отображения основной памяти на кэш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7217" y="2977227"/>
            <a:ext cx="4913569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1. Ассоциа­тивный поиск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54" y="2066492"/>
            <a:ext cx="5807858" cy="42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020" y="47548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2.Прямое отображение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629" y="1064244"/>
            <a:ext cx="5866720" cy="540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8145" y="38404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3. Комбинирование прямого и случайного отображения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42" y="851299"/>
            <a:ext cx="6062934" cy="556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5425" y="2595153"/>
            <a:ext cx="8596668" cy="1320800"/>
          </a:xfrm>
        </p:spPr>
        <p:txBody>
          <a:bodyPr>
            <a:normAutofit/>
          </a:bodyPr>
          <a:lstStyle/>
          <a:p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9299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831" y="4868956"/>
            <a:ext cx="8596668" cy="156668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ru-RU" i="1" dirty="0"/>
              <a:t>Кэш-память </a:t>
            </a:r>
            <a:r>
              <a:rPr lang="ru-RU" dirty="0"/>
              <a:t>— это высокоскоростная память произвольного доступа, используемая процессором компьютера для временного хранения информации. Она увеличивает производительность, поскольку хранит наиболее часто используемые данные и команды «ближе» к процессору, откуда их можно быстрее </a:t>
            </a:r>
            <a:r>
              <a:rPr lang="ru-RU" dirty="0" smtClean="0"/>
              <a:t>получить.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304" y="736040"/>
            <a:ext cx="4121710" cy="36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472" y="292602"/>
            <a:ext cx="38467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Порядок поиска процессором информации  в памяти: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57" y="527855"/>
            <a:ext cx="3459481" cy="59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584" y="397103"/>
            <a:ext cx="7865775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Схема организации взаимодействия ядра процессора, кэша и ОЗУ: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87" y="1378213"/>
            <a:ext cx="7034229" cy="46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записи кэша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Существует </a:t>
            </a:r>
            <a:r>
              <a:rPr lang="ru-RU" sz="2400" dirty="0"/>
              <a:t>два основных метода записи информации в кэш-память:</a:t>
            </a:r>
          </a:p>
          <a:p>
            <a:r>
              <a:rPr lang="ru-RU" sz="2400" dirty="0"/>
              <a:t>Метод </a:t>
            </a:r>
            <a:r>
              <a:rPr lang="ru-RU" sz="2400" dirty="0" err="1"/>
              <a:t>write-back</a:t>
            </a:r>
            <a:r>
              <a:rPr lang="ru-RU" sz="2400" dirty="0"/>
              <a:t> (обратная запись) – запись данных производится сначала в кэш, а затем, при наступлении определенных условий, и в ОЗУ.</a:t>
            </a:r>
          </a:p>
          <a:p>
            <a:r>
              <a:rPr lang="ru-RU" sz="2400" dirty="0"/>
              <a:t>Метод </a:t>
            </a:r>
            <a:r>
              <a:rPr lang="ru-RU" sz="2400" dirty="0" err="1"/>
              <a:t>write-through</a:t>
            </a:r>
            <a:r>
              <a:rPr lang="ru-RU" sz="2400" dirty="0"/>
              <a:t> (сквозная запись) – запись данных производится одновременно в ОЗУ и в кэш.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61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550" y="365309"/>
            <a:ext cx="9343342" cy="13208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кэш-памяти процессора</a:t>
            </a:r>
          </a:p>
        </p:txBody>
      </p:sp>
      <p:pic>
        <p:nvPicPr>
          <p:cNvPr id="4" name="Picture 2" descr="D:\ПРЕЗЕНТ\10178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549" y="1149080"/>
            <a:ext cx="3987571" cy="4621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399" y="1982735"/>
            <a:ext cx="3787412" cy="29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/>
              <a:t>Архитектура ассоциативности кэш-памяти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Существуют </a:t>
            </a:r>
            <a:r>
              <a:rPr lang="ru-RU" sz="2400" dirty="0"/>
              <a:t>следующие основные варианты архитектуры ассоциативности кэширования:</a:t>
            </a:r>
          </a:p>
          <a:p>
            <a:r>
              <a:rPr lang="ru-RU" sz="2400" dirty="0"/>
              <a:t>Кэш с прямым отображением – определенный участок кэша отвечает за определенный участок ОЗУ</a:t>
            </a:r>
          </a:p>
          <a:p>
            <a:r>
              <a:rPr lang="ru-RU" sz="2400" dirty="0"/>
              <a:t>Полностью ассоциативный кэш – любой участок кэша может ассоциироваться с любым участком ОЗУ</a:t>
            </a:r>
          </a:p>
          <a:p>
            <a:r>
              <a:rPr lang="ru-RU" sz="2400" dirty="0"/>
              <a:t>Смешанный кэш (наборно-ассоциативный)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4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Ассоциативность кэша</a:t>
            </a:r>
            <a:r>
              <a:rPr lang="ru-RU" b="1" dirty="0">
                <a:ln w="900" cmpd="sng">
                  <a:solidFill>
                    <a:schemeClr val="tx2">
                      <a:lumMod val="20000"/>
                      <a:lumOff val="8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/>
            </a:r>
            <a:br>
              <a:rPr lang="ru-RU" b="1" dirty="0">
                <a:ln w="900" cmpd="sng">
                  <a:solidFill>
                    <a:schemeClr val="tx2">
                      <a:lumMod val="20000"/>
                      <a:lumOff val="8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endParaRPr lang="ru-RU" dirty="0"/>
          </a:p>
        </p:txBody>
      </p:sp>
      <p:pic>
        <p:nvPicPr>
          <p:cNvPr id="4" name="Picture 2" descr="D:\ПРЕЗЕНТ\0105_05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9531" y="1703210"/>
            <a:ext cx="5525566" cy="4207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69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Кэширование выполняемое операционной системой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/>
          </a:p>
        </p:txBody>
      </p:sp>
      <p:pic>
        <p:nvPicPr>
          <p:cNvPr id="4" name="Picture 2" descr="D:\ПРЕЗЕНТ\9_3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4527" y="2459117"/>
            <a:ext cx="6122375" cy="343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70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249</Words>
  <Application>Microsoft Office PowerPoint</Application>
  <PresentationFormat>Широкоэкранный</PresentationFormat>
  <Paragraphs>26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Грань</vt:lpstr>
      <vt:lpstr> Кэш-память</vt:lpstr>
      <vt:lpstr>Презентация PowerPoint</vt:lpstr>
      <vt:lpstr>Презентация PowerPoint</vt:lpstr>
      <vt:lpstr>Презентация PowerPoint</vt:lpstr>
      <vt:lpstr>Методы записи кэша </vt:lpstr>
      <vt:lpstr>Уровни кэш-памяти процессора</vt:lpstr>
      <vt:lpstr>Архитектура ассоциативности кэш-памяти </vt:lpstr>
      <vt:lpstr>Ассоциативность кэша </vt:lpstr>
      <vt:lpstr>Кэширование выполняемое операционной системой </vt:lpstr>
      <vt:lpstr>Алгоритмы замещения информации в заполненной кэш-памяти </vt:lpstr>
      <vt:lpstr>Способы отображения основной памяти на кэш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Кэш-память</dc:title>
  <dc:creator>Анастасия Вологдина</dc:creator>
  <cp:lastModifiedBy>Анастасия Вологдина</cp:lastModifiedBy>
  <cp:revision>6</cp:revision>
  <dcterms:created xsi:type="dcterms:W3CDTF">2015-12-14T18:05:06Z</dcterms:created>
  <dcterms:modified xsi:type="dcterms:W3CDTF">2015-12-19T09:55:13Z</dcterms:modified>
</cp:coreProperties>
</file>