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Montserrat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Italic.fntdata"/><Relationship Id="rId11" Type="http://schemas.openxmlformats.org/officeDocument/2006/relationships/slide" Target="slides/slide6.xml"/><Relationship Id="rId22" Type="http://schemas.openxmlformats.org/officeDocument/2006/relationships/font" Target="fonts/Lato-bold.fntdata"/><Relationship Id="rId10" Type="http://schemas.openxmlformats.org/officeDocument/2006/relationships/slide" Target="slides/slide5.xml"/><Relationship Id="rId21" Type="http://schemas.openxmlformats.org/officeDocument/2006/relationships/font" Target="fonts/Lato-regular.fntdata"/><Relationship Id="rId13" Type="http://schemas.openxmlformats.org/officeDocument/2006/relationships/slide" Target="slides/slide8.xml"/><Relationship Id="rId24" Type="http://schemas.openxmlformats.org/officeDocument/2006/relationships/font" Target="fonts/Lato-boldItalic.fntdata"/><Relationship Id="rId12" Type="http://schemas.openxmlformats.org/officeDocument/2006/relationships/slide" Target="slides/slide7.xml"/><Relationship Id="rId23" Type="http://schemas.openxmlformats.org/officeDocument/2006/relationships/font" Target="fonts/La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74fc91a24b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74fc91a24b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74fc91a24b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74fc91a24b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eb6cab980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7eb6cab980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7eb6cab980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7eb6cab980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74fc91a24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74fc91a24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74fc91a24b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74fc91a24b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4fc91a24b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74fc91a24b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4fc91a24b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74fc91a24b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74fc91a24b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74fc91a24b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74fc91a24b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74fc91a24b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of Farmer Queries Data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4457325" y="3924925"/>
            <a:ext cx="4097400" cy="67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By Team 25 (Bhaswath,Abhijeeth,Surya,Sukesh)</a:t>
            </a:r>
            <a:endParaRPr sz="15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2"/>
          <p:cNvSpPr txBox="1"/>
          <p:nvPr>
            <p:ph type="title"/>
          </p:nvPr>
        </p:nvSpPr>
        <p:spPr>
          <a:xfrm>
            <a:off x="1297500" y="393750"/>
            <a:ext cx="7038900" cy="53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TREE CLASSIFICATION</a:t>
            </a:r>
            <a:endParaRPr/>
          </a:p>
        </p:txBody>
      </p:sp>
      <p:sp>
        <p:nvSpPr>
          <p:cNvPr id="189" name="Google Shape;189;p22"/>
          <p:cNvSpPr txBox="1"/>
          <p:nvPr>
            <p:ph idx="1" type="body"/>
          </p:nvPr>
        </p:nvSpPr>
        <p:spPr>
          <a:xfrm>
            <a:off x="1297500" y="1226975"/>
            <a:ext cx="7038900" cy="341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/>
              <a:t> 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/>
              <a:t>Classification is a process of categorizing a given set of data into classes.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/>
              <a:t> Here we used classification to predict Type of Query from Sector, Crop, Category, Location and Hour of Day attributes.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000"/>
              <a:t>Accuracy of model around 57%.</a:t>
            </a:r>
            <a:endParaRPr sz="2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3"/>
          <p:cNvSpPr txBox="1"/>
          <p:nvPr>
            <p:ph idx="1" type="body"/>
          </p:nvPr>
        </p:nvSpPr>
        <p:spPr>
          <a:xfrm>
            <a:off x="3252300" y="2422750"/>
            <a:ext cx="2639400" cy="67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/>
              <a:t>THANK YOU!</a:t>
            </a:r>
            <a:endParaRPr sz="3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and Data Overview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404350"/>
            <a:ext cx="7038900" cy="31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Kisan Call Centers are storing huge amounts of data, where the data contains the queries asked by the farmers and the responses given by Kisan Call Center operators.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With many queries being asked every day, it amounted to massive data. The dataset contains the following columns :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Season , Sector , Category , Crop , Query Type , State Name  , District Name , Block Name  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idx="1" type="body"/>
          </p:nvPr>
        </p:nvSpPr>
        <p:spPr>
          <a:xfrm>
            <a:off x="1297500" y="322250"/>
            <a:ext cx="7038900" cy="46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PreProcessing Techniques used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Data Cleaning 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Feature Splitting    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Subset Selection       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Discretization   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Sampling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Data</a:t>
            </a: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 Analysis Techniques used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Association Rule Mining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Decision Tree</a:t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Visualizations</a:t>
            </a:r>
            <a:endParaRPr/>
          </a:p>
        </p:txBody>
      </p:sp>
      <p:sp>
        <p:nvSpPr>
          <p:cNvPr id="152" name="Google Shape;152;p16"/>
          <p:cNvSpPr txBox="1"/>
          <p:nvPr>
            <p:ph idx="1" type="body"/>
          </p:nvPr>
        </p:nvSpPr>
        <p:spPr>
          <a:xfrm>
            <a:off x="1297500" y="1307850"/>
            <a:ext cx="7038900" cy="341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Geo Visualization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Queries at different times of a day</a:t>
            </a:r>
            <a:endParaRPr/>
          </a:p>
        </p:txBody>
      </p:sp>
      <p:pic>
        <p:nvPicPr>
          <p:cNvPr id="153" name="Google Shape;15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8663" y="1928463"/>
            <a:ext cx="2867025" cy="260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idx="1" type="body"/>
          </p:nvPr>
        </p:nvSpPr>
        <p:spPr>
          <a:xfrm>
            <a:off x="1297500" y="520550"/>
            <a:ext cx="7038900" cy="41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Frequeny of CropType :</a:t>
            </a:r>
            <a:endParaRPr/>
          </a:p>
        </p:txBody>
      </p:sp>
      <p:pic>
        <p:nvPicPr>
          <p:cNvPr id="159" name="Google Shape;15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4675" y="1004902"/>
            <a:ext cx="3362875" cy="361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idx="1" type="body"/>
          </p:nvPr>
        </p:nvSpPr>
        <p:spPr>
          <a:xfrm>
            <a:off x="1297500" y="421400"/>
            <a:ext cx="7038900" cy="405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Frequency of QueryType 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5" name="Google Shape;16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3675" y="798375"/>
            <a:ext cx="3476625" cy="394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idx="1" type="body"/>
          </p:nvPr>
        </p:nvSpPr>
        <p:spPr>
          <a:xfrm>
            <a:off x="1297500" y="421400"/>
            <a:ext cx="7038900" cy="405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Telangana state frequent crop types:</a:t>
            </a:r>
            <a:endParaRPr/>
          </a:p>
        </p:txBody>
      </p:sp>
      <p:pic>
        <p:nvPicPr>
          <p:cNvPr id="171" name="Google Shape;17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6575" y="942975"/>
            <a:ext cx="2990850" cy="325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/>
          <p:nvPr>
            <p:ph type="title"/>
          </p:nvPr>
        </p:nvSpPr>
        <p:spPr>
          <a:xfrm>
            <a:off x="1297500" y="393750"/>
            <a:ext cx="7038900" cy="62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Rules from Association Rule Mining</a:t>
            </a:r>
            <a:endParaRPr/>
          </a:p>
        </p:txBody>
      </p:sp>
      <p:pic>
        <p:nvPicPr>
          <p:cNvPr id="177" name="Google Shape;17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9000" y="1114112"/>
            <a:ext cx="5185602" cy="378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5800" y="1243650"/>
            <a:ext cx="6143625" cy="196215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1"/>
          <p:cNvSpPr txBox="1"/>
          <p:nvPr/>
        </p:nvSpPr>
        <p:spPr>
          <a:xfrm>
            <a:off x="1425800" y="512550"/>
            <a:ext cx="6898500" cy="7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Rules from Association Rule Mining</a:t>
            </a:r>
            <a:endParaRPr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