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CE3809-58CF-4AA0-BB8D-016C022FF529}">
  <a:tblStyle styleId="{32CE3809-58CF-4AA0-BB8D-016C022FF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d8178f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d8178f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b273f57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b273f57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d8178f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9d8178f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b273f57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b273f57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b273f5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b273f5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b273f57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8b273f57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b273f57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8b273f57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d8178f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d8178f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9d8178f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9d8178f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9d8178f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9d8178f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a76339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a76339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9d8178f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9d8178f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9d8178f5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9d8178f5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8b273f5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8b273f5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d8178f5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d8178f5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a76339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a76339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b273f5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8b273f5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d8178f5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d8178f5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8b273f5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8b273f5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9d8178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9d8178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hacktricks.boitatech.com.br/pentesting/pentesting-snmp/snmp-r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Network Management Protocol 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Abhishek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PTC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</a:t>
            </a:r>
            <a:r>
              <a:rPr lang="en"/>
              <a:t>Scenarios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Sensitive </a:t>
            </a:r>
            <a:r>
              <a:rPr lang="en" sz="2800"/>
              <a:t>information</a:t>
            </a:r>
            <a:r>
              <a:rPr lang="en" sz="2800"/>
              <a:t> disclosure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Exploit Read Write access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SNMP Set </a:t>
            </a:r>
            <a:r>
              <a:rPr lang="en" sz="2800"/>
              <a:t>Vulnerability</a:t>
            </a:r>
            <a:r>
              <a:rPr lang="en" sz="2800"/>
              <a:t>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RCE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	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settings enable access to full OID tree.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Rwuser noauth - permits full access to OID tree without the need for authentication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more specific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Rwcommunity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Rwcommunity6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for logs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-297400" y="1284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result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99" y="128425"/>
            <a:ext cx="7306851" cy="50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https://github.com/bvabhishek/snmp-goat/blob/main/README.md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125" y="2095675"/>
            <a:ext cx="3841325" cy="27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SNMP </a:t>
            </a:r>
            <a:r>
              <a:rPr lang="en"/>
              <a:t>vulnerability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snmpwalk -v 1 192.222.206.3 -c public 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75" y="2061150"/>
            <a:ext cx="5544626" cy="26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snmpwalk -c public 192.222.206.3 -v1 -On | grep ‘.1.3.6.1.2.1.1.5.0’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Rewrite the sysName using snmpset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snmpset -v 1 -c public 192.222.206.3 ‘.1.3.6.1.2.1.1.5.0’ s AttackDefenseLabs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046565"/>
            <a:ext cx="9144000" cy="75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52354"/>
            <a:ext cx="9143999" cy="71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snmpwalk -c public 192.222.206.3 -v1 -On | grep ‘.1.3.6.1.2.1.1.5.0’</a:t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38"/>
            <a:ext cx="9144001" cy="74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SNMP on hosts when not in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default SNMP community read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SNMP traffic to ports 161, 162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attackers know the app is </a:t>
            </a:r>
            <a:r>
              <a:rPr lang="en"/>
              <a:t>using</a:t>
            </a:r>
            <a:r>
              <a:rPr lang="en"/>
              <a:t> SNMP then they may try to reconfigure or disrupt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firewall or regularly monitor traffic to watch out for malicious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access to snmp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SNMP V3 as it is safe and encrypted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SNMP logs 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575" y="964200"/>
            <a:ext cx="5178000" cy="36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Msfconsole 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3072"/>
            <a:ext cx="9144002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877325" y="20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{32CE3809-58CF-4AA0-BB8D-016C022FF529}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Network Management Protocol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UDP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used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161,162, 1161, 1162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v1, v2, v3 - latest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Common Misconfigurations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Sensitive info, RCE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POC 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SNMP Status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9763"/>
            <a:ext cx="9144001" cy="21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https://hacktricks.boitatech.com.br/pentesting/pentesting-snmp/snmp-rce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on RCE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SNMP 101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organization has 1000 devices in the network, to check all devices one by one is difficult, to ease this up SNMP is used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100" y="2441825"/>
            <a:ext cx="3013726" cy="22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SNMP used?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01" y="1266850"/>
            <a:ext cx="4175851" cy="37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SNMP	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Information Base - MIB is an </a:t>
            </a:r>
            <a:r>
              <a:rPr lang="en"/>
              <a:t>independent format for storing device info.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a text file where we can query SNMP objects of device listed in tree hierarchy.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OIDs(Object Identifiers) are designed to manage or represent the MIB 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they look like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490"/>
            <a:ext cx="9144003" cy="444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</a:t>
            </a:r>
            <a:r>
              <a:rPr lang="en"/>
              <a:t> not that Simple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375" y="1468826"/>
            <a:ext cx="4640542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SNMP Versions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SNMPv1: Authentication is based on a string that travels in plain 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SNMPv2: Sends text is plain text and uses a community  string as authentication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SNMPv3: Uses a better authentication, information travelled is encrypted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SNMP Trap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SNMP trap is a type of message sent from snmp enabled device such as router, switch or server to an SNMP management </a:t>
            </a:r>
            <a:r>
              <a:rPr lang="en" sz="1155"/>
              <a:t>station</a:t>
            </a:r>
            <a:r>
              <a:rPr lang="en" sz="1155"/>
              <a:t>.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155"/>
              <a:t>Purpose</a:t>
            </a:r>
            <a:r>
              <a:rPr lang="en" sz="1155"/>
              <a:t> - SNMP traps are used to notify the SNMP manager about significant events or </a:t>
            </a:r>
            <a:r>
              <a:rPr lang="en" sz="1155"/>
              <a:t>changes</a:t>
            </a:r>
            <a:r>
              <a:rPr lang="en" sz="1155"/>
              <a:t> in device status such as reboot, hardware failure, </a:t>
            </a:r>
            <a:r>
              <a:rPr lang="en" sz="1155"/>
              <a:t>threshold</a:t>
            </a:r>
            <a:r>
              <a:rPr lang="en" sz="1155"/>
              <a:t> breach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155"/>
              <a:t>Operation</a:t>
            </a:r>
            <a:r>
              <a:rPr lang="en" sz="1155"/>
              <a:t> - When a </a:t>
            </a:r>
            <a:r>
              <a:rPr lang="en" sz="1155"/>
              <a:t>predefined</a:t>
            </a:r>
            <a:r>
              <a:rPr lang="en" sz="1155"/>
              <a:t> event occurs on device, it </a:t>
            </a:r>
            <a:r>
              <a:rPr lang="en" sz="1155"/>
              <a:t>generates</a:t>
            </a:r>
            <a:r>
              <a:rPr lang="en" sz="1155"/>
              <a:t> a message and sends it to SNMP manager. The SNMP manager then process and logs the trap and may trigger alerts based on </a:t>
            </a:r>
            <a:r>
              <a:rPr lang="en" sz="1155"/>
              <a:t>information</a:t>
            </a:r>
            <a:r>
              <a:rPr lang="en" sz="1155"/>
              <a:t> received 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Example 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trapcommunity public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trapsink 192.168.1.100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55"/>
          </a:p>
          <a:p>
            <a:pPr indent="-30194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Trapcommunity public: sets the community string for traps</a:t>
            </a:r>
            <a:endParaRPr sz="1155"/>
          </a:p>
          <a:p>
            <a:pPr indent="-3019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Trapsink 192.168.1.100: specifies IP address of SNMP manager </a:t>
            </a:r>
            <a:endParaRPr sz="11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