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5B85-4F1C-4699-816B-FDA5293313E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75EB-B86C-434C-A07B-B887823E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415"/>
            <a:ext cx="9144000" cy="855785"/>
          </a:xfrm>
        </p:spPr>
        <p:txBody>
          <a:bodyPr>
            <a:normAutofit fontScale="90000"/>
          </a:bodyPr>
          <a:lstStyle/>
          <a:p>
            <a:r>
              <a:rPr lang="en-US" dirty="0"/>
              <a:t>SARA Sections Update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85" y="1393251"/>
            <a:ext cx="9828544" cy="479360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Suggest Project: Citizen Science Database for the Fading of Cassiopeia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Telescope: 40ft (15 years), 20m (3.5 years), L and X Bands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 A: Primary calibration source (continuous need for accurate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 A: Fade rate unsteady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Methodology: Cas A Paper Models and 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Database results for which amateurs can compare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 A: Bright source for RASDR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Evaluation of other potential targets: Tau A, </a:t>
            </a:r>
            <a:r>
              <a:rPr lang="en-US" dirty="0" err="1"/>
              <a:t>Cyg</a:t>
            </a:r>
            <a:r>
              <a:rPr lang="en-US" dirty="0"/>
              <a:t> A, </a:t>
            </a:r>
            <a:r>
              <a:rPr lang="en-US" dirty="0" err="1"/>
              <a:t>Vir</a:t>
            </a:r>
            <a:r>
              <a:rPr lang="en-US" dirty="0"/>
              <a:t> A, Rosette Nebula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SARA grant recipients: Observe Cas A if relevant to the grant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Volunteer Roles: Manuals, Templates, Database, RASDR Integration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5" y="561535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SARA Sections Update 2018</vt:lpstr>
    </vt:vector>
  </TitlesOfParts>
  <Company>U.S. Customs &amp; Border Protection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 Sections Update 2016</dc:title>
  <dc:creator>TZIKAS, STEPHEN A</dc:creator>
  <cp:lastModifiedBy>Bogdan Vacaliuc</cp:lastModifiedBy>
  <cp:revision>93</cp:revision>
  <cp:lastPrinted>2018-02-02T11:36:38Z</cp:lastPrinted>
  <dcterms:created xsi:type="dcterms:W3CDTF">2015-12-08T11:21:22Z</dcterms:created>
  <dcterms:modified xsi:type="dcterms:W3CDTF">2018-08-07T05:51:18Z</dcterms:modified>
</cp:coreProperties>
</file>