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77b44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e77b4466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vaidyan/Drank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Dish Based Ranking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https://github.com/bvaidyan/Drank2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Balaji Vaidyanathan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i="0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46975" y="1143000"/>
            <a:ext cx="8767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Yelp only does Restaurant based ranking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What is the use of visiting the best ranked restaurants if you can’t get </a:t>
            </a:r>
            <a:r>
              <a:rPr b="1" lang="en-US">
                <a:solidFill>
                  <a:srgbClr val="FF0000"/>
                </a:solidFill>
              </a:rPr>
              <a:t>YOUR DISH</a:t>
            </a:r>
            <a:r>
              <a:rPr lang="en-US"/>
              <a:t> served the </a:t>
            </a:r>
            <a:r>
              <a:rPr b="1" lang="en-US">
                <a:solidFill>
                  <a:srgbClr val="FF0000"/>
                </a:solidFill>
              </a:rPr>
              <a:t>BEST </a:t>
            </a:r>
            <a:r>
              <a:rPr lang="en-US"/>
              <a:t>there </a:t>
            </a:r>
            <a:r>
              <a:rPr b="1" lang="en-US">
                <a:solidFill>
                  <a:srgbClr val="FF0000"/>
                </a:solidFill>
              </a:rPr>
              <a:t>on that DAY</a:t>
            </a:r>
            <a:r>
              <a:rPr lang="en-US"/>
              <a:t>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Dish Based Ranking of restaurants doesn’t exist currently.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 ML model to learn ranking of restaurants for any given dish name on a particular day/week/month.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Effort</a:t>
            </a:r>
            <a:endParaRPr b="1" i="0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Scraping internet (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Yelp review, author info (184 restaurants, 75K reviews) scraped near Santa Clara, CA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(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30%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set identification (dish count, rating, date of review, review count, friends count)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GBRegressor (R2_score = 0.95)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Results/Analysis (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10%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Plots showing dish based restaurant ranking</a:t>
            </a:r>
            <a:endParaRPr/>
          </a:p>
          <a:p>
            <a:pPr indent="-107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Based Ranking</a:t>
            </a:r>
            <a:endParaRPr b="1" i="0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0" y="1600200"/>
            <a:ext cx="91439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 Preparation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generation (dish count, users rating, date of review, users review count, users friends count)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– Dish based restaurant Ranking from past reviews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deterministic decay fn based ranking on old reviews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Weighting function = rating/5*sqrt(dcount)*decay_fn(rev_date)</a:t>
            </a:r>
            <a:endParaRPr/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Translated a ranking problem into a regression model where for given pair of {dish X restaurant}, a affinity score is learnt.</a:t>
            </a:r>
            <a:endParaRPr/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using 10-20 popular menu items, over 8 years</a:t>
            </a:r>
            <a:endParaRPr/>
          </a:p>
          <a:p>
            <a:pPr indent="-134619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Lots of Dynamic Change Observed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98458" y="5712875"/>
            <a:ext cx="89455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Yelp Rank number 1 is given to restaurant biryani-bowl–santa-clara (my ranking is 10), that has very less Biryani mentioned for July-2018, and in addition has lots of low ranked reviews for this particular dish. Yelp uses the dish name occurrence instead of the context of its occurrence to rank.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ryani.png" id="110" name="Google Shape;11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0610" r="-10609" t="0"/>
          <a:stretch/>
        </p:blipFill>
        <p:spPr>
          <a:xfrm>
            <a:off x="457200" y="120336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7184217" y="3551774"/>
            <a:ext cx="535839" cy="555585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7"/>
          <p:cNvCxnSpPr>
            <a:endCxn id="111" idx="5"/>
          </p:cNvCxnSpPr>
          <p:nvPr/>
        </p:nvCxnSpPr>
        <p:spPr>
          <a:xfrm rot="10800000">
            <a:off x="7641584" y="4025995"/>
            <a:ext cx="574500" cy="170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1555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Consistent Performer is Ranked High</a:t>
            </a:r>
            <a:endParaRPr b="1" i="0" sz="3959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98459" y="5613665"/>
            <a:ext cx="87123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Bangalore Café is ranked 3</a:t>
            </a:r>
            <a:r>
              <a:rPr b="1" baseline="30000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 Yelp for Dosa (my ranking is 23). Personally I know the chef who does Dosa here is travelling in India for past several months. Yelp is still showing old ranking based on the dish count in old reviews.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sa.png" id="119" name="Google Shape;11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0610" r="-10609" t="0"/>
          <a:stretch/>
        </p:blipFill>
        <p:spPr>
          <a:xfrm>
            <a:off x="457200" y="1064466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7223910" y="3789882"/>
            <a:ext cx="377072" cy="396845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8"/>
          <p:cNvCxnSpPr>
            <a:stCxn id="120" idx="3"/>
          </p:cNvCxnSpPr>
          <p:nvPr/>
        </p:nvCxnSpPr>
        <p:spPr>
          <a:xfrm rot="5400000">
            <a:off x="5882931" y="4358110"/>
            <a:ext cx="1625700" cy="11667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0" y="274638"/>
            <a:ext cx="9143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Performing Restaurant Ranked High</a:t>
            </a:r>
            <a:endParaRPr b="1" i="0" sz="3959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198459" y="5732717"/>
            <a:ext cx="87123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Bombay-chat-sunnyvale just opened last month, and has only 8 reviews. But all their reviews mention “pakora” with high review ratings. This brought up its ranking to 2 in my model for the month of July-2018. 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akora.png" id="128" name="Google Shape;12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0610" r="-10609" t="0"/>
          <a:stretch/>
        </p:blipFill>
        <p:spPr>
          <a:xfrm>
            <a:off x="457200" y="1262886"/>
            <a:ext cx="8229600" cy="4525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9"/>
          <p:cNvCxnSpPr/>
          <p:nvPr/>
        </p:nvCxnSpPr>
        <p:spPr>
          <a:xfrm flipH="1" rot="-5400000">
            <a:off x="5968970" y="3923785"/>
            <a:ext cx="3750300" cy="625200"/>
          </a:xfrm>
          <a:prstGeom prst="curvedConnector3">
            <a:avLst>
              <a:gd fmla="val 2195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0" name="Google Shape;130;p19"/>
          <p:cNvSpPr/>
          <p:nvPr/>
        </p:nvSpPr>
        <p:spPr>
          <a:xfrm>
            <a:off x="7243754" y="1885046"/>
            <a:ext cx="456456" cy="416663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Future Improvements</a:t>
            </a:r>
            <a:endParaRPr b="1" i="0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Extend the system to handle multiple dish names.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Extend the system to update its database of reviews on the go (only the new ones)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Speed up the scraping (Distributed and parallel data collection using IP rotation)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