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EC870-CD97-4504-B0E3-875F493CA4FD}" v="1215" dt="2020-05-11T15:43:54.090"/>
    <p1510:client id="{30D48CE2-2E69-4D08-875D-E10C308F31F1}" v="1511" dt="2020-05-06T18:46:03.319"/>
    <p1510:client id="{648B53D7-F40A-4785-A5F5-8A95067BD64F}" v="95" dt="2020-05-05T03:41:40.033"/>
    <p1510:client id="{7CE5CC8C-B667-4AB8-8D3A-DF90BBD88C9A}" v="89" dt="2020-05-03T11:45:33.012"/>
    <p1510:client id="{8E8CB177-DB0C-45F2-A54C-CED22A9E78E2}" v="3675" dt="2020-05-03T12:30:40.175"/>
    <p1510:client id="{B8C7C67F-35A3-49D0-A5D0-396E62F98317}" v="35" dt="2020-05-07T02:09:39.127"/>
    <p1510:client id="{C1796F69-64DD-4BB8-96EC-31172C06DAB0}" v="21" dt="2020-05-03T15:38:01.428"/>
    <p1510:client id="{D19F4BDB-E119-43EE-BFAD-B06DDF3E3EB8}" v="233" dt="2020-05-04T11:33:57.689"/>
    <p1510:client id="{E9940A15-092B-494D-B80F-A6B8C87E4C74}" v="3" dt="2020-05-03T13:50:19.793"/>
    <p1510:client id="{F04E39C6-27C4-4905-97A6-0B97A630212C}" v="112" dt="2020-05-04T10:03:47.033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69" d="100"/>
          <a:sy n="69" d="100"/>
        </p:scale>
        <p:origin x="488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693496" cy="2667000"/>
          </a:xfrm>
        </p:spPr>
        <p:txBody>
          <a:bodyPr/>
          <a:lstStyle/>
          <a:p>
            <a:r>
              <a:rPr lang="en-US" dirty="0"/>
              <a:t>State Management in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 Workshop - P3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4087-478F-4938-ADDF-9A35A0C6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Context Provider</a:t>
            </a:r>
          </a:p>
        </p:txBody>
      </p:sp>
      <p:pic>
        <p:nvPicPr>
          <p:cNvPr id="5" name="Picture 5" descr="A picture containing knife, table&#10;&#10;Description generated with very high confidence">
            <a:extLst>
              <a:ext uri="{FF2B5EF4-FFF2-40B4-BE49-F238E27FC236}">
                <a16:creationId xmlns:a16="http://schemas.microsoft.com/office/drawing/2014/main" id="{ADF656E0-3098-4295-A9C8-416FF5178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822" y="457117"/>
            <a:ext cx="4388794" cy="85480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91E130-D36E-4AAF-A24F-C45ABEBCCB0B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ea typeface="+mn-lt"/>
                <a:cs typeface="+mn-lt"/>
              </a:rPr>
              <a:t>You can place data in React context by creating a context provider</a:t>
            </a:r>
          </a:p>
          <a:p>
            <a:r>
              <a:rPr lang="en-GB">
                <a:ea typeface="+mn-lt"/>
                <a:cs typeface="+mn-lt"/>
              </a:rPr>
              <a:t>A context provider is a React component that you can wrap around your entire component tree, or specific sections of your component tree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We add data to context by setting the value property of the Provider</a:t>
            </a:r>
          </a:p>
          <a:p>
            <a:r>
              <a:rPr lang="en-GB">
                <a:ea typeface="+mn-lt"/>
                <a:cs typeface="+mn-lt"/>
              </a:rPr>
              <a:t>This data will be will made available to any context consumers found in our entire component tree, wrapped by the Provider component</a:t>
            </a:r>
          </a:p>
          <a:p>
            <a:r>
              <a:rPr lang="en-GB">
                <a:ea typeface="+mn-lt"/>
                <a:cs typeface="+mn-lt"/>
              </a:rPr>
              <a:t>It is ok to use multiple context providers for application modularity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3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1AD-DCC9-4B93-A766-0FBACF9C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Context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3154-733F-42FD-9C9B-9B94C3B7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context consumer is the React component that retrieves the data from context</a:t>
            </a:r>
            <a:endParaRPr lang="en-US"/>
          </a:p>
          <a:p>
            <a:r>
              <a:rPr lang="en-GB">
                <a:ea typeface="+mn-lt"/>
                <a:cs typeface="+mn-lt"/>
              </a:rPr>
              <a:t>'useContext' Hook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The useContext hook obtains values that we need from the context Consumer</a:t>
            </a:r>
          </a:p>
          <a:p>
            <a:pPr lvl="1"/>
            <a:endParaRPr lang="en-GB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ED5A36-3E8D-47A1-A8E8-73558C44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05" y="867987"/>
            <a:ext cx="4110232" cy="3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FD35-123E-49A9-A922-76582AE4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Stateful Context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1D4B-6399-4E9E-B6C6-FCFA88BA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context provider can place an object into context, but it can’t mutate the values in context on its own</a:t>
            </a:r>
          </a:p>
          <a:p>
            <a:r>
              <a:rPr lang="en-GB">
                <a:ea typeface="+mn-lt"/>
                <a:cs typeface="+mn-lt"/>
              </a:rPr>
              <a:t>It needs some help from a parent component, the trick is to create a stateful component that renders a context provider</a:t>
            </a:r>
          </a:p>
          <a:p>
            <a:r>
              <a:rPr lang="en-GB">
                <a:ea typeface="+mn-lt"/>
                <a:cs typeface="+mn-lt"/>
              </a:rPr>
              <a:t>When the state of the stateful component changes it will re-render the context provider with new context data</a:t>
            </a:r>
          </a:p>
          <a:p>
            <a:r>
              <a:rPr lang="en-GB">
                <a:ea typeface="+mn-lt"/>
                <a:cs typeface="+mn-lt"/>
              </a:rPr>
              <a:t>Any of the context providers children will also be re-rendered with the new context data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D74E59-507E-4401-A0AB-ED5514F6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49" y="195700"/>
            <a:ext cx="3810506" cy="12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1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B052-250D-4FE7-9FFD-9D39B2BA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4C16-6895-4607-82BE-87646F01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Creating stateful function components</a:t>
            </a:r>
            <a:endParaRPr lang="en-US"/>
          </a:p>
          <a:p>
            <a:r>
              <a:rPr lang="en-GB">
                <a:ea typeface="+mn-lt"/>
                <a:cs typeface="+mn-lt"/>
              </a:rPr>
              <a:t>Sending state down a component tree and user interactions back up the component tree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Collecting form data from our users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Separating concerns within our application by introducing stateful context providers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1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59C9-ACA5-4C00-ADFC-D4A6CF16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65A7-828C-4DC7-A3BA-CC2A07B2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/>
              <a:t>Demonstrate retrieving data from Context Consumer without using 'useContext' hook.</a:t>
            </a:r>
          </a:p>
          <a:p>
            <a:pPr marL="457200" indent="-457200">
              <a:buAutoNum type="arabicPeriod"/>
            </a:pPr>
            <a:r>
              <a:rPr lang="en-GB"/>
              <a:t>Write an example of 'Uncontrolled Component' using 'refs' feature.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/>
              <a:t>Write an example of 'Stateful Component' using Class Component feature.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57BB-FAA6-49DC-B9DD-293A84E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4356-DDF3-4576-AB39-20BF04F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Properties are half of the picture. State is the other half. </a:t>
            </a:r>
          </a:p>
          <a:p>
            <a:r>
              <a:rPr lang="en-GB" dirty="0">
                <a:ea typeface="+mn-lt"/>
                <a:cs typeface="+mn-lt"/>
              </a:rPr>
              <a:t>The state of a React application is driven by data that has the ability to </a:t>
            </a:r>
            <a:r>
              <a:rPr lang="en-GB">
                <a:ea typeface="+mn-lt"/>
                <a:cs typeface="+mn-lt"/>
              </a:rPr>
              <a:t>change (The State)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03D3-A8D0-4FFF-B596-9D943BFC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React State – The old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5CA3-2504-4E7A-B22F-60733FFD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Before v16.8.0, the only way to add state to a component was to use a class component</a:t>
            </a:r>
          </a:p>
          <a:p>
            <a:r>
              <a:rPr lang="en-GB">
                <a:ea typeface="+mn-lt"/>
                <a:cs typeface="+mn-lt"/>
              </a:rPr>
              <a:t>This required not only a lot of syntax &amp; Does not promotes reusability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As of today, this code still works. But it will be deprecated in the future</a:t>
            </a:r>
          </a:p>
          <a:p>
            <a:r>
              <a:rPr lang="en-GB">
                <a:ea typeface="+mn-lt"/>
                <a:cs typeface="+mn-lt"/>
              </a:rPr>
              <a:t>Hooks were designed to solve problems presented with class components 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1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B30-A101-48FB-8D38-358356A5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ACE1-F3E5-43D1-AD53-286BD0C6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 hook contains reusable code logic that is separate from the component tree</a:t>
            </a:r>
          </a:p>
          <a:p>
            <a:r>
              <a:rPr lang="en-GB">
                <a:ea typeface="+mn-lt"/>
                <a:cs typeface="+mn-lt"/>
              </a:rPr>
              <a:t>They allow us to hook up functionality to our components</a:t>
            </a:r>
          </a:p>
          <a:p>
            <a:r>
              <a:rPr lang="en-GB">
                <a:ea typeface="+mn-lt"/>
                <a:cs typeface="+mn-lt"/>
              </a:rPr>
              <a:t>React ships with several built in hooks that we can use out of the box</a:t>
            </a:r>
          </a:p>
          <a:p>
            <a:r>
              <a:rPr lang="en-GB">
                <a:ea typeface="+mn-lt"/>
                <a:cs typeface="+mn-lt"/>
              </a:rPr>
              <a:t>You can define custom hooks and even compose hooks inside custom hooks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0FB-C92A-444D-88F5-2DE84B02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Stateful 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A90B-E2A6-4855-8540-2DDF320A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In functional component variables disappear when the function exits 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State variable is a way to “preserve” some values between the function calls</a:t>
            </a:r>
            <a:endParaRPr lang="en-GB" dirty="0">
              <a:ea typeface="+mn-lt"/>
              <a:cs typeface="+mn-lt"/>
            </a:endParaRPr>
          </a:p>
          <a:p>
            <a:r>
              <a:rPr lang="en-GB"/>
              <a:t>To add state to our function component, we can use 'useState' hook</a:t>
            </a:r>
          </a:p>
          <a:p>
            <a:r>
              <a:rPr lang="en-GB"/>
              <a:t>If we want multiple state variables, we could use </a:t>
            </a:r>
            <a:r>
              <a:rPr lang="en-GB">
                <a:ea typeface="+mn-lt"/>
                <a:cs typeface="+mn-lt"/>
              </a:rPr>
              <a:t>multiple </a:t>
            </a:r>
            <a:r>
              <a:rPr lang="en-GB"/>
              <a:t>'useState'  hook.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5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0FF5-C610-4E51-9432-19EED2CE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'useState'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C703-50E3-473A-810B-083B2463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+mn-lt"/>
                <a:cs typeface="+mn-lt"/>
              </a:rPr>
              <a:t>What does calling useState do ?</a:t>
            </a:r>
            <a:endParaRPr lang="en-US"/>
          </a:p>
          <a:p>
            <a:pPr lvl="1">
              <a:buFont typeface="Consolas" pitchFamily="34" charset="0"/>
              <a:buChar char="–"/>
            </a:pPr>
            <a:r>
              <a:rPr lang="en-GB">
                <a:ea typeface="+mn-lt"/>
                <a:cs typeface="+mn-lt"/>
              </a:rPr>
              <a:t>It declares a state variable</a:t>
            </a:r>
            <a:endParaRPr lang="en-GB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r>
              <a:rPr lang="en-GB">
                <a:ea typeface="+mn-lt"/>
                <a:cs typeface="+mn-lt"/>
              </a:rPr>
              <a:t>useState is a new way to use the exact same capabilities that this.state provides in a class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What do we pass to useState as an argument ?</a:t>
            </a:r>
            <a:endParaRPr lang="en-GB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r>
              <a:rPr lang="en-GB">
                <a:ea typeface="+mn-lt"/>
                <a:cs typeface="+mn-lt"/>
              </a:rPr>
              <a:t>The only argument to the useState() Hook is the initial state</a:t>
            </a:r>
            <a:endParaRPr lang="en-GB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r>
              <a:rPr lang="en-GB">
                <a:ea typeface="+mn-lt"/>
                <a:cs typeface="+mn-lt"/>
              </a:rPr>
              <a:t>Unlike with classes, the state doesn’t have to be an object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What does useState return ?</a:t>
            </a:r>
            <a:endParaRPr lang="en-GB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r>
              <a:rPr lang="en-GB">
                <a:ea typeface="+mn-lt"/>
                <a:cs typeface="+mn-lt"/>
              </a:rPr>
              <a:t>It returns a pair of values: the current state and a function that updates it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When data within the hook changes, they have the power to re-render the component</a:t>
            </a:r>
            <a:endParaRPr lang="en-GB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endParaRPr lang="en-GB" dirty="0">
              <a:ea typeface="+mn-lt"/>
              <a:cs typeface="+mn-lt"/>
            </a:endParaRPr>
          </a:p>
          <a:p>
            <a:pPr lvl="1"/>
            <a:endParaRPr lang="en-GB" dirty="0"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19DF5E3-38D9-45EF-B511-846DDEFF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149" y="921987"/>
            <a:ext cx="5359087" cy="2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EE74-543A-47DB-9670-17A2CB64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15E2-2189-4ABC-8657-FC020A78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Handling events with React elements is very similar to handling events on DOM elements</a:t>
            </a:r>
          </a:p>
          <a:p>
            <a:r>
              <a:rPr lang="en-GB"/>
              <a:t>React provides synthetic events to every DOM elements</a:t>
            </a:r>
          </a:p>
          <a:p>
            <a:r>
              <a:rPr lang="en-GB">
                <a:ea typeface="+mn-lt"/>
                <a:cs typeface="+mn-lt"/>
              </a:rPr>
              <a:t>In JSX, DOM event handling and React event handling would look alike, but there are some syntax differences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React events are named using camelCase, rather than lowercase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With JSX you pass a function as the event handler, rather than a string</a:t>
            </a:r>
          </a:p>
          <a:p>
            <a:pPr lvl="1"/>
            <a:r>
              <a:rPr lang="en-GB">
                <a:ea typeface="+mn-lt"/>
                <a:cs typeface="+mn-lt"/>
              </a:rPr>
              <a:t>You cannot return false to prevent default behavior in React. You must call 'preventDefault' explicitly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6" name="Picture 6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E6AF218B-EE9D-44F3-B585-F1A167FF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86" y="272630"/>
            <a:ext cx="4200149" cy="10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06C-4058-46CF-88FA-59BD6C3D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35B4-C882-4801-A9E1-C4F267FB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All of the HTML form elements that are available to the DOM are also available as React elements</a:t>
            </a:r>
          </a:p>
          <a:p>
            <a:pPr>
              <a:buFont typeface="Arial" pitchFamily="49" charset="0"/>
              <a:buChar char="▪"/>
            </a:pPr>
            <a:r>
              <a:rPr lang="en-GB">
                <a:ea typeface="+mn-lt"/>
                <a:cs typeface="+mn-lt"/>
              </a:rPr>
              <a:t>Controlled Components</a:t>
            </a:r>
          </a:p>
          <a:p>
            <a:pPr lvl="1"/>
            <a:r>
              <a:rPr lang="en-GB">
                <a:ea typeface="+mn-lt"/>
                <a:cs typeface="+mn-lt"/>
              </a:rPr>
              <a:t>An input form element whose value is controlled by React is called a 'controlled component'</a:t>
            </a:r>
            <a:endParaRPr lang="en-GB" dirty="0">
              <a:ea typeface="+mn-lt"/>
              <a:cs typeface="+mn-lt"/>
            </a:endParaRPr>
          </a:p>
          <a:p>
            <a:pPr lvl="1">
              <a:buFont typeface="Consolas" pitchFamily="34" charset="0"/>
              <a:buChar char="–"/>
            </a:pPr>
            <a:r>
              <a:rPr lang="en-GB">
                <a:ea typeface="+mn-lt"/>
                <a:cs typeface="+mn-lt"/>
              </a:rPr>
              <a:t>In HTML, form elements maintain their own state and update it based on user input</a:t>
            </a:r>
          </a:p>
          <a:p>
            <a:pPr lvl="1">
              <a:buFont typeface="Consolas" pitchFamily="34" charset="0"/>
              <a:buChar char="–"/>
            </a:pPr>
            <a:r>
              <a:rPr lang="en-GB">
                <a:ea typeface="+mn-lt"/>
                <a:cs typeface="+mn-lt"/>
              </a:rPr>
              <a:t>In React, mutable state is typically kept in the state property of components, and only updated with setState()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We can combine the two by making the React state be the “single source of truth”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FCE2-6E6E-456F-B0E6-DDF49692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8BA0-30A0-4135-9BF8-27531A1E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ea typeface="+mn-lt"/>
                <a:cs typeface="+mn-lt"/>
              </a:rPr>
              <a:t>It is hard for many developers to maintain state in a single location at the root of a component tree for a complex application</a:t>
            </a:r>
          </a:p>
          <a:p>
            <a:r>
              <a:rPr lang="en-GB">
                <a:ea typeface="+mn-lt"/>
                <a:cs typeface="+mn-lt"/>
              </a:rPr>
              <a:t>Passing state down and up the tree through dozens of components is tedious and bug ridden</a:t>
            </a:r>
          </a:p>
          <a:p>
            <a:r>
              <a:rPr lang="en-GB">
                <a:ea typeface="+mn-lt"/>
                <a:cs typeface="+mn-lt"/>
              </a:rPr>
              <a:t>Context provides a way to pass data through the component tree without having to pass props down manually at every level</a:t>
            </a:r>
          </a:p>
          <a:p>
            <a:r>
              <a:rPr lang="en-GB">
                <a:ea typeface="+mn-lt"/>
                <a:cs typeface="+mn-lt"/>
              </a:rPr>
              <a:t>React comes with a function called 'createContext' that we can use to create a new context object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This object contains two components: a 'Context Provider' and a 'Context Consumer'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6D1548-6E0C-40B5-B1C3-9BE4CA40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64" y="4983937"/>
            <a:ext cx="4389975" cy="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101</Words>
  <Application>Microsoft Office PowerPoint</Application>
  <PresentationFormat>Custom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Chalkboard 16x9</vt:lpstr>
      <vt:lpstr>State Management in React</vt:lpstr>
      <vt:lpstr>State</vt:lpstr>
      <vt:lpstr>React State – The old way</vt:lpstr>
      <vt:lpstr>Hooks</vt:lpstr>
      <vt:lpstr>Stateful Function Components</vt:lpstr>
      <vt:lpstr>'useState' Hook</vt:lpstr>
      <vt:lpstr>Events</vt:lpstr>
      <vt:lpstr>Forms</vt:lpstr>
      <vt:lpstr>React Context</vt:lpstr>
      <vt:lpstr>Context Provider</vt:lpstr>
      <vt:lpstr>Context Consumer</vt:lpstr>
      <vt:lpstr>Stateful Context Providers</vt:lpstr>
      <vt:lpstr>Examples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Summer</dc:creator>
  <cp:lastModifiedBy>echo swinford</cp:lastModifiedBy>
  <cp:revision>1031</cp:revision>
  <dcterms:created xsi:type="dcterms:W3CDTF">2013-04-05T19:59:21Z</dcterms:created>
  <dcterms:modified xsi:type="dcterms:W3CDTF">2020-05-11T16:44:45Z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